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99" r:id="rId5"/>
    <p:sldId id="308" r:id="rId6"/>
    <p:sldId id="300" r:id="rId7"/>
    <p:sldId id="262" r:id="rId8"/>
    <p:sldId id="294" r:id="rId9"/>
    <p:sldId id="273" r:id="rId10"/>
    <p:sldId id="276" r:id="rId11"/>
    <p:sldId id="274" r:id="rId12"/>
    <p:sldId id="275" r:id="rId13"/>
    <p:sldId id="309" r:id="rId14"/>
    <p:sldId id="310" r:id="rId15"/>
    <p:sldId id="295" r:id="rId16"/>
    <p:sldId id="296" r:id="rId17"/>
    <p:sldId id="259" r:id="rId18"/>
    <p:sldId id="297" r:id="rId19"/>
    <p:sldId id="307" r:id="rId20"/>
    <p:sldId id="305" r:id="rId21"/>
    <p:sldId id="306" r:id="rId22"/>
    <p:sldId id="291" r:id="rId23"/>
    <p:sldId id="301" r:id="rId24"/>
    <p:sldId id="298" r:id="rId25"/>
    <p:sldId id="26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89769" autoAdjust="0"/>
  </p:normalViewPr>
  <p:slideViewPr>
    <p:cSldViewPr snapToGrid="0">
      <p:cViewPr varScale="1">
        <p:scale>
          <a:sx n="72" d="100"/>
          <a:sy n="72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5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7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3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8EBB316-E755-79E3-84D3-79DC0E49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2" t="11551" r="21489" b="23444"/>
          <a:stretch/>
        </p:blipFill>
        <p:spPr>
          <a:xfrm>
            <a:off x="6536304" y="3189189"/>
            <a:ext cx="5085458" cy="340409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281CDCF-FD36-B3A8-5568-9749C0E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24099"/>
          <a:stretch/>
        </p:blipFill>
        <p:spPr>
          <a:xfrm>
            <a:off x="838200" y="3189190"/>
            <a:ext cx="5129565" cy="340409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424753" y="5222642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7063071" y="3239212"/>
            <a:ext cx="766984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6417427" y="2365583"/>
            <a:ext cx="4016741" cy="643160"/>
          </a:xfrm>
          <a:prstGeom prst="wedgeRoundRectCallout">
            <a:avLst>
              <a:gd name="adj1" fmla="val -22852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1348054" y="3260988"/>
            <a:ext cx="716382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4313908" y="3252967"/>
            <a:ext cx="10570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6199134" y="2058623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sp>
        <p:nvSpPr>
          <p:cNvPr id="4" name="矢印: U ターン 3">
            <a:extLst>
              <a:ext uri="{FF2B5EF4-FFF2-40B4-BE49-F238E27FC236}">
                <a16:creationId xmlns:a16="http://schemas.microsoft.com/office/drawing/2014/main" id="{4AD2C401-C8BC-27CD-2A15-1CF7B4E7638C}"/>
              </a:ext>
            </a:extLst>
          </p:cNvPr>
          <p:cNvSpPr/>
          <p:nvPr/>
        </p:nvSpPr>
        <p:spPr>
          <a:xfrm flipH="1">
            <a:off x="1720015" y="2768361"/>
            <a:ext cx="2953999" cy="5131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1310119" y="1809071"/>
            <a:ext cx="4736493" cy="643160"/>
          </a:xfrm>
          <a:prstGeom prst="wedgeRoundRectCallout">
            <a:avLst>
              <a:gd name="adj1" fmla="val -18448"/>
              <a:gd name="adj2" fmla="val 105571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1008649" y="1457899"/>
            <a:ext cx="591302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1D70C0-0BC2-9862-D28C-703714C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37" t="24640" r="931" b="29434"/>
          <a:stretch/>
        </p:blipFill>
        <p:spPr>
          <a:xfrm>
            <a:off x="5385152" y="2257121"/>
            <a:ext cx="3234059" cy="43193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6088163" cy="643160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29618A4-DC98-3DD8-23C7-D540FE6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25" y="933337"/>
            <a:ext cx="2505425" cy="57729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72FAF-14E7-0496-3A27-496DE19D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50" y="2417260"/>
            <a:ext cx="1872477" cy="42890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7155182" cy="51075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3207964" y="5308369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4178015" y="4482360"/>
            <a:ext cx="3606103" cy="643160"/>
          </a:xfrm>
          <a:prstGeom prst="wedgeRoundRectCallout">
            <a:avLst>
              <a:gd name="adj1" fmla="val -13094"/>
              <a:gd name="adj2" fmla="val 13507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3648766" y="2819399"/>
            <a:ext cx="4841296" cy="643160"/>
          </a:xfrm>
          <a:prstGeom prst="wedgeRoundRectCallout">
            <a:avLst>
              <a:gd name="adj1" fmla="val 60681"/>
              <a:gd name="adj2" fmla="val -5157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6033F806-EA49-27ED-F397-8687654489B4}"/>
              </a:ext>
            </a:extLst>
          </p:cNvPr>
          <p:cNvSpPr/>
          <p:nvPr/>
        </p:nvSpPr>
        <p:spPr>
          <a:xfrm>
            <a:off x="3442809" y="2532982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6001FEC-A6D9-3695-6AD5-53CA41C1A072}"/>
              </a:ext>
            </a:extLst>
          </p:cNvPr>
          <p:cNvSpPr/>
          <p:nvPr/>
        </p:nvSpPr>
        <p:spPr>
          <a:xfrm>
            <a:off x="3954549" y="4195943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07973E-868D-55E1-3EBB-8EE2F120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652" y="3750173"/>
            <a:ext cx="6278636" cy="297530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6666113" cy="600984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CDC2CB-6153-CE3D-74AD-D06EDD8FE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18" t="24641" r="1966" b="8965"/>
          <a:stretch/>
        </p:blipFill>
        <p:spPr>
          <a:xfrm>
            <a:off x="2207689" y="2332396"/>
            <a:ext cx="2172300" cy="45510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EBF91A4-7516-E371-BB4C-0AAD3B11586B}"/>
              </a:ext>
            </a:extLst>
          </p:cNvPr>
          <p:cNvSpPr/>
          <p:nvPr/>
        </p:nvSpPr>
        <p:spPr>
          <a:xfrm>
            <a:off x="2240643" y="6003248"/>
            <a:ext cx="2139345" cy="73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D63DCC3-DFE6-B6AB-EED7-3716F25746FB}"/>
              </a:ext>
            </a:extLst>
          </p:cNvPr>
          <p:cNvSpPr/>
          <p:nvPr/>
        </p:nvSpPr>
        <p:spPr>
          <a:xfrm>
            <a:off x="8587408" y="6215676"/>
            <a:ext cx="530087" cy="509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3547D81-1D76-02EE-C485-4A383C20A03A}"/>
              </a:ext>
            </a:extLst>
          </p:cNvPr>
          <p:cNvSpPr/>
          <p:nvPr/>
        </p:nvSpPr>
        <p:spPr>
          <a:xfrm>
            <a:off x="4280452" y="6087736"/>
            <a:ext cx="1493855" cy="60098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167984" y="2968046"/>
            <a:ext cx="1997491" cy="782127"/>
          </a:xfrm>
          <a:prstGeom prst="wedgeRoundRectCallout">
            <a:avLst>
              <a:gd name="adj1" fmla="val 1111"/>
              <a:gd name="adj2" fmla="val 11028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ポイントで購入できる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AB4F09-725B-3CE1-CE60-69C0F1F50809}"/>
              </a:ext>
            </a:extLst>
          </p:cNvPr>
          <p:cNvSpPr/>
          <p:nvPr/>
        </p:nvSpPr>
        <p:spPr>
          <a:xfrm>
            <a:off x="6872689" y="3999020"/>
            <a:ext cx="3808563" cy="209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E9B5C3C-160A-661B-B0EB-1F82CF065102}"/>
              </a:ext>
            </a:extLst>
          </p:cNvPr>
          <p:cNvSpPr/>
          <p:nvPr/>
        </p:nvSpPr>
        <p:spPr>
          <a:xfrm>
            <a:off x="8320831" y="2742603"/>
            <a:ext cx="3751900" cy="888988"/>
          </a:xfrm>
          <a:prstGeom prst="wedgeRoundRectCallout">
            <a:avLst>
              <a:gd name="adj1" fmla="val -21264"/>
              <a:gd name="adj2" fmla="val 11323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push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ボタンを押すと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アニメーションが流れる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936D5D02-0A0D-320E-12A3-1F8D9E16D0AD}"/>
              </a:ext>
            </a:extLst>
          </p:cNvPr>
          <p:cNvSpPr/>
          <p:nvPr/>
        </p:nvSpPr>
        <p:spPr>
          <a:xfrm>
            <a:off x="8141063" y="2476453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6ED8EB59-FEBF-4494-7BFC-4C311D3718FD}"/>
              </a:ext>
            </a:extLst>
          </p:cNvPr>
          <p:cNvSpPr/>
          <p:nvPr/>
        </p:nvSpPr>
        <p:spPr>
          <a:xfrm>
            <a:off x="2159879" y="5690089"/>
            <a:ext cx="485830" cy="48583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9" name="図 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402FAA8-5708-C2E9-CACA-CCB5EBCED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4381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384C32-BD02-D27B-839E-6EF19744A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9058" r="326" b="5696"/>
          <a:stretch/>
        </p:blipFill>
        <p:spPr>
          <a:xfrm>
            <a:off x="6395065" y="622660"/>
            <a:ext cx="5593560" cy="268959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84F9B8D-A967-7F8C-A54D-F5A85C517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3" t="12001" r="21557" b="24093"/>
          <a:stretch/>
        </p:blipFill>
        <p:spPr>
          <a:xfrm>
            <a:off x="576753" y="3366754"/>
            <a:ext cx="5040831" cy="3339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4EA2C94-32F3-D5FE-BFE7-E9ABFD714C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48" t="11768" r="21522" b="24046"/>
          <a:stretch/>
        </p:blipFill>
        <p:spPr>
          <a:xfrm>
            <a:off x="6999192" y="3366753"/>
            <a:ext cx="4983972" cy="33226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5132881" y="499902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764394" y="1529023"/>
            <a:ext cx="4665548" cy="1294725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307508" y="4146625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364246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途中で機能を変更したことによって、デザインの結合が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うまくいかなかった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→柔軟に対応できるデザインを考える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最初に決めた担当と別の仕事をすることになった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進化時のエフェクトなど、細かい機能を付けることが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できなかった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→要件定義書で細かく決める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本アプリの作成にあたって、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指導していただいた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ウェビナー講師の冨原講師、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クラス講師の一戸講師に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心から感謝申し上げます。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また、この研修に参加する機会を与えてくださった、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株式会社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プラスの皆様、所属企業の皆様に</a:t>
            </a:r>
            <a:b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2596724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040"/>
            <a:ext cx="1038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仕事に対してやる気の出ない若者を対象に、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意欲的に仕事をしてもらえるようなアプリケーションを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開発しようと考えた。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したがって、若者を中心に人気のある育成ゲームの要素を取り入れた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アプリケーションを作成し、仕事に対するモチベーション向上を目指した。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想定利用者・目的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3828587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4827042"/>
            <a:ext cx="10388264" cy="1251249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4824712"/>
            <a:ext cx="9688050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仕事のモチベーション向上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自己啓発を促すミッションを達成すること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想定利用者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713163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602222"/>
            <a:ext cx="1038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ゲームやアニメなどのキャラクターが好きな新入社員</a:t>
            </a:r>
            <a:endParaRPr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B29F689-A34F-29AA-DD78-5085150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8720"/>
          <a:stretch/>
        </p:blipFill>
        <p:spPr>
          <a:xfrm>
            <a:off x="6526928" y="2420781"/>
            <a:ext cx="5258549" cy="43273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7590183" cy="652967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672</Words>
  <Application>Microsoft Office PowerPoint</Application>
  <PresentationFormat>ワイド画面</PresentationFormat>
  <Paragraphs>143</Paragraphs>
  <Slides>25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</vt:lpstr>
      <vt:lpstr>想定利用者・目的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31</cp:revision>
  <dcterms:created xsi:type="dcterms:W3CDTF">2022-06-20T00:50:44Z</dcterms:created>
  <dcterms:modified xsi:type="dcterms:W3CDTF">2022-06-28T01:45:48Z</dcterms:modified>
</cp:coreProperties>
</file>