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99" r:id="rId5"/>
    <p:sldId id="300" r:id="rId6"/>
    <p:sldId id="262" r:id="rId7"/>
    <p:sldId id="294" r:id="rId8"/>
    <p:sldId id="273" r:id="rId9"/>
    <p:sldId id="276" r:id="rId10"/>
    <p:sldId id="274" r:id="rId11"/>
    <p:sldId id="275" r:id="rId12"/>
    <p:sldId id="277" r:id="rId13"/>
    <p:sldId id="278" r:id="rId14"/>
    <p:sldId id="295" r:id="rId15"/>
    <p:sldId id="296" r:id="rId16"/>
    <p:sldId id="259" r:id="rId17"/>
    <p:sldId id="297" r:id="rId18"/>
    <p:sldId id="307" r:id="rId19"/>
    <p:sldId id="305" r:id="rId20"/>
    <p:sldId id="306" r:id="rId21"/>
    <p:sldId id="291" r:id="rId22"/>
    <p:sldId id="301" r:id="rId23"/>
    <p:sldId id="298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481" autoAdjust="0"/>
    <p:restoredTop sz="85261" autoAdjust="0"/>
  </p:normalViewPr>
  <p:slideViewPr>
    <p:cSldViewPr snapToGrid="0">
      <p:cViewPr varScale="1">
        <p:scale>
          <a:sx n="51" d="100"/>
          <a:sy n="51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6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83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卵購入画面後でスクショ差し替えます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BA85F7-11BA-8B66-5605-1C1D5BD76096}"/>
              </a:ext>
            </a:extLst>
          </p:cNvPr>
          <p:cNvGrpSpPr/>
          <p:nvPr/>
        </p:nvGrpSpPr>
        <p:grpSpPr>
          <a:xfrm>
            <a:off x="3539949" y="5350365"/>
            <a:ext cx="5112102" cy="435706"/>
            <a:chOff x="107598" y="5265682"/>
            <a:chExt cx="11653478" cy="993229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0BDE2114-92D2-91B3-AFCC-F6385744C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41466" r="8578" b="25948"/>
            <a:stretch/>
          </p:blipFill>
          <p:spPr>
            <a:xfrm>
              <a:off x="1024757" y="5265682"/>
              <a:ext cx="10736319" cy="993229"/>
            </a:xfrm>
            <a:prstGeom prst="rect">
              <a:avLst/>
            </a:prstGeom>
          </p:spPr>
        </p:pic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28291970-5DCE-72AD-F284-A0EAFC216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" t="13999" r="89482" b="58951"/>
            <a:stretch/>
          </p:blipFill>
          <p:spPr>
            <a:xfrm>
              <a:off x="107598" y="5265682"/>
              <a:ext cx="917159" cy="92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1D70C0-0BC2-9862-D28C-703714C3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37" t="24640" r="931" b="29434"/>
          <a:stretch/>
        </p:blipFill>
        <p:spPr>
          <a:xfrm>
            <a:off x="5385152" y="2257121"/>
            <a:ext cx="3234059" cy="43193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9AFAD45-242B-94FE-0BC8-8042BCFEE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" t="9747" r="76292" b="7479"/>
          <a:stretch/>
        </p:blipFill>
        <p:spPr>
          <a:xfrm>
            <a:off x="2353376" y="2365828"/>
            <a:ext cx="2067696" cy="431449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3980A5D-1DBB-7422-08A6-C253B88576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 t="11811" r="77074" b="9803"/>
          <a:stretch/>
        </p:blipFill>
        <p:spPr>
          <a:xfrm>
            <a:off x="8823281" y="752286"/>
            <a:ext cx="2894927" cy="592803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251909" y="5032030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4920222" y="4264265"/>
            <a:ext cx="3606103" cy="643160"/>
          </a:xfrm>
          <a:prstGeom prst="wedgeRoundRectCallout">
            <a:avLst>
              <a:gd name="adj1" fmla="val -9159"/>
              <a:gd name="adj2" fmla="val 142091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623265" y="2355667"/>
            <a:ext cx="4841296" cy="643160"/>
          </a:xfrm>
          <a:prstGeom prst="wedgeRoundRectCallout">
            <a:avLst>
              <a:gd name="adj1" fmla="val 57670"/>
              <a:gd name="adj2" fmla="val 4058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22113" y="5372704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5246027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493273" y="2654132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518232" y="2730099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469316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32DD29-A854-B3DC-7DEE-313FFF8EAB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11" b="5302"/>
          <a:stretch/>
        </p:blipFill>
        <p:spPr>
          <a:xfrm>
            <a:off x="70565" y="3320453"/>
            <a:ext cx="6288258" cy="29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4D618F0-5685-A255-784A-CA03711F3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7" t="12206" r="21470" b="23564"/>
          <a:stretch/>
        </p:blipFill>
        <p:spPr>
          <a:xfrm>
            <a:off x="6979536" y="3366753"/>
            <a:ext cx="5023285" cy="3341758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1001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1FD2130-F03E-D44A-C9F6-66BB840EA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27" b="5302"/>
          <a:stretch/>
        </p:blipFill>
        <p:spPr>
          <a:xfrm>
            <a:off x="6395065" y="622585"/>
            <a:ext cx="5590116" cy="266424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42D208-5B97-8A98-1D08-C01383EA6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93" t="11833" r="21429" b="24099"/>
          <a:stretch/>
        </p:blipFill>
        <p:spPr>
          <a:xfrm>
            <a:off x="573743" y="3383278"/>
            <a:ext cx="5006836" cy="33226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2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307508" y="4146625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途中で機能を変更したことによって、デザインの結合が</a:t>
            </a:r>
            <a:br>
              <a:rPr lang="en-US" altLang="ja-JP" dirty="0"/>
            </a:br>
            <a:r>
              <a:rPr lang="ja-JP" altLang="en-US" dirty="0"/>
              <a:t>うまくいかなかった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→柔軟に対応できるデザインを考える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最初に決めた担当と別の仕事をすることになった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進化時のエフェクトなど、細かい機能を付けることが</a:t>
            </a:r>
            <a:br>
              <a:rPr lang="en-US" altLang="ja-JP" dirty="0"/>
            </a:br>
            <a:r>
              <a:rPr lang="ja-JP" altLang="en-US" dirty="0"/>
              <a:t>できなかった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→要件定義書で細かく決める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デザイン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本アプリの作成にあたって、</a:t>
            </a:r>
            <a:r>
              <a:rPr lang="ja-JP" altLang="en-US" dirty="0"/>
              <a:t>指導していただいた</a:t>
            </a:r>
            <a:br>
              <a:rPr lang="en-US" altLang="ja-JP" dirty="0"/>
            </a:br>
            <a:r>
              <a:rPr lang="ja-JP" altLang="en-US" dirty="0"/>
              <a:t>ウェビナー講師の冨原講師、</a:t>
            </a:r>
            <a:r>
              <a:rPr lang="en-US" altLang="ja-JP" dirty="0"/>
              <a:t>F</a:t>
            </a:r>
            <a:r>
              <a:rPr lang="ja-JP" altLang="en-US" dirty="0"/>
              <a:t>クラス講師の一戸講師に</a:t>
            </a:r>
            <a:br>
              <a:rPr lang="en-US" altLang="ja-JP" dirty="0"/>
            </a:br>
            <a:r>
              <a:rPr lang="ja-JP" altLang="en-US" dirty="0"/>
              <a:t>心から感謝申し上げます。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また、この研修に参加する機会を与えてくださった、</a:t>
            </a:r>
            <a:br>
              <a:rPr kumimoji="1" lang="en-US" altLang="ja-JP" dirty="0"/>
            </a:br>
            <a:r>
              <a:rPr kumimoji="1" lang="ja-JP" altLang="en-US" dirty="0"/>
              <a:t>株式会社</a:t>
            </a:r>
            <a:r>
              <a:rPr kumimoji="1" lang="en-US" altLang="ja-JP" dirty="0"/>
              <a:t>SE</a:t>
            </a:r>
            <a:r>
              <a:rPr kumimoji="1" lang="ja-JP" altLang="en-US" dirty="0"/>
              <a:t>プラスの皆様、所属企業の皆様に</a:t>
            </a:r>
            <a:br>
              <a:rPr kumimoji="1" lang="en-US" altLang="ja-JP" dirty="0"/>
            </a:br>
            <a:r>
              <a:rPr kumimoji="1" lang="ja-JP" altLang="en-US" dirty="0"/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447161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5366758"/>
            <a:ext cx="10388264" cy="72043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5447089"/>
            <a:ext cx="9688050" cy="559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仕事のモチベーション向上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1356715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仕事にやる気が出ない若者を対象に、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若者を中心に人気のある育成ゲームを取り入れたアプリケーションを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作成し、仕事に対するモチベーション向上を目指した。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B29F689-A34F-29AA-DD78-508515074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8720"/>
          <a:stretch/>
        </p:blipFill>
        <p:spPr>
          <a:xfrm>
            <a:off x="6526928" y="2420781"/>
            <a:ext cx="5258549" cy="43273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10128963" y="2541322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635735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433698" y="5024142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9854755" y="2964243"/>
            <a:ext cx="1499045" cy="929514"/>
            <a:chOff x="7081167" y="1361168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09" y="1068926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4143266" y="2654132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EBB316-E755-79E3-84D3-79DC0E496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2" t="11551" r="21489" b="9470"/>
          <a:stretch/>
        </p:blipFill>
        <p:spPr>
          <a:xfrm>
            <a:off x="6234171" y="1929568"/>
            <a:ext cx="5788785" cy="470780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281CDCF-FD36-B3A8-5568-9749C0E1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3" t="11833" r="21429" b="24099"/>
          <a:stretch/>
        </p:blipFill>
        <p:spPr>
          <a:xfrm>
            <a:off x="409229" y="3281955"/>
            <a:ext cx="5129565" cy="3404093"/>
          </a:xfrm>
          <a:prstGeom prst="rect">
            <a:avLst/>
          </a:prstGeom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83999" y="4283469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845301" y="2040014"/>
            <a:ext cx="856358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919083" y="3353753"/>
            <a:ext cx="716382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3884937" y="3345732"/>
            <a:ext cx="10570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48154" y="2989705"/>
            <a:ext cx="5034617" cy="968462"/>
            <a:chOff x="6865255" y="3249727"/>
            <a:chExt cx="5034617" cy="968462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50640" y="3575029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65255" y="3249727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76805" y="3803967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2012"/>
              <a:gd name="adj2" fmla="val 18357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 flipV="1">
            <a:off x="1272663" y="2616957"/>
            <a:ext cx="3195288" cy="2374017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667</Words>
  <Application>Microsoft Office PowerPoint</Application>
  <PresentationFormat>ワイド画面</PresentationFormat>
  <Paragraphs>149</Paragraphs>
  <Slides>24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24</cp:revision>
  <dcterms:created xsi:type="dcterms:W3CDTF">2022-06-20T00:50:44Z</dcterms:created>
  <dcterms:modified xsi:type="dcterms:W3CDTF">2022-06-24T04:46:06Z</dcterms:modified>
</cp:coreProperties>
</file>