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97" r:id="rId18"/>
    <p:sldId id="307" r:id="rId19"/>
    <p:sldId id="305" r:id="rId20"/>
    <p:sldId id="306" r:id="rId21"/>
    <p:sldId id="291" r:id="rId22"/>
    <p:sldId id="301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1" autoAdjust="0"/>
    <p:restoredTop sz="94238" autoAdjust="0"/>
  </p:normalViewPr>
  <p:slideViewPr>
    <p:cSldViewPr snapToGrid="0">
      <p:cViewPr varScale="1">
        <p:scale>
          <a:sx n="50" d="100"/>
          <a:sy n="50" d="100"/>
        </p:scale>
        <p:origin x="4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上になかおっちのフリガナはいるか？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経験値は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の下の空白どうする？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空白多い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  <a:endParaRPr kumimoji="1" lang="en-US" altLang="ja-JP" dirty="0"/>
          </a:p>
          <a:p>
            <a:r>
              <a:rPr kumimoji="1" lang="ja-JP" altLang="en-US" dirty="0"/>
              <a:t>キャラチェンジ後のスクショ変える（キャラの配置にズレがあるため）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755104" y="2404484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0EC2A2-BA7E-44F1-6790-F46B2B5AC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04" r="2187" b="5302"/>
          <a:stretch/>
        </p:blipFill>
        <p:spPr>
          <a:xfrm>
            <a:off x="81464" y="3077121"/>
            <a:ext cx="6288258" cy="30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929C953-AA79-843A-0072-5AD6B4315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622069" y="3383278"/>
            <a:ext cx="4958510" cy="3322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271D9A-02E6-9257-DD85-22AFB50C8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7" t="13681" r="21485" b="22282"/>
          <a:stretch/>
        </p:blipFill>
        <p:spPr>
          <a:xfrm>
            <a:off x="6979537" y="3383279"/>
            <a:ext cx="5005644" cy="332264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162756" y="3982387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18231B-9BE3-A679-F569-DDBA78BC7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27" b="5302"/>
          <a:stretch/>
        </p:blipFill>
        <p:spPr>
          <a:xfrm>
            <a:off x="6454510" y="653455"/>
            <a:ext cx="5530671" cy="26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途中で機能を変更したことによって、デザインの結合が</a:t>
            </a:r>
            <a:br>
              <a:rPr lang="en-US" altLang="ja-JP" dirty="0"/>
            </a:br>
            <a:r>
              <a:rPr lang="ja-JP" altLang="en-US" dirty="0"/>
              <a:t>うまくいかなかった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→柔軟に対応できるデザインを考える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最初に決めた担当と別の仕事をすることになった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進化時のエフェクトなど、細かい機能を付けることが</a:t>
            </a:r>
            <a:br>
              <a:rPr lang="en-US" altLang="ja-JP" dirty="0"/>
            </a:br>
            <a:r>
              <a:rPr lang="ja-JP" altLang="en-US" dirty="0"/>
              <a:t>できなかった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→要件定義書で細かく決める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キャラクター・背景イラスト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本アプリの作成にあたって、</a:t>
            </a:r>
            <a:r>
              <a:rPr lang="ja-JP" altLang="en-US" dirty="0"/>
              <a:t>指導していただいた</a:t>
            </a:r>
            <a:br>
              <a:rPr lang="en-US" altLang="ja-JP" dirty="0"/>
            </a:br>
            <a:r>
              <a:rPr lang="ja-JP" altLang="en-US" dirty="0"/>
              <a:t>ウェビナー講師の冨原講師、</a:t>
            </a:r>
            <a:r>
              <a:rPr lang="en-US" altLang="ja-JP" dirty="0"/>
              <a:t>F</a:t>
            </a:r>
            <a:r>
              <a:rPr lang="ja-JP" altLang="en-US" dirty="0"/>
              <a:t>クラス講師の一戸講師に</a:t>
            </a:r>
            <a:br>
              <a:rPr lang="en-US" altLang="ja-JP" dirty="0"/>
            </a:br>
            <a:r>
              <a:rPr lang="ja-JP" altLang="en-US" dirty="0"/>
              <a:t>心から感謝申し上げます。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また、この研修に参加する機会を与えてくださった、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SE</a:t>
            </a:r>
            <a:r>
              <a:rPr kumimoji="1" lang="ja-JP" altLang="en-US" dirty="0"/>
              <a:t>プラスの皆様、所属企業の皆様に</a:t>
            </a:r>
            <a:br>
              <a:rPr kumimoji="1" lang="en-US" altLang="ja-JP" dirty="0"/>
            </a:br>
            <a:r>
              <a:rPr kumimoji="1" lang="ja-JP" altLang="en-US" dirty="0"/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835464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772443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852774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93899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また、自己啓発を行うために、仕事においてミッションを設けた。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805DCC7F-3E58-EDF6-8FD2-1F6CD985B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7976"/>
          <a:stretch/>
        </p:blipFill>
        <p:spPr>
          <a:xfrm>
            <a:off x="6681285" y="2403196"/>
            <a:ext cx="5339166" cy="4344444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1EE26D-15B3-66F2-E216-7807D434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t="13129" r="21527" b="7945"/>
          <a:stretch/>
        </p:blipFill>
        <p:spPr>
          <a:xfrm>
            <a:off x="6234172" y="1978245"/>
            <a:ext cx="5757632" cy="4707803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82306" y="2631820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52DB38-1148-EA93-2A60-1B2F7FADF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294261" y="3248780"/>
            <a:ext cx="5129566" cy="3437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33555" y="4217981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0434" y="3349999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50810" y="3345732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57612" y="2954520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30976" y="2720832"/>
            <a:ext cx="5034617" cy="1030640"/>
            <a:chOff x="6848077" y="2980854"/>
            <a:chExt cx="5034617" cy="1030640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33462" y="3368334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48077" y="2980854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174"/>
              <a:gd name="adj2" fmla="val 13025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712</Words>
  <Application>Microsoft Office PowerPoint</Application>
  <PresentationFormat>ワイド画面</PresentationFormat>
  <Paragraphs>153</Paragraphs>
  <Slides>24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21</cp:revision>
  <dcterms:created xsi:type="dcterms:W3CDTF">2022-06-20T00:50:44Z</dcterms:created>
  <dcterms:modified xsi:type="dcterms:W3CDTF">2022-06-23T06:28:56Z</dcterms:modified>
</cp:coreProperties>
</file>