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256" r:id="rId3"/>
    <p:sldId id="278" r:id="rId4"/>
    <p:sldId id="279" r:id="rId5"/>
    <p:sldId id="283" r:id="rId6"/>
    <p:sldId id="268" r:id="rId7"/>
    <p:sldId id="290" r:id="rId8"/>
    <p:sldId id="286" r:id="rId9"/>
    <p:sldId id="287" r:id="rId10"/>
    <p:sldId id="291" r:id="rId11"/>
    <p:sldId id="292" r:id="rId12"/>
    <p:sldId id="294" r:id="rId13"/>
    <p:sldId id="299" r:id="rId14"/>
    <p:sldId id="295" r:id="rId15"/>
    <p:sldId id="298" r:id="rId16"/>
    <p:sldId id="301" r:id="rId17"/>
    <p:sldId id="296" r:id="rId18"/>
    <p:sldId id="297" r:id="rId19"/>
    <p:sldId id="303" r:id="rId20"/>
    <p:sldId id="302" r:id="rId21"/>
    <p:sldId id="300" r:id="rId22"/>
    <p:sldId id="262" r:id="rId23"/>
    <p:sldId id="26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9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3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パターン１　過去の詳細を表示せず、左右に移動して過去の情報を参照する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0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58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25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D0205-E8B9-4C7F-98C6-68CBC462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99C9D-6B2D-4606-8EEB-DF4CF903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8F71-5343-4D30-AE67-3ED1C51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EA9C-9667-43ED-9B38-ED1A349FEE11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F3CD1-2343-43A1-B84A-A475564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35DA7-DEE4-45D7-B5D6-FFB32AE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1E55A-1035-4331-94E9-16D30CE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CD3A-4908-45D5-B6BC-A711CD72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A1C3B-2483-442F-A752-59947904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EA9C-9667-43ED-9B38-ED1A349FEE11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654CB-81BE-4829-BFD2-B4951EF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FD9E9-4C5B-4900-B4FF-64149E65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6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3" y="3110838"/>
                <a:ext cx="1072826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322845" y="312959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150861" y="3153091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322845" y="2425027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5" y="2405746"/>
                <a:ext cx="1701580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126534" y="246657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4680756" y="3245897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2" y="3842070"/>
                <a:ext cx="1056331" cy="4670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322845" y="386083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150860" y="3884322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4680755" y="3977129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8990206" y="3813137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051469" cy="7072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322845" y="4599495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150860" y="4622987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4680755" y="4715793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8962374" y="4578786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8851679" y="2416894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1428" y="3177750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107412" y="217210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9310260" y="295314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9331099" y="3764214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9310260" y="460970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19145A-91B3-40BB-BC7F-8ECAE90BD197}"/>
              </a:ext>
            </a:extLst>
          </p:cNvPr>
          <p:cNvSpPr txBox="1"/>
          <p:nvPr/>
        </p:nvSpPr>
        <p:spPr>
          <a:xfrm>
            <a:off x="11124787" y="2140561"/>
            <a:ext cx="114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使用開始</a:t>
            </a:r>
            <a:endParaRPr lang="en-US" altLang="ja-JP" dirty="0"/>
          </a:p>
        </p:txBody>
      </p:sp>
      <p:sp>
        <p:nvSpPr>
          <p:cNvPr id="108" name="テキスト ボックス 14">
            <a:extLst>
              <a:ext uri="{FF2B5EF4-FFF2-40B4-BE49-F238E27FC236}">
                <a16:creationId xmlns:a16="http://schemas.microsoft.com/office/drawing/2014/main" id="{BF05DFA3-908A-4278-8A73-61C932DDBBF9}"/>
              </a:ext>
            </a:extLst>
          </p:cNvPr>
          <p:cNvSpPr txBox="1"/>
          <p:nvPr/>
        </p:nvSpPr>
        <p:spPr>
          <a:xfrm>
            <a:off x="11120853" y="2988988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9" name="テキスト ボックス 14">
            <a:extLst>
              <a:ext uri="{FF2B5EF4-FFF2-40B4-BE49-F238E27FC236}">
                <a16:creationId xmlns:a16="http://schemas.microsoft.com/office/drawing/2014/main" id="{EAE9DA79-FF26-495C-A0C3-6505BE4F4187}"/>
              </a:ext>
            </a:extLst>
          </p:cNvPr>
          <p:cNvSpPr txBox="1"/>
          <p:nvPr/>
        </p:nvSpPr>
        <p:spPr>
          <a:xfrm>
            <a:off x="11078901" y="3765066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0" name="テキスト ボックス 14">
            <a:extLst>
              <a:ext uri="{FF2B5EF4-FFF2-40B4-BE49-F238E27FC236}">
                <a16:creationId xmlns:a16="http://schemas.microsoft.com/office/drawing/2014/main" id="{386E9FF5-B1AB-49F5-8E9F-701FFC480DD6}"/>
              </a:ext>
            </a:extLst>
          </p:cNvPr>
          <p:cNvSpPr txBox="1"/>
          <p:nvPr/>
        </p:nvSpPr>
        <p:spPr>
          <a:xfrm>
            <a:off x="11071201" y="4626767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4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5909310"/>
              <a:chOff x="3460167" y="1175401"/>
              <a:chExt cx="5637525" cy="5909310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5909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85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875637" y="493643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70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トイレ掃除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2831B66-0567-48B7-806C-1050CC6470E2}"/>
              </a:ext>
            </a:extLst>
          </p:cNvPr>
          <p:cNvGrpSpPr/>
          <p:nvPr/>
        </p:nvGrpSpPr>
        <p:grpSpPr>
          <a:xfrm>
            <a:off x="845157" y="474349"/>
            <a:ext cx="9708543" cy="5748793"/>
            <a:chOff x="767323" y="635566"/>
            <a:chExt cx="9708543" cy="5748793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5AACC97-102A-48BE-A0AF-F3EA7A5C1566}"/>
                </a:ext>
              </a:extLst>
            </p:cNvPr>
            <p:cNvGrpSpPr/>
            <p:nvPr/>
          </p:nvGrpSpPr>
          <p:grpSpPr>
            <a:xfrm>
              <a:off x="767323" y="635566"/>
              <a:ext cx="9708543" cy="5748793"/>
              <a:chOff x="711443" y="939719"/>
              <a:chExt cx="9708543" cy="5748793"/>
            </a:xfrm>
          </p:grpSpPr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3A3A4FD-83E6-4F8A-AF73-DA20FF390A8E}"/>
                  </a:ext>
                </a:extLst>
              </p:cNvPr>
              <p:cNvSpPr/>
              <p:nvPr/>
            </p:nvSpPr>
            <p:spPr>
              <a:xfrm>
                <a:off x="711443" y="939719"/>
                <a:ext cx="9708543" cy="5748793"/>
              </a:xfrm>
              <a:custGeom>
                <a:avLst/>
                <a:gdLst>
                  <a:gd name="connsiteX0" fmla="*/ 0 w 8353778"/>
                  <a:gd name="connsiteY0" fmla="*/ 0 h 4699000"/>
                  <a:gd name="connsiteX1" fmla="*/ 8353778 w 8353778"/>
                  <a:gd name="connsiteY1" fmla="*/ 0 h 4699000"/>
                  <a:gd name="connsiteX2" fmla="*/ 8353778 w 8353778"/>
                  <a:gd name="connsiteY2" fmla="*/ 4699000 h 4699000"/>
                  <a:gd name="connsiteX3" fmla="*/ 0 w 8353778"/>
                  <a:gd name="connsiteY3" fmla="*/ 4699000 h 469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778" h="4699000">
                    <a:moveTo>
                      <a:pt x="0" y="0"/>
                    </a:moveTo>
                    <a:lnTo>
                      <a:pt x="8353778" y="0"/>
                    </a:lnTo>
                    <a:lnTo>
                      <a:pt x="8353778" y="4699000"/>
                    </a:lnTo>
                    <a:lnTo>
                      <a:pt x="0" y="469900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1571B9FF-544F-436C-B1D7-1BB6314F6725}"/>
                  </a:ext>
                </a:extLst>
              </p:cNvPr>
              <p:cNvSpPr/>
              <p:nvPr/>
            </p:nvSpPr>
            <p:spPr>
              <a:xfrm>
                <a:off x="948088" y="997207"/>
                <a:ext cx="9247387" cy="5531616"/>
              </a:xfrm>
              <a:custGeom>
                <a:avLst/>
                <a:gdLst>
                  <a:gd name="connsiteX0" fmla="*/ 0 w 7956973"/>
                  <a:gd name="connsiteY0" fmla="*/ 0 h 4521482"/>
                  <a:gd name="connsiteX1" fmla="*/ 7956974 w 7956973"/>
                  <a:gd name="connsiteY1" fmla="*/ 0 h 4521482"/>
                  <a:gd name="connsiteX2" fmla="*/ 7956974 w 7956973"/>
                  <a:gd name="connsiteY2" fmla="*/ 4521482 h 4521482"/>
                  <a:gd name="connsiteX3" fmla="*/ 0 w 7956973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6973" h="4521482">
                    <a:moveTo>
                      <a:pt x="0" y="0"/>
                    </a:moveTo>
                    <a:lnTo>
                      <a:pt x="7956974" y="0"/>
                    </a:lnTo>
                    <a:lnTo>
                      <a:pt x="7956974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4472C4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07207ABF-40D0-4325-A0C3-4AC154D4DBF0}"/>
                  </a:ext>
                </a:extLst>
              </p:cNvPr>
              <p:cNvSpPr/>
              <p:nvPr/>
            </p:nvSpPr>
            <p:spPr>
              <a:xfrm>
                <a:off x="4170948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FCB4CCA0-1A40-4841-B910-FA0CD5F87905}"/>
                  </a:ext>
                </a:extLst>
              </p:cNvPr>
              <p:cNvSpPr/>
              <p:nvPr/>
            </p:nvSpPr>
            <p:spPr>
              <a:xfrm>
                <a:off x="4890145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5DD5E61-F773-4298-AF56-128CA1C3D792}"/>
                  </a:ext>
                </a:extLst>
              </p:cNvPr>
              <p:cNvSpPr/>
              <p:nvPr/>
            </p:nvSpPr>
            <p:spPr>
              <a:xfrm>
                <a:off x="560933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76E1B1EA-66A2-4DAB-9C7A-8DE09814B599}"/>
                  </a:ext>
                </a:extLst>
              </p:cNvPr>
              <p:cNvSpPr/>
              <p:nvPr/>
            </p:nvSpPr>
            <p:spPr>
              <a:xfrm>
                <a:off x="6328526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C6140B17-7A92-41DA-83D1-AD9A62CDE96D}"/>
                  </a:ext>
                </a:extLst>
              </p:cNvPr>
              <p:cNvSpPr/>
              <p:nvPr/>
            </p:nvSpPr>
            <p:spPr>
              <a:xfrm>
                <a:off x="7047723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38C2C55C-3713-4E81-A394-CEC3855AD44F}"/>
                  </a:ext>
                </a:extLst>
              </p:cNvPr>
              <p:cNvSpPr/>
              <p:nvPr/>
            </p:nvSpPr>
            <p:spPr>
              <a:xfrm>
                <a:off x="776692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E231BEBC-8170-450D-8B8B-345A22034E4B}"/>
                  </a:ext>
                </a:extLst>
              </p:cNvPr>
              <p:cNvSpPr/>
              <p:nvPr/>
            </p:nvSpPr>
            <p:spPr>
              <a:xfrm>
                <a:off x="3446703" y="3141148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26104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C11D99E3-B704-444D-BD53-BD6E8D4D8E4A}"/>
                  </a:ext>
                </a:extLst>
              </p:cNvPr>
              <p:cNvSpPr/>
              <p:nvPr/>
            </p:nvSpPr>
            <p:spPr>
              <a:xfrm>
                <a:off x="3446703" y="375394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D2E85C1F-F13A-4087-9B95-DF589918BFE3}"/>
                  </a:ext>
                </a:extLst>
              </p:cNvPr>
              <p:cNvSpPr/>
              <p:nvPr/>
            </p:nvSpPr>
            <p:spPr>
              <a:xfrm>
                <a:off x="3446703" y="4366740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802888A-B348-4A22-8274-90D8BC96262D}"/>
                  </a:ext>
                </a:extLst>
              </p:cNvPr>
              <p:cNvSpPr/>
              <p:nvPr/>
            </p:nvSpPr>
            <p:spPr>
              <a:xfrm>
                <a:off x="3446703" y="4979523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0BE7C6CD-616B-4D4A-B599-9486BCC36B56}"/>
                  </a:ext>
                </a:extLst>
              </p:cNvPr>
              <p:cNvSpPr/>
              <p:nvPr/>
            </p:nvSpPr>
            <p:spPr>
              <a:xfrm>
                <a:off x="3446703" y="5592319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64EA7917-3CA1-4F9F-8A16-19C5B84DCE2A}"/>
                  </a:ext>
                </a:extLst>
              </p:cNvPr>
              <p:cNvSpPr/>
              <p:nvPr/>
            </p:nvSpPr>
            <p:spPr>
              <a:xfrm>
                <a:off x="345176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9B494CF9-FB44-4BFF-BBD1-0C64EDB1F521}"/>
                  </a:ext>
                </a:extLst>
              </p:cNvPr>
              <p:cNvSpPr/>
              <p:nvPr/>
            </p:nvSpPr>
            <p:spPr>
              <a:xfrm>
                <a:off x="848610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57A3E997-1990-4BD5-9ED2-AC89A194DCAB}"/>
                  </a:ext>
                </a:extLst>
              </p:cNvPr>
              <p:cNvSpPr/>
              <p:nvPr/>
            </p:nvSpPr>
            <p:spPr>
              <a:xfrm>
                <a:off x="3446703" y="252836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F1496D7-E21E-416A-816D-DAC4D0E421D6}"/>
                  </a:ext>
                </a:extLst>
              </p:cNvPr>
              <p:cNvSpPr/>
              <p:nvPr/>
            </p:nvSpPr>
            <p:spPr>
              <a:xfrm>
                <a:off x="3446703" y="6205114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3" name="テキスト ボックス 20">
                <a:extLst>
                  <a:ext uri="{FF2B5EF4-FFF2-40B4-BE49-F238E27FC236}">
                    <a16:creationId xmlns:a16="http://schemas.microsoft.com/office/drawing/2014/main" id="{1D64E22C-A499-4330-9BD6-703BB2EBE4AE}"/>
                  </a:ext>
                </a:extLst>
              </p:cNvPr>
              <p:cNvSpPr txBox="1"/>
              <p:nvPr/>
            </p:nvSpPr>
            <p:spPr>
              <a:xfrm>
                <a:off x="3619130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</a:t>
                </a:r>
              </a:p>
            </p:txBody>
          </p:sp>
          <p:sp>
            <p:nvSpPr>
              <p:cNvPr id="24" name="テキスト ボックス 21">
                <a:extLst>
                  <a:ext uri="{FF2B5EF4-FFF2-40B4-BE49-F238E27FC236}">
                    <a16:creationId xmlns:a16="http://schemas.microsoft.com/office/drawing/2014/main" id="{5EE42CDA-C040-4C4B-9655-E9AB30AFA5B0}"/>
                  </a:ext>
                </a:extLst>
              </p:cNvPr>
              <p:cNvSpPr txBox="1"/>
              <p:nvPr/>
            </p:nvSpPr>
            <p:spPr>
              <a:xfrm>
                <a:off x="4338323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月</a:t>
                </a:r>
              </a:p>
            </p:txBody>
          </p:sp>
          <p:sp>
            <p:nvSpPr>
              <p:cNvPr id="25" name="テキスト ボックス 22">
                <a:extLst>
                  <a:ext uri="{FF2B5EF4-FFF2-40B4-BE49-F238E27FC236}">
                    <a16:creationId xmlns:a16="http://schemas.microsoft.com/office/drawing/2014/main" id="{AC8D6B59-F5B0-4FC5-8A53-AA3517192479}"/>
                  </a:ext>
                </a:extLst>
              </p:cNvPr>
              <p:cNvSpPr txBox="1"/>
              <p:nvPr/>
            </p:nvSpPr>
            <p:spPr>
              <a:xfrm>
                <a:off x="5057511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火</a:t>
                </a:r>
              </a:p>
            </p:txBody>
          </p:sp>
          <p:sp>
            <p:nvSpPr>
              <p:cNvPr id="26" name="テキスト ボックス 23">
                <a:extLst>
                  <a:ext uri="{FF2B5EF4-FFF2-40B4-BE49-F238E27FC236}">
                    <a16:creationId xmlns:a16="http://schemas.microsoft.com/office/drawing/2014/main" id="{2C6360C1-11EC-46C7-8974-3A5E6F7AAF04}"/>
                  </a:ext>
                </a:extLst>
              </p:cNvPr>
              <p:cNvSpPr txBox="1"/>
              <p:nvPr/>
            </p:nvSpPr>
            <p:spPr>
              <a:xfrm>
                <a:off x="5776707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水</a:t>
                </a: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3C3C139D-F256-4672-BD08-7779D50389D2}"/>
                  </a:ext>
                </a:extLst>
              </p:cNvPr>
              <p:cNvSpPr txBox="1"/>
              <p:nvPr/>
            </p:nvSpPr>
            <p:spPr>
              <a:xfrm>
                <a:off x="649590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木</a:t>
                </a:r>
              </a:p>
            </p:txBody>
          </p:sp>
          <p:sp>
            <p:nvSpPr>
              <p:cNvPr id="28" name="テキスト ボックス 25">
                <a:extLst>
                  <a:ext uri="{FF2B5EF4-FFF2-40B4-BE49-F238E27FC236}">
                    <a16:creationId xmlns:a16="http://schemas.microsoft.com/office/drawing/2014/main" id="{00B2A360-F8DE-4B69-AE6E-04328F980163}"/>
                  </a:ext>
                </a:extLst>
              </p:cNvPr>
              <p:cNvSpPr txBox="1"/>
              <p:nvPr/>
            </p:nvSpPr>
            <p:spPr>
              <a:xfrm>
                <a:off x="7215089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金</a:t>
                </a:r>
              </a:p>
            </p:txBody>
          </p:sp>
          <p:sp>
            <p:nvSpPr>
              <p:cNvPr id="29" name="テキスト ボックス 26">
                <a:extLst>
                  <a:ext uri="{FF2B5EF4-FFF2-40B4-BE49-F238E27FC236}">
                    <a16:creationId xmlns:a16="http://schemas.microsoft.com/office/drawing/2014/main" id="{68499222-A70D-4C25-A30F-3445F285297E}"/>
                  </a:ext>
                </a:extLst>
              </p:cNvPr>
              <p:cNvSpPr txBox="1"/>
              <p:nvPr/>
            </p:nvSpPr>
            <p:spPr>
              <a:xfrm>
                <a:off x="793428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土</a:t>
                </a:r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90C47D7-9AE2-41A6-95AE-160D3B4953A9}"/>
                  </a:ext>
                </a:extLst>
              </p:cNvPr>
              <p:cNvSpPr/>
              <p:nvPr/>
            </p:nvSpPr>
            <p:spPr>
              <a:xfrm>
                <a:off x="1312159" y="1265483"/>
                <a:ext cx="1735401" cy="549328"/>
              </a:xfrm>
              <a:custGeom>
                <a:avLst/>
                <a:gdLst>
                  <a:gd name="connsiteX0" fmla="*/ 0 w 1493237"/>
                  <a:gd name="connsiteY0" fmla="*/ 74836 h 449015"/>
                  <a:gd name="connsiteX1" fmla="*/ 74836 w 1493237"/>
                  <a:gd name="connsiteY1" fmla="*/ 0 h 449015"/>
                  <a:gd name="connsiteX2" fmla="*/ 1418398 w 1493237"/>
                  <a:gd name="connsiteY2" fmla="*/ 0 h 449015"/>
                  <a:gd name="connsiteX3" fmla="*/ 1493238 w 1493237"/>
                  <a:gd name="connsiteY3" fmla="*/ 74836 h 449015"/>
                  <a:gd name="connsiteX4" fmla="*/ 1493238 w 1493237"/>
                  <a:gd name="connsiteY4" fmla="*/ 374179 h 449015"/>
                  <a:gd name="connsiteX5" fmla="*/ 1418398 w 1493237"/>
                  <a:gd name="connsiteY5" fmla="*/ 449016 h 449015"/>
                  <a:gd name="connsiteX6" fmla="*/ 74836 w 1493237"/>
                  <a:gd name="connsiteY6" fmla="*/ 449016 h 449015"/>
                  <a:gd name="connsiteX7" fmla="*/ 0 w 1493237"/>
                  <a:gd name="connsiteY7" fmla="*/ 374179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37" h="449015">
                    <a:moveTo>
                      <a:pt x="0" y="74836"/>
                    </a:moveTo>
                    <a:cubicBezTo>
                      <a:pt x="0" y="33506"/>
                      <a:pt x="33506" y="0"/>
                      <a:pt x="74836" y="0"/>
                    </a:cubicBezTo>
                    <a:lnTo>
                      <a:pt x="1418398" y="0"/>
                    </a:lnTo>
                    <a:cubicBezTo>
                      <a:pt x="1459729" y="0"/>
                      <a:pt x="1493238" y="33506"/>
                      <a:pt x="1493238" y="74836"/>
                    </a:cubicBezTo>
                    <a:lnTo>
                      <a:pt x="1493238" y="374179"/>
                    </a:lnTo>
                    <a:cubicBezTo>
                      <a:pt x="1493238" y="415510"/>
                      <a:pt x="1459729" y="449016"/>
                      <a:pt x="1418398" y="449016"/>
                    </a:cubicBezTo>
                    <a:lnTo>
                      <a:pt x="74836" y="449016"/>
                    </a:lnTo>
                    <a:cubicBezTo>
                      <a:pt x="33506" y="449016"/>
                      <a:pt x="0" y="415510"/>
                      <a:pt x="0" y="374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30C2FDA-CCBA-4B5C-81E0-271A5C58F6A0}"/>
                  </a:ext>
                </a:extLst>
              </p:cNvPr>
              <p:cNvSpPr/>
              <p:nvPr/>
            </p:nvSpPr>
            <p:spPr>
              <a:xfrm>
                <a:off x="1693970" y="1327205"/>
                <a:ext cx="963149" cy="175532"/>
              </a:xfrm>
              <a:custGeom>
                <a:avLst/>
                <a:gdLst>
                  <a:gd name="connsiteX0" fmla="*/ 798382 w 828748"/>
                  <a:gd name="connsiteY0" fmla="*/ 64397 h 143478"/>
                  <a:gd name="connsiteX1" fmla="*/ 773603 w 828748"/>
                  <a:gd name="connsiteY1" fmla="*/ 82676 h 143478"/>
                  <a:gd name="connsiteX2" fmla="*/ 781330 w 828748"/>
                  <a:gd name="connsiteY2" fmla="*/ 112886 h 143478"/>
                  <a:gd name="connsiteX3" fmla="*/ 797234 w 828748"/>
                  <a:gd name="connsiteY3" fmla="*/ 120917 h 143478"/>
                  <a:gd name="connsiteX4" fmla="*/ 813523 w 828748"/>
                  <a:gd name="connsiteY4" fmla="*/ 112198 h 143478"/>
                  <a:gd name="connsiteX5" fmla="*/ 818577 w 828748"/>
                  <a:gd name="connsiteY5" fmla="*/ 91166 h 143478"/>
                  <a:gd name="connsiteX6" fmla="*/ 812375 w 828748"/>
                  <a:gd name="connsiteY6" fmla="*/ 70593 h 143478"/>
                  <a:gd name="connsiteX7" fmla="*/ 798382 w 828748"/>
                  <a:gd name="connsiteY7" fmla="*/ 64397 h 143478"/>
                  <a:gd name="connsiteX8" fmla="*/ 547769 w 828748"/>
                  <a:gd name="connsiteY8" fmla="*/ 64397 h 143478"/>
                  <a:gd name="connsiteX9" fmla="*/ 522989 w 828748"/>
                  <a:gd name="connsiteY9" fmla="*/ 82676 h 143478"/>
                  <a:gd name="connsiteX10" fmla="*/ 530717 w 828748"/>
                  <a:gd name="connsiteY10" fmla="*/ 112886 h 143478"/>
                  <a:gd name="connsiteX11" fmla="*/ 546620 w 828748"/>
                  <a:gd name="connsiteY11" fmla="*/ 120917 h 143478"/>
                  <a:gd name="connsiteX12" fmla="*/ 562910 w 828748"/>
                  <a:gd name="connsiteY12" fmla="*/ 112198 h 143478"/>
                  <a:gd name="connsiteX13" fmla="*/ 567964 w 828748"/>
                  <a:gd name="connsiteY13" fmla="*/ 91166 h 143478"/>
                  <a:gd name="connsiteX14" fmla="*/ 561761 w 828748"/>
                  <a:gd name="connsiteY14" fmla="*/ 70593 h 143478"/>
                  <a:gd name="connsiteX15" fmla="*/ 547769 w 828748"/>
                  <a:gd name="connsiteY15" fmla="*/ 64397 h 143478"/>
                  <a:gd name="connsiteX16" fmla="*/ 712171 w 828748"/>
                  <a:gd name="connsiteY16" fmla="*/ 21797 h 143478"/>
                  <a:gd name="connsiteX17" fmla="*/ 694043 w 828748"/>
                  <a:gd name="connsiteY17" fmla="*/ 34417 h 143478"/>
                  <a:gd name="connsiteX18" fmla="*/ 688916 w 828748"/>
                  <a:gd name="connsiteY18" fmla="*/ 70669 h 143478"/>
                  <a:gd name="connsiteX19" fmla="*/ 695338 w 828748"/>
                  <a:gd name="connsiteY19" fmla="*/ 110745 h 143478"/>
                  <a:gd name="connsiteX20" fmla="*/ 711785 w 828748"/>
                  <a:gd name="connsiteY20" fmla="*/ 120763 h 143478"/>
                  <a:gd name="connsiteX21" fmla="*/ 729986 w 828748"/>
                  <a:gd name="connsiteY21" fmla="*/ 107532 h 143478"/>
                  <a:gd name="connsiteX22" fmla="*/ 735040 w 828748"/>
                  <a:gd name="connsiteY22" fmla="*/ 70821 h 143478"/>
                  <a:gd name="connsiteX23" fmla="*/ 728534 w 828748"/>
                  <a:gd name="connsiteY23" fmla="*/ 31434 h 143478"/>
                  <a:gd name="connsiteX24" fmla="*/ 712171 w 828748"/>
                  <a:gd name="connsiteY24" fmla="*/ 21797 h 143478"/>
                  <a:gd name="connsiteX25" fmla="*/ 461558 w 828748"/>
                  <a:gd name="connsiteY25" fmla="*/ 21797 h 143478"/>
                  <a:gd name="connsiteX26" fmla="*/ 443430 w 828748"/>
                  <a:gd name="connsiteY26" fmla="*/ 34417 h 143478"/>
                  <a:gd name="connsiteX27" fmla="*/ 438303 w 828748"/>
                  <a:gd name="connsiteY27" fmla="*/ 70669 h 143478"/>
                  <a:gd name="connsiteX28" fmla="*/ 444725 w 828748"/>
                  <a:gd name="connsiteY28" fmla="*/ 110745 h 143478"/>
                  <a:gd name="connsiteX29" fmla="*/ 461171 w 828748"/>
                  <a:gd name="connsiteY29" fmla="*/ 120763 h 143478"/>
                  <a:gd name="connsiteX30" fmla="*/ 479372 w 828748"/>
                  <a:gd name="connsiteY30" fmla="*/ 107532 h 143478"/>
                  <a:gd name="connsiteX31" fmla="*/ 484426 w 828748"/>
                  <a:gd name="connsiteY31" fmla="*/ 70821 h 143478"/>
                  <a:gd name="connsiteX32" fmla="*/ 477921 w 828748"/>
                  <a:gd name="connsiteY32" fmla="*/ 31434 h 143478"/>
                  <a:gd name="connsiteX33" fmla="*/ 461558 w 828748"/>
                  <a:gd name="connsiteY33" fmla="*/ 21797 h 143478"/>
                  <a:gd name="connsiteX34" fmla="*/ 116960 w 828748"/>
                  <a:gd name="connsiteY34" fmla="*/ 21797 h 143478"/>
                  <a:gd name="connsiteX35" fmla="*/ 98835 w 828748"/>
                  <a:gd name="connsiteY35" fmla="*/ 34417 h 143478"/>
                  <a:gd name="connsiteX36" fmla="*/ 93710 w 828748"/>
                  <a:gd name="connsiteY36" fmla="*/ 70669 h 143478"/>
                  <a:gd name="connsiteX37" fmla="*/ 100135 w 828748"/>
                  <a:gd name="connsiteY37" fmla="*/ 110745 h 143478"/>
                  <a:gd name="connsiteX38" fmla="*/ 116578 w 828748"/>
                  <a:gd name="connsiteY38" fmla="*/ 120763 h 143478"/>
                  <a:gd name="connsiteX39" fmla="*/ 134780 w 828748"/>
                  <a:gd name="connsiteY39" fmla="*/ 107532 h 143478"/>
                  <a:gd name="connsiteX40" fmla="*/ 139828 w 828748"/>
                  <a:gd name="connsiteY40" fmla="*/ 70821 h 143478"/>
                  <a:gd name="connsiteX41" fmla="*/ 133327 w 828748"/>
                  <a:gd name="connsiteY41" fmla="*/ 31434 h 143478"/>
                  <a:gd name="connsiteX42" fmla="*/ 116960 w 828748"/>
                  <a:gd name="connsiteY42" fmla="*/ 21797 h 143478"/>
                  <a:gd name="connsiteX43" fmla="*/ 800826 w 828748"/>
                  <a:gd name="connsiteY43" fmla="*/ 13155 h 143478"/>
                  <a:gd name="connsiteX44" fmla="*/ 826378 w 828748"/>
                  <a:gd name="connsiteY44" fmla="*/ 27839 h 143478"/>
                  <a:gd name="connsiteX45" fmla="*/ 816969 w 828748"/>
                  <a:gd name="connsiteY45" fmla="*/ 32428 h 143478"/>
                  <a:gd name="connsiteX46" fmla="*/ 800523 w 828748"/>
                  <a:gd name="connsiteY46" fmla="*/ 21645 h 143478"/>
                  <a:gd name="connsiteX47" fmla="*/ 773300 w 828748"/>
                  <a:gd name="connsiteY47" fmla="*/ 72810 h 143478"/>
                  <a:gd name="connsiteX48" fmla="*/ 799907 w 828748"/>
                  <a:gd name="connsiteY48" fmla="*/ 55755 h 143478"/>
                  <a:gd name="connsiteX49" fmla="*/ 821637 w 828748"/>
                  <a:gd name="connsiteY49" fmla="*/ 66615 h 143478"/>
                  <a:gd name="connsiteX50" fmla="*/ 828748 w 828748"/>
                  <a:gd name="connsiteY50" fmla="*/ 91012 h 143478"/>
                  <a:gd name="connsiteX51" fmla="*/ 818577 w 828748"/>
                  <a:gd name="connsiteY51" fmla="*/ 120457 h 143478"/>
                  <a:gd name="connsiteX52" fmla="*/ 797234 w 828748"/>
                  <a:gd name="connsiteY52" fmla="*/ 129406 h 143478"/>
                  <a:gd name="connsiteX53" fmla="*/ 771995 w 828748"/>
                  <a:gd name="connsiteY53" fmla="*/ 114799 h 143478"/>
                  <a:gd name="connsiteX54" fmla="*/ 763578 w 828748"/>
                  <a:gd name="connsiteY54" fmla="*/ 76940 h 143478"/>
                  <a:gd name="connsiteX55" fmla="*/ 774981 w 828748"/>
                  <a:gd name="connsiteY55" fmla="*/ 26386 h 143478"/>
                  <a:gd name="connsiteX56" fmla="*/ 800826 w 828748"/>
                  <a:gd name="connsiteY56" fmla="*/ 13155 h 143478"/>
                  <a:gd name="connsiteX57" fmla="*/ 712171 w 828748"/>
                  <a:gd name="connsiteY57" fmla="*/ 13155 h 143478"/>
                  <a:gd name="connsiteX58" fmla="*/ 745513 w 828748"/>
                  <a:gd name="connsiteY58" fmla="*/ 70669 h 143478"/>
                  <a:gd name="connsiteX59" fmla="*/ 711785 w 828748"/>
                  <a:gd name="connsiteY59" fmla="*/ 129406 h 143478"/>
                  <a:gd name="connsiteX60" fmla="*/ 678443 w 828748"/>
                  <a:gd name="connsiteY60" fmla="*/ 70975 h 143478"/>
                  <a:gd name="connsiteX61" fmla="*/ 712171 w 828748"/>
                  <a:gd name="connsiteY61" fmla="*/ 13155 h 143478"/>
                  <a:gd name="connsiteX62" fmla="*/ 550212 w 828748"/>
                  <a:gd name="connsiteY62" fmla="*/ 13155 h 143478"/>
                  <a:gd name="connsiteX63" fmla="*/ 575764 w 828748"/>
                  <a:gd name="connsiteY63" fmla="*/ 27839 h 143478"/>
                  <a:gd name="connsiteX64" fmla="*/ 566356 w 828748"/>
                  <a:gd name="connsiteY64" fmla="*/ 32428 h 143478"/>
                  <a:gd name="connsiteX65" fmla="*/ 549909 w 828748"/>
                  <a:gd name="connsiteY65" fmla="*/ 21645 h 143478"/>
                  <a:gd name="connsiteX66" fmla="*/ 522687 w 828748"/>
                  <a:gd name="connsiteY66" fmla="*/ 72810 h 143478"/>
                  <a:gd name="connsiteX67" fmla="*/ 549293 w 828748"/>
                  <a:gd name="connsiteY67" fmla="*/ 55755 h 143478"/>
                  <a:gd name="connsiteX68" fmla="*/ 571024 w 828748"/>
                  <a:gd name="connsiteY68" fmla="*/ 66615 h 143478"/>
                  <a:gd name="connsiteX69" fmla="*/ 578135 w 828748"/>
                  <a:gd name="connsiteY69" fmla="*/ 91012 h 143478"/>
                  <a:gd name="connsiteX70" fmla="*/ 567964 w 828748"/>
                  <a:gd name="connsiteY70" fmla="*/ 120457 h 143478"/>
                  <a:gd name="connsiteX71" fmla="*/ 546620 w 828748"/>
                  <a:gd name="connsiteY71" fmla="*/ 129406 h 143478"/>
                  <a:gd name="connsiteX72" fmla="*/ 521381 w 828748"/>
                  <a:gd name="connsiteY72" fmla="*/ 114799 h 143478"/>
                  <a:gd name="connsiteX73" fmla="*/ 512965 w 828748"/>
                  <a:gd name="connsiteY73" fmla="*/ 76940 h 143478"/>
                  <a:gd name="connsiteX74" fmla="*/ 524368 w 828748"/>
                  <a:gd name="connsiteY74" fmla="*/ 26386 h 143478"/>
                  <a:gd name="connsiteX75" fmla="*/ 550212 w 828748"/>
                  <a:gd name="connsiteY75" fmla="*/ 13155 h 143478"/>
                  <a:gd name="connsiteX76" fmla="*/ 461558 w 828748"/>
                  <a:gd name="connsiteY76" fmla="*/ 13155 h 143478"/>
                  <a:gd name="connsiteX77" fmla="*/ 494900 w 828748"/>
                  <a:gd name="connsiteY77" fmla="*/ 70669 h 143478"/>
                  <a:gd name="connsiteX78" fmla="*/ 461171 w 828748"/>
                  <a:gd name="connsiteY78" fmla="*/ 129406 h 143478"/>
                  <a:gd name="connsiteX79" fmla="*/ 427829 w 828748"/>
                  <a:gd name="connsiteY79" fmla="*/ 70975 h 143478"/>
                  <a:gd name="connsiteX80" fmla="*/ 461558 w 828748"/>
                  <a:gd name="connsiteY80" fmla="*/ 13155 h 143478"/>
                  <a:gd name="connsiteX81" fmla="*/ 293709 w 828748"/>
                  <a:gd name="connsiteY81" fmla="*/ 13155 h 143478"/>
                  <a:gd name="connsiteX82" fmla="*/ 316505 w 828748"/>
                  <a:gd name="connsiteY82" fmla="*/ 21721 h 143478"/>
                  <a:gd name="connsiteX83" fmla="*/ 324232 w 828748"/>
                  <a:gd name="connsiteY83" fmla="*/ 40382 h 143478"/>
                  <a:gd name="connsiteX84" fmla="*/ 317727 w 828748"/>
                  <a:gd name="connsiteY84" fmla="*/ 58584 h 143478"/>
                  <a:gd name="connsiteX85" fmla="*/ 302742 w 828748"/>
                  <a:gd name="connsiteY85" fmla="*/ 66845 h 143478"/>
                  <a:gd name="connsiteX86" fmla="*/ 302742 w 828748"/>
                  <a:gd name="connsiteY86" fmla="*/ 67839 h 143478"/>
                  <a:gd name="connsiteX87" fmla="*/ 321319 w 828748"/>
                  <a:gd name="connsiteY87" fmla="*/ 79005 h 143478"/>
                  <a:gd name="connsiteX88" fmla="*/ 326905 w 828748"/>
                  <a:gd name="connsiteY88" fmla="*/ 96826 h 143478"/>
                  <a:gd name="connsiteX89" fmla="*/ 316505 w 828748"/>
                  <a:gd name="connsiteY89" fmla="*/ 121529 h 143478"/>
                  <a:gd name="connsiteX90" fmla="*/ 294023 w 828748"/>
                  <a:gd name="connsiteY90" fmla="*/ 129406 h 143478"/>
                  <a:gd name="connsiteX91" fmla="*/ 259835 w 828748"/>
                  <a:gd name="connsiteY91" fmla="*/ 108068 h 143478"/>
                  <a:gd name="connsiteX92" fmla="*/ 269243 w 828748"/>
                  <a:gd name="connsiteY92" fmla="*/ 104014 h 143478"/>
                  <a:gd name="connsiteX93" fmla="*/ 279874 w 828748"/>
                  <a:gd name="connsiteY93" fmla="*/ 117551 h 143478"/>
                  <a:gd name="connsiteX94" fmla="*/ 294023 w 828748"/>
                  <a:gd name="connsiteY94" fmla="*/ 120917 h 143478"/>
                  <a:gd name="connsiteX95" fmla="*/ 311148 w 828748"/>
                  <a:gd name="connsiteY95" fmla="*/ 113575 h 143478"/>
                  <a:gd name="connsiteX96" fmla="*/ 316578 w 828748"/>
                  <a:gd name="connsiteY96" fmla="*/ 97131 h 143478"/>
                  <a:gd name="connsiteX97" fmla="*/ 308705 w 828748"/>
                  <a:gd name="connsiteY97" fmla="*/ 78240 h 143478"/>
                  <a:gd name="connsiteX98" fmla="*/ 288969 w 828748"/>
                  <a:gd name="connsiteY98" fmla="*/ 72505 h 143478"/>
                  <a:gd name="connsiteX99" fmla="*/ 280176 w 828748"/>
                  <a:gd name="connsiteY99" fmla="*/ 72505 h 143478"/>
                  <a:gd name="connsiteX100" fmla="*/ 280176 w 828748"/>
                  <a:gd name="connsiteY100" fmla="*/ 63556 h 143478"/>
                  <a:gd name="connsiteX101" fmla="*/ 288050 w 828748"/>
                  <a:gd name="connsiteY101" fmla="*/ 63556 h 143478"/>
                  <a:gd name="connsiteX102" fmla="*/ 308245 w 828748"/>
                  <a:gd name="connsiteY102" fmla="*/ 56749 h 143478"/>
                  <a:gd name="connsiteX103" fmla="*/ 314061 w 828748"/>
                  <a:gd name="connsiteY103" fmla="*/ 41224 h 143478"/>
                  <a:gd name="connsiteX104" fmla="*/ 307483 w 828748"/>
                  <a:gd name="connsiteY104" fmla="*/ 26080 h 143478"/>
                  <a:gd name="connsiteX105" fmla="*/ 293480 w 828748"/>
                  <a:gd name="connsiteY105" fmla="*/ 21645 h 143478"/>
                  <a:gd name="connsiteX106" fmla="*/ 279331 w 828748"/>
                  <a:gd name="connsiteY106" fmla="*/ 26386 h 143478"/>
                  <a:gd name="connsiteX107" fmla="*/ 271457 w 828748"/>
                  <a:gd name="connsiteY107" fmla="*/ 38546 h 143478"/>
                  <a:gd name="connsiteX108" fmla="*/ 262049 w 828748"/>
                  <a:gd name="connsiteY108" fmla="*/ 34799 h 143478"/>
                  <a:gd name="connsiteX109" fmla="*/ 275509 w 828748"/>
                  <a:gd name="connsiteY109" fmla="*/ 18049 h 143478"/>
                  <a:gd name="connsiteX110" fmla="*/ 293709 w 828748"/>
                  <a:gd name="connsiteY110" fmla="*/ 13155 h 143478"/>
                  <a:gd name="connsiteX111" fmla="*/ 211707 w 828748"/>
                  <a:gd name="connsiteY111" fmla="*/ 13155 h 143478"/>
                  <a:gd name="connsiteX112" fmla="*/ 234492 w 828748"/>
                  <a:gd name="connsiteY112" fmla="*/ 21797 h 143478"/>
                  <a:gd name="connsiteX113" fmla="*/ 242073 w 828748"/>
                  <a:gd name="connsiteY113" fmla="*/ 41988 h 143478"/>
                  <a:gd name="connsiteX114" fmla="*/ 236643 w 828748"/>
                  <a:gd name="connsiteY114" fmla="*/ 60420 h 143478"/>
                  <a:gd name="connsiteX115" fmla="*/ 218431 w 828748"/>
                  <a:gd name="connsiteY115" fmla="*/ 79999 h 143478"/>
                  <a:gd name="connsiteX116" fmla="*/ 187384 w 828748"/>
                  <a:gd name="connsiteY116" fmla="*/ 118699 h 143478"/>
                  <a:gd name="connsiteX117" fmla="*/ 242219 w 828748"/>
                  <a:gd name="connsiteY117" fmla="*/ 118699 h 143478"/>
                  <a:gd name="connsiteX118" fmla="*/ 242219 w 828748"/>
                  <a:gd name="connsiteY118" fmla="*/ 127341 h 143478"/>
                  <a:gd name="connsiteX119" fmla="*/ 177518 w 828748"/>
                  <a:gd name="connsiteY119" fmla="*/ 127341 h 143478"/>
                  <a:gd name="connsiteX120" fmla="*/ 177518 w 828748"/>
                  <a:gd name="connsiteY120" fmla="*/ 119617 h 143478"/>
                  <a:gd name="connsiteX121" fmla="*/ 211404 w 828748"/>
                  <a:gd name="connsiteY121" fmla="*/ 74263 h 143478"/>
                  <a:gd name="connsiteX122" fmla="*/ 228299 w 828748"/>
                  <a:gd name="connsiteY122" fmla="*/ 55220 h 143478"/>
                  <a:gd name="connsiteX123" fmla="*/ 231745 w 828748"/>
                  <a:gd name="connsiteY123" fmla="*/ 41988 h 143478"/>
                  <a:gd name="connsiteX124" fmla="*/ 225396 w 828748"/>
                  <a:gd name="connsiteY124" fmla="*/ 26463 h 143478"/>
                  <a:gd name="connsiteX125" fmla="*/ 211550 w 828748"/>
                  <a:gd name="connsiteY125" fmla="*/ 21797 h 143478"/>
                  <a:gd name="connsiteX126" fmla="*/ 188301 w 828748"/>
                  <a:gd name="connsiteY126" fmla="*/ 45276 h 143478"/>
                  <a:gd name="connsiteX127" fmla="*/ 178436 w 828748"/>
                  <a:gd name="connsiteY127" fmla="*/ 42753 h 143478"/>
                  <a:gd name="connsiteX128" fmla="*/ 191361 w 828748"/>
                  <a:gd name="connsiteY128" fmla="*/ 19655 h 143478"/>
                  <a:gd name="connsiteX129" fmla="*/ 211707 w 828748"/>
                  <a:gd name="connsiteY129" fmla="*/ 13155 h 143478"/>
                  <a:gd name="connsiteX130" fmla="*/ 116960 w 828748"/>
                  <a:gd name="connsiteY130" fmla="*/ 13155 h 143478"/>
                  <a:gd name="connsiteX131" fmla="*/ 150305 w 828748"/>
                  <a:gd name="connsiteY131" fmla="*/ 70669 h 143478"/>
                  <a:gd name="connsiteX132" fmla="*/ 116578 w 828748"/>
                  <a:gd name="connsiteY132" fmla="*/ 129406 h 143478"/>
                  <a:gd name="connsiteX133" fmla="*/ 83232 w 828748"/>
                  <a:gd name="connsiteY133" fmla="*/ 70975 h 143478"/>
                  <a:gd name="connsiteX134" fmla="*/ 116960 w 828748"/>
                  <a:gd name="connsiteY134" fmla="*/ 13155 h 143478"/>
                  <a:gd name="connsiteX135" fmla="*/ 34187 w 828748"/>
                  <a:gd name="connsiteY135" fmla="*/ 13155 h 143478"/>
                  <a:gd name="connsiteX136" fmla="*/ 56978 w 828748"/>
                  <a:gd name="connsiteY136" fmla="*/ 21797 h 143478"/>
                  <a:gd name="connsiteX137" fmla="*/ 64550 w 828748"/>
                  <a:gd name="connsiteY137" fmla="*/ 41988 h 143478"/>
                  <a:gd name="connsiteX138" fmla="*/ 59120 w 828748"/>
                  <a:gd name="connsiteY138" fmla="*/ 60420 h 143478"/>
                  <a:gd name="connsiteX139" fmla="*/ 40918 w 828748"/>
                  <a:gd name="connsiteY139" fmla="*/ 79999 h 143478"/>
                  <a:gd name="connsiteX140" fmla="*/ 9866 w 828748"/>
                  <a:gd name="connsiteY140" fmla="*/ 118699 h 143478"/>
                  <a:gd name="connsiteX141" fmla="*/ 64703 w 828748"/>
                  <a:gd name="connsiteY141" fmla="*/ 118699 h 143478"/>
                  <a:gd name="connsiteX142" fmla="*/ 64703 w 828748"/>
                  <a:gd name="connsiteY142" fmla="*/ 127341 h 143478"/>
                  <a:gd name="connsiteX143" fmla="*/ 0 w 828748"/>
                  <a:gd name="connsiteY143" fmla="*/ 127341 h 143478"/>
                  <a:gd name="connsiteX144" fmla="*/ 0 w 828748"/>
                  <a:gd name="connsiteY144" fmla="*/ 119617 h 143478"/>
                  <a:gd name="connsiteX145" fmla="*/ 33881 w 828748"/>
                  <a:gd name="connsiteY145" fmla="*/ 74263 h 143478"/>
                  <a:gd name="connsiteX146" fmla="*/ 50784 w 828748"/>
                  <a:gd name="connsiteY146" fmla="*/ 55220 h 143478"/>
                  <a:gd name="connsiteX147" fmla="*/ 54225 w 828748"/>
                  <a:gd name="connsiteY147" fmla="*/ 41988 h 143478"/>
                  <a:gd name="connsiteX148" fmla="*/ 47878 w 828748"/>
                  <a:gd name="connsiteY148" fmla="*/ 26463 h 143478"/>
                  <a:gd name="connsiteX149" fmla="*/ 34034 w 828748"/>
                  <a:gd name="connsiteY149" fmla="*/ 21797 h 143478"/>
                  <a:gd name="connsiteX150" fmla="*/ 10784 w 828748"/>
                  <a:gd name="connsiteY150" fmla="*/ 45276 h 143478"/>
                  <a:gd name="connsiteX151" fmla="*/ 918 w 828748"/>
                  <a:gd name="connsiteY151" fmla="*/ 42753 h 143478"/>
                  <a:gd name="connsiteX152" fmla="*/ 13843 w 828748"/>
                  <a:gd name="connsiteY152" fmla="*/ 19655 h 143478"/>
                  <a:gd name="connsiteX153" fmla="*/ 34187 w 828748"/>
                  <a:gd name="connsiteY153" fmla="*/ 13155 h 143478"/>
                  <a:gd name="connsiteX154" fmla="*/ 649278 w 828748"/>
                  <a:gd name="connsiteY154" fmla="*/ 0 h 143478"/>
                  <a:gd name="connsiteX155" fmla="*/ 657078 w 828748"/>
                  <a:gd name="connsiteY155" fmla="*/ 0 h 143478"/>
                  <a:gd name="connsiteX156" fmla="*/ 596127 w 828748"/>
                  <a:gd name="connsiteY156" fmla="*/ 143478 h 143478"/>
                  <a:gd name="connsiteX157" fmla="*/ 588326 w 828748"/>
                  <a:gd name="connsiteY157" fmla="*/ 143478 h 143478"/>
                  <a:gd name="connsiteX158" fmla="*/ 398664 w 828748"/>
                  <a:gd name="connsiteY158" fmla="*/ 0 h 143478"/>
                  <a:gd name="connsiteX159" fmla="*/ 406465 w 828748"/>
                  <a:gd name="connsiteY159" fmla="*/ 0 h 143478"/>
                  <a:gd name="connsiteX160" fmla="*/ 345513 w 828748"/>
                  <a:gd name="connsiteY160" fmla="*/ 143478 h 143478"/>
                  <a:gd name="connsiteX161" fmla="*/ 337713 w 828748"/>
                  <a:gd name="connsiteY161" fmla="*/ 143478 h 14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828748" h="143478">
                    <a:moveTo>
                      <a:pt x="798382" y="64397"/>
                    </a:moveTo>
                    <a:cubicBezTo>
                      <a:pt x="788587" y="64397"/>
                      <a:pt x="780328" y="70490"/>
                      <a:pt x="773603" y="82676"/>
                    </a:cubicBezTo>
                    <a:cubicBezTo>
                      <a:pt x="773707" y="96187"/>
                      <a:pt x="776276" y="106258"/>
                      <a:pt x="781330" y="112886"/>
                    </a:cubicBezTo>
                    <a:cubicBezTo>
                      <a:pt x="785402" y="118239"/>
                      <a:pt x="790707" y="120917"/>
                      <a:pt x="797234" y="120917"/>
                    </a:cubicBezTo>
                    <a:cubicBezTo>
                      <a:pt x="804324" y="120917"/>
                      <a:pt x="809754" y="118011"/>
                      <a:pt x="813523" y="112198"/>
                    </a:cubicBezTo>
                    <a:cubicBezTo>
                      <a:pt x="816886" y="107048"/>
                      <a:pt x="818577" y="100038"/>
                      <a:pt x="818577" y="91166"/>
                    </a:cubicBezTo>
                    <a:cubicBezTo>
                      <a:pt x="818577" y="82243"/>
                      <a:pt x="816510" y="75384"/>
                      <a:pt x="812375" y="70593"/>
                    </a:cubicBezTo>
                    <a:cubicBezTo>
                      <a:pt x="808804" y="66462"/>
                      <a:pt x="804146" y="64397"/>
                      <a:pt x="798382" y="64397"/>
                    </a:cubicBezTo>
                    <a:close/>
                    <a:moveTo>
                      <a:pt x="547769" y="64397"/>
                    </a:moveTo>
                    <a:cubicBezTo>
                      <a:pt x="537974" y="64397"/>
                      <a:pt x="529714" y="70490"/>
                      <a:pt x="522989" y="82676"/>
                    </a:cubicBezTo>
                    <a:cubicBezTo>
                      <a:pt x="523094" y="96187"/>
                      <a:pt x="525663" y="106258"/>
                      <a:pt x="530717" y="112886"/>
                    </a:cubicBezTo>
                    <a:cubicBezTo>
                      <a:pt x="534789" y="118239"/>
                      <a:pt x="540094" y="120917"/>
                      <a:pt x="546620" y="120917"/>
                    </a:cubicBezTo>
                    <a:cubicBezTo>
                      <a:pt x="553710" y="120917"/>
                      <a:pt x="559140" y="118011"/>
                      <a:pt x="562910" y="112198"/>
                    </a:cubicBezTo>
                    <a:cubicBezTo>
                      <a:pt x="566272" y="107048"/>
                      <a:pt x="567964" y="100038"/>
                      <a:pt x="567964" y="91166"/>
                    </a:cubicBezTo>
                    <a:cubicBezTo>
                      <a:pt x="567964" y="82243"/>
                      <a:pt x="565896" y="75384"/>
                      <a:pt x="561761" y="70593"/>
                    </a:cubicBezTo>
                    <a:cubicBezTo>
                      <a:pt x="558190" y="66462"/>
                      <a:pt x="553533" y="64397"/>
                      <a:pt x="547769" y="64397"/>
                    </a:cubicBezTo>
                    <a:close/>
                    <a:moveTo>
                      <a:pt x="712171" y="21797"/>
                    </a:moveTo>
                    <a:cubicBezTo>
                      <a:pt x="703703" y="21797"/>
                      <a:pt x="697656" y="26003"/>
                      <a:pt x="694043" y="34417"/>
                    </a:cubicBezTo>
                    <a:cubicBezTo>
                      <a:pt x="690629" y="42268"/>
                      <a:pt x="688916" y="54353"/>
                      <a:pt x="688916" y="70669"/>
                    </a:cubicBezTo>
                    <a:cubicBezTo>
                      <a:pt x="688916" y="89483"/>
                      <a:pt x="691057" y="102841"/>
                      <a:pt x="695338" y="110745"/>
                    </a:cubicBezTo>
                    <a:cubicBezTo>
                      <a:pt x="698962" y="117424"/>
                      <a:pt x="704444" y="120763"/>
                      <a:pt x="711785" y="120763"/>
                    </a:cubicBezTo>
                    <a:cubicBezTo>
                      <a:pt x="720253" y="120763"/>
                      <a:pt x="726320" y="116353"/>
                      <a:pt x="729986" y="107532"/>
                    </a:cubicBezTo>
                    <a:cubicBezTo>
                      <a:pt x="733348" y="99477"/>
                      <a:pt x="735040" y="87240"/>
                      <a:pt x="735040" y="70821"/>
                    </a:cubicBezTo>
                    <a:cubicBezTo>
                      <a:pt x="735040" y="52211"/>
                      <a:pt x="732868" y="39082"/>
                      <a:pt x="728534" y="31434"/>
                    </a:cubicBezTo>
                    <a:cubicBezTo>
                      <a:pt x="724911" y="25009"/>
                      <a:pt x="719460" y="21797"/>
                      <a:pt x="712171" y="21797"/>
                    </a:cubicBezTo>
                    <a:close/>
                    <a:moveTo>
                      <a:pt x="461558" y="21797"/>
                    </a:moveTo>
                    <a:cubicBezTo>
                      <a:pt x="453089" y="21797"/>
                      <a:pt x="447043" y="26003"/>
                      <a:pt x="443430" y="34417"/>
                    </a:cubicBezTo>
                    <a:cubicBezTo>
                      <a:pt x="440015" y="42268"/>
                      <a:pt x="438303" y="54353"/>
                      <a:pt x="438303" y="70669"/>
                    </a:cubicBezTo>
                    <a:cubicBezTo>
                      <a:pt x="438303" y="89483"/>
                      <a:pt x="440444" y="102841"/>
                      <a:pt x="444725" y="110745"/>
                    </a:cubicBezTo>
                    <a:cubicBezTo>
                      <a:pt x="448348" y="117424"/>
                      <a:pt x="453830" y="120763"/>
                      <a:pt x="461171" y="120763"/>
                    </a:cubicBezTo>
                    <a:cubicBezTo>
                      <a:pt x="469640" y="120763"/>
                      <a:pt x="475707" y="116353"/>
                      <a:pt x="479372" y="107532"/>
                    </a:cubicBezTo>
                    <a:cubicBezTo>
                      <a:pt x="482735" y="99477"/>
                      <a:pt x="484426" y="87240"/>
                      <a:pt x="484426" y="70821"/>
                    </a:cubicBezTo>
                    <a:cubicBezTo>
                      <a:pt x="484426" y="52211"/>
                      <a:pt x="482254" y="39082"/>
                      <a:pt x="477921" y="31434"/>
                    </a:cubicBezTo>
                    <a:cubicBezTo>
                      <a:pt x="474297" y="25009"/>
                      <a:pt x="468846" y="21797"/>
                      <a:pt x="461558" y="21797"/>
                    </a:cubicBezTo>
                    <a:close/>
                    <a:moveTo>
                      <a:pt x="116960" y="21797"/>
                    </a:moveTo>
                    <a:cubicBezTo>
                      <a:pt x="108496" y="21797"/>
                      <a:pt x="102454" y="26003"/>
                      <a:pt x="98835" y="34417"/>
                    </a:cubicBezTo>
                    <a:cubicBezTo>
                      <a:pt x="95418" y="42268"/>
                      <a:pt x="93710" y="54353"/>
                      <a:pt x="93710" y="70669"/>
                    </a:cubicBezTo>
                    <a:cubicBezTo>
                      <a:pt x="93710" y="89483"/>
                      <a:pt x="95851" y="102841"/>
                      <a:pt x="100135" y="110745"/>
                    </a:cubicBezTo>
                    <a:cubicBezTo>
                      <a:pt x="103754" y="117424"/>
                      <a:pt x="109235" y="120763"/>
                      <a:pt x="116578" y="120763"/>
                    </a:cubicBezTo>
                    <a:cubicBezTo>
                      <a:pt x="125041" y="120763"/>
                      <a:pt x="131109" y="116353"/>
                      <a:pt x="134780" y="107532"/>
                    </a:cubicBezTo>
                    <a:cubicBezTo>
                      <a:pt x="138145" y="99477"/>
                      <a:pt x="139828" y="87240"/>
                      <a:pt x="139828" y="70821"/>
                    </a:cubicBezTo>
                    <a:cubicBezTo>
                      <a:pt x="139828" y="52211"/>
                      <a:pt x="137661" y="39082"/>
                      <a:pt x="133327" y="31434"/>
                    </a:cubicBezTo>
                    <a:cubicBezTo>
                      <a:pt x="129707" y="25009"/>
                      <a:pt x="124251" y="21797"/>
                      <a:pt x="116960" y="21797"/>
                    </a:cubicBezTo>
                    <a:close/>
                    <a:moveTo>
                      <a:pt x="800826" y="13155"/>
                    </a:moveTo>
                    <a:cubicBezTo>
                      <a:pt x="812552" y="13155"/>
                      <a:pt x="821073" y="18049"/>
                      <a:pt x="826378" y="27839"/>
                    </a:cubicBezTo>
                    <a:lnTo>
                      <a:pt x="816969" y="32428"/>
                    </a:lnTo>
                    <a:cubicBezTo>
                      <a:pt x="813753" y="25239"/>
                      <a:pt x="808271" y="21645"/>
                      <a:pt x="800523" y="21645"/>
                    </a:cubicBezTo>
                    <a:cubicBezTo>
                      <a:pt x="782980" y="21645"/>
                      <a:pt x="773905" y="38700"/>
                      <a:pt x="773300" y="72810"/>
                    </a:cubicBezTo>
                    <a:cubicBezTo>
                      <a:pt x="780380" y="61440"/>
                      <a:pt x="789256" y="55755"/>
                      <a:pt x="799907" y="55755"/>
                    </a:cubicBezTo>
                    <a:cubicBezTo>
                      <a:pt x="808991" y="55755"/>
                      <a:pt x="816228" y="59374"/>
                      <a:pt x="821637" y="66615"/>
                    </a:cubicBezTo>
                    <a:cubicBezTo>
                      <a:pt x="826378" y="72988"/>
                      <a:pt x="828748" y="81121"/>
                      <a:pt x="828748" y="91012"/>
                    </a:cubicBezTo>
                    <a:cubicBezTo>
                      <a:pt x="828748" y="103556"/>
                      <a:pt x="825354" y="113370"/>
                      <a:pt x="818577" y="120457"/>
                    </a:cubicBezTo>
                    <a:cubicBezTo>
                      <a:pt x="812918" y="126423"/>
                      <a:pt x="805796" y="129406"/>
                      <a:pt x="797234" y="129406"/>
                    </a:cubicBezTo>
                    <a:cubicBezTo>
                      <a:pt x="786374" y="129406"/>
                      <a:pt x="777957" y="124537"/>
                      <a:pt x="771995" y="114799"/>
                    </a:cubicBezTo>
                    <a:cubicBezTo>
                      <a:pt x="766387" y="105722"/>
                      <a:pt x="763578" y="93103"/>
                      <a:pt x="763578" y="76940"/>
                    </a:cubicBezTo>
                    <a:cubicBezTo>
                      <a:pt x="763578" y="53996"/>
                      <a:pt x="767379" y="37144"/>
                      <a:pt x="774981" y="26386"/>
                    </a:cubicBezTo>
                    <a:cubicBezTo>
                      <a:pt x="781246" y="17565"/>
                      <a:pt x="789872" y="13155"/>
                      <a:pt x="800826" y="13155"/>
                    </a:cubicBezTo>
                    <a:close/>
                    <a:moveTo>
                      <a:pt x="712171" y="13155"/>
                    </a:moveTo>
                    <a:cubicBezTo>
                      <a:pt x="734403" y="13155"/>
                      <a:pt x="745513" y="32326"/>
                      <a:pt x="745513" y="70669"/>
                    </a:cubicBezTo>
                    <a:cubicBezTo>
                      <a:pt x="745513" y="109827"/>
                      <a:pt x="734267" y="129406"/>
                      <a:pt x="711785" y="129406"/>
                    </a:cubicBezTo>
                    <a:cubicBezTo>
                      <a:pt x="689553" y="129406"/>
                      <a:pt x="678443" y="109928"/>
                      <a:pt x="678443" y="70975"/>
                    </a:cubicBezTo>
                    <a:cubicBezTo>
                      <a:pt x="678443" y="32428"/>
                      <a:pt x="689679" y="13155"/>
                      <a:pt x="712171" y="13155"/>
                    </a:cubicBezTo>
                    <a:close/>
                    <a:moveTo>
                      <a:pt x="550212" y="13155"/>
                    </a:moveTo>
                    <a:cubicBezTo>
                      <a:pt x="561939" y="13155"/>
                      <a:pt x="570460" y="18049"/>
                      <a:pt x="575764" y="27839"/>
                    </a:cubicBezTo>
                    <a:lnTo>
                      <a:pt x="566356" y="32428"/>
                    </a:lnTo>
                    <a:cubicBezTo>
                      <a:pt x="563140" y="25239"/>
                      <a:pt x="557658" y="21645"/>
                      <a:pt x="549909" y="21645"/>
                    </a:cubicBezTo>
                    <a:cubicBezTo>
                      <a:pt x="532366" y="21645"/>
                      <a:pt x="523292" y="38700"/>
                      <a:pt x="522687" y="72810"/>
                    </a:cubicBezTo>
                    <a:cubicBezTo>
                      <a:pt x="529766" y="61440"/>
                      <a:pt x="538642" y="55755"/>
                      <a:pt x="549293" y="55755"/>
                    </a:cubicBezTo>
                    <a:cubicBezTo>
                      <a:pt x="558378" y="55755"/>
                      <a:pt x="565615" y="59374"/>
                      <a:pt x="571024" y="66615"/>
                    </a:cubicBezTo>
                    <a:cubicBezTo>
                      <a:pt x="575764" y="72988"/>
                      <a:pt x="578135" y="81121"/>
                      <a:pt x="578135" y="91012"/>
                    </a:cubicBezTo>
                    <a:cubicBezTo>
                      <a:pt x="578135" y="103556"/>
                      <a:pt x="574741" y="113370"/>
                      <a:pt x="567964" y="120457"/>
                    </a:cubicBezTo>
                    <a:cubicBezTo>
                      <a:pt x="562304" y="126423"/>
                      <a:pt x="555183" y="129406"/>
                      <a:pt x="546620" y="129406"/>
                    </a:cubicBezTo>
                    <a:cubicBezTo>
                      <a:pt x="535760" y="129406"/>
                      <a:pt x="527344" y="124537"/>
                      <a:pt x="521381" y="114799"/>
                    </a:cubicBezTo>
                    <a:cubicBezTo>
                      <a:pt x="515774" y="105722"/>
                      <a:pt x="512965" y="93103"/>
                      <a:pt x="512965" y="76940"/>
                    </a:cubicBezTo>
                    <a:cubicBezTo>
                      <a:pt x="512965" y="53996"/>
                      <a:pt x="516766" y="37144"/>
                      <a:pt x="524368" y="26386"/>
                    </a:cubicBezTo>
                    <a:cubicBezTo>
                      <a:pt x="530633" y="17565"/>
                      <a:pt x="539258" y="13155"/>
                      <a:pt x="550212" y="13155"/>
                    </a:cubicBezTo>
                    <a:close/>
                    <a:moveTo>
                      <a:pt x="461558" y="13155"/>
                    </a:moveTo>
                    <a:cubicBezTo>
                      <a:pt x="483789" y="13155"/>
                      <a:pt x="494900" y="32326"/>
                      <a:pt x="494900" y="70669"/>
                    </a:cubicBezTo>
                    <a:cubicBezTo>
                      <a:pt x="494900" y="109827"/>
                      <a:pt x="483653" y="129406"/>
                      <a:pt x="461171" y="129406"/>
                    </a:cubicBezTo>
                    <a:cubicBezTo>
                      <a:pt x="438940" y="129406"/>
                      <a:pt x="427829" y="109928"/>
                      <a:pt x="427829" y="70975"/>
                    </a:cubicBezTo>
                    <a:cubicBezTo>
                      <a:pt x="427829" y="32428"/>
                      <a:pt x="439065" y="13155"/>
                      <a:pt x="461558" y="13155"/>
                    </a:cubicBezTo>
                    <a:close/>
                    <a:moveTo>
                      <a:pt x="293709" y="13155"/>
                    </a:moveTo>
                    <a:cubicBezTo>
                      <a:pt x="303097" y="13155"/>
                      <a:pt x="310688" y="16010"/>
                      <a:pt x="316505" y="21721"/>
                    </a:cubicBezTo>
                    <a:cubicBezTo>
                      <a:pt x="321653" y="26717"/>
                      <a:pt x="324232" y="32938"/>
                      <a:pt x="324232" y="40382"/>
                    </a:cubicBezTo>
                    <a:cubicBezTo>
                      <a:pt x="324232" y="47775"/>
                      <a:pt x="322060" y="53842"/>
                      <a:pt x="317727" y="58584"/>
                    </a:cubicBezTo>
                    <a:cubicBezTo>
                      <a:pt x="314009" y="62613"/>
                      <a:pt x="309007" y="65366"/>
                      <a:pt x="302742" y="66845"/>
                    </a:cubicBezTo>
                    <a:lnTo>
                      <a:pt x="302742" y="67839"/>
                    </a:lnTo>
                    <a:cubicBezTo>
                      <a:pt x="310897" y="69675"/>
                      <a:pt x="317090" y="73396"/>
                      <a:pt x="321319" y="79005"/>
                    </a:cubicBezTo>
                    <a:cubicBezTo>
                      <a:pt x="325047" y="83950"/>
                      <a:pt x="326905" y="89891"/>
                      <a:pt x="326905" y="96826"/>
                    </a:cubicBezTo>
                    <a:cubicBezTo>
                      <a:pt x="326905" y="107227"/>
                      <a:pt x="323438" y="115461"/>
                      <a:pt x="316505" y="121529"/>
                    </a:cubicBezTo>
                    <a:cubicBezTo>
                      <a:pt x="310542" y="126780"/>
                      <a:pt x="303045" y="129406"/>
                      <a:pt x="294023" y="129406"/>
                    </a:cubicBezTo>
                    <a:cubicBezTo>
                      <a:pt x="277555" y="129406"/>
                      <a:pt x="266152" y="122293"/>
                      <a:pt x="259835" y="108068"/>
                    </a:cubicBezTo>
                    <a:lnTo>
                      <a:pt x="269243" y="104014"/>
                    </a:lnTo>
                    <a:cubicBezTo>
                      <a:pt x="271937" y="110439"/>
                      <a:pt x="275488" y="114951"/>
                      <a:pt x="279874" y="117551"/>
                    </a:cubicBezTo>
                    <a:cubicBezTo>
                      <a:pt x="283591" y="119795"/>
                      <a:pt x="288311" y="120917"/>
                      <a:pt x="294023" y="120917"/>
                    </a:cubicBezTo>
                    <a:cubicBezTo>
                      <a:pt x="301311" y="120917"/>
                      <a:pt x="307023" y="118469"/>
                      <a:pt x="311148" y="113575"/>
                    </a:cubicBezTo>
                    <a:cubicBezTo>
                      <a:pt x="314771" y="109291"/>
                      <a:pt x="316578" y="103810"/>
                      <a:pt x="316578" y="97131"/>
                    </a:cubicBezTo>
                    <a:cubicBezTo>
                      <a:pt x="316578" y="88769"/>
                      <a:pt x="313957" y="82472"/>
                      <a:pt x="308705" y="78240"/>
                    </a:cubicBezTo>
                    <a:cubicBezTo>
                      <a:pt x="303964" y="74417"/>
                      <a:pt x="297385" y="72505"/>
                      <a:pt x="288969" y="72505"/>
                    </a:cubicBezTo>
                    <a:lnTo>
                      <a:pt x="280176" y="72505"/>
                    </a:lnTo>
                    <a:lnTo>
                      <a:pt x="280176" y="63556"/>
                    </a:lnTo>
                    <a:lnTo>
                      <a:pt x="288050" y="63556"/>
                    </a:lnTo>
                    <a:cubicBezTo>
                      <a:pt x="296978" y="63556"/>
                      <a:pt x="303703" y="61286"/>
                      <a:pt x="308245" y="56749"/>
                    </a:cubicBezTo>
                    <a:cubicBezTo>
                      <a:pt x="312119" y="52874"/>
                      <a:pt x="314061" y="47699"/>
                      <a:pt x="314061" y="41224"/>
                    </a:cubicBezTo>
                    <a:cubicBezTo>
                      <a:pt x="314061" y="34697"/>
                      <a:pt x="311869" y="29650"/>
                      <a:pt x="307483" y="26080"/>
                    </a:cubicBezTo>
                    <a:cubicBezTo>
                      <a:pt x="303807" y="23123"/>
                      <a:pt x="299139" y="21645"/>
                      <a:pt x="293480" y="21645"/>
                    </a:cubicBezTo>
                    <a:cubicBezTo>
                      <a:pt x="287977" y="21645"/>
                      <a:pt x="283257" y="23225"/>
                      <a:pt x="279331" y="26386"/>
                    </a:cubicBezTo>
                    <a:cubicBezTo>
                      <a:pt x="275717" y="29293"/>
                      <a:pt x="273086" y="33346"/>
                      <a:pt x="271457" y="38546"/>
                    </a:cubicBezTo>
                    <a:lnTo>
                      <a:pt x="262049" y="34799"/>
                    </a:lnTo>
                    <a:cubicBezTo>
                      <a:pt x="264952" y="27354"/>
                      <a:pt x="269442" y="21772"/>
                      <a:pt x="275509" y="18049"/>
                    </a:cubicBezTo>
                    <a:cubicBezTo>
                      <a:pt x="280709" y="14786"/>
                      <a:pt x="286776" y="13155"/>
                      <a:pt x="293709" y="13155"/>
                    </a:cubicBezTo>
                    <a:close/>
                    <a:moveTo>
                      <a:pt x="211707" y="13155"/>
                    </a:moveTo>
                    <a:cubicBezTo>
                      <a:pt x="221293" y="13155"/>
                      <a:pt x="228884" y="16035"/>
                      <a:pt x="234492" y="21797"/>
                    </a:cubicBezTo>
                    <a:cubicBezTo>
                      <a:pt x="239546" y="26947"/>
                      <a:pt x="242073" y="33677"/>
                      <a:pt x="242073" y="41988"/>
                    </a:cubicBezTo>
                    <a:cubicBezTo>
                      <a:pt x="242073" y="48667"/>
                      <a:pt x="240256" y="54811"/>
                      <a:pt x="236643" y="60420"/>
                    </a:cubicBezTo>
                    <a:cubicBezTo>
                      <a:pt x="233218" y="65621"/>
                      <a:pt x="227151" y="72147"/>
                      <a:pt x="218431" y="79999"/>
                    </a:cubicBezTo>
                    <a:cubicBezTo>
                      <a:pt x="203698" y="92899"/>
                      <a:pt x="193349" y="105799"/>
                      <a:pt x="187384" y="118699"/>
                    </a:cubicBezTo>
                    <a:lnTo>
                      <a:pt x="242219" y="118699"/>
                    </a:lnTo>
                    <a:lnTo>
                      <a:pt x="242219" y="127341"/>
                    </a:lnTo>
                    <a:lnTo>
                      <a:pt x="177518" y="127341"/>
                    </a:lnTo>
                    <a:lnTo>
                      <a:pt x="177518" y="119617"/>
                    </a:lnTo>
                    <a:cubicBezTo>
                      <a:pt x="183993" y="104116"/>
                      <a:pt x="195287" y="88998"/>
                      <a:pt x="211404" y="74263"/>
                    </a:cubicBezTo>
                    <a:cubicBezTo>
                      <a:pt x="219966" y="66258"/>
                      <a:pt x="225595" y="59910"/>
                      <a:pt x="228299" y="55220"/>
                    </a:cubicBezTo>
                    <a:cubicBezTo>
                      <a:pt x="230597" y="51242"/>
                      <a:pt x="231745" y="46832"/>
                      <a:pt x="231745" y="41988"/>
                    </a:cubicBezTo>
                    <a:cubicBezTo>
                      <a:pt x="231745" y="35308"/>
                      <a:pt x="229626" y="30133"/>
                      <a:pt x="225396" y="26463"/>
                    </a:cubicBezTo>
                    <a:cubicBezTo>
                      <a:pt x="221773" y="23352"/>
                      <a:pt x="217158" y="21797"/>
                      <a:pt x="211550" y="21797"/>
                    </a:cubicBezTo>
                    <a:cubicBezTo>
                      <a:pt x="198703" y="21797"/>
                      <a:pt x="190953" y="29624"/>
                      <a:pt x="188301" y="45276"/>
                    </a:cubicBezTo>
                    <a:lnTo>
                      <a:pt x="178436" y="42753"/>
                    </a:lnTo>
                    <a:cubicBezTo>
                      <a:pt x="180526" y="32453"/>
                      <a:pt x="184835" y="24754"/>
                      <a:pt x="191361" y="19655"/>
                    </a:cubicBezTo>
                    <a:cubicBezTo>
                      <a:pt x="196867" y="15322"/>
                      <a:pt x="203645" y="13155"/>
                      <a:pt x="211707" y="13155"/>
                    </a:cubicBezTo>
                    <a:close/>
                    <a:moveTo>
                      <a:pt x="116960" y="13155"/>
                    </a:moveTo>
                    <a:cubicBezTo>
                      <a:pt x="139191" y="13155"/>
                      <a:pt x="150305" y="32326"/>
                      <a:pt x="150305" y="70669"/>
                    </a:cubicBezTo>
                    <a:cubicBezTo>
                      <a:pt x="150305" y="109827"/>
                      <a:pt x="139063" y="129406"/>
                      <a:pt x="116578" y="129406"/>
                    </a:cubicBezTo>
                    <a:cubicBezTo>
                      <a:pt x="94348" y="129406"/>
                      <a:pt x="83232" y="109928"/>
                      <a:pt x="83232" y="70975"/>
                    </a:cubicBezTo>
                    <a:cubicBezTo>
                      <a:pt x="83232" y="32428"/>
                      <a:pt x="94475" y="13155"/>
                      <a:pt x="116960" y="13155"/>
                    </a:cubicBezTo>
                    <a:close/>
                    <a:moveTo>
                      <a:pt x="34187" y="13155"/>
                    </a:moveTo>
                    <a:cubicBezTo>
                      <a:pt x="43773" y="13155"/>
                      <a:pt x="51370" y="16035"/>
                      <a:pt x="56978" y="21797"/>
                    </a:cubicBezTo>
                    <a:cubicBezTo>
                      <a:pt x="62026" y="26947"/>
                      <a:pt x="64550" y="33677"/>
                      <a:pt x="64550" y="41988"/>
                    </a:cubicBezTo>
                    <a:cubicBezTo>
                      <a:pt x="64550" y="48667"/>
                      <a:pt x="62740" y="54811"/>
                      <a:pt x="59120" y="60420"/>
                    </a:cubicBezTo>
                    <a:cubicBezTo>
                      <a:pt x="55704" y="65621"/>
                      <a:pt x="49636" y="72147"/>
                      <a:pt x="40918" y="79999"/>
                    </a:cubicBezTo>
                    <a:cubicBezTo>
                      <a:pt x="26182" y="92899"/>
                      <a:pt x="15831" y="105799"/>
                      <a:pt x="9866" y="118699"/>
                    </a:cubicBezTo>
                    <a:lnTo>
                      <a:pt x="64703" y="118699"/>
                    </a:lnTo>
                    <a:lnTo>
                      <a:pt x="64703" y="127341"/>
                    </a:lnTo>
                    <a:lnTo>
                      <a:pt x="0" y="127341"/>
                    </a:lnTo>
                    <a:lnTo>
                      <a:pt x="0" y="119617"/>
                    </a:lnTo>
                    <a:cubicBezTo>
                      <a:pt x="6475" y="104116"/>
                      <a:pt x="17770" y="88998"/>
                      <a:pt x="33881" y="74263"/>
                    </a:cubicBezTo>
                    <a:cubicBezTo>
                      <a:pt x="42447" y="66258"/>
                      <a:pt x="48081" y="59910"/>
                      <a:pt x="50784" y="55220"/>
                    </a:cubicBezTo>
                    <a:cubicBezTo>
                      <a:pt x="53078" y="51242"/>
                      <a:pt x="54225" y="46832"/>
                      <a:pt x="54225" y="41988"/>
                    </a:cubicBezTo>
                    <a:cubicBezTo>
                      <a:pt x="54225" y="35308"/>
                      <a:pt x="52109" y="30133"/>
                      <a:pt x="47878" y="26463"/>
                    </a:cubicBezTo>
                    <a:cubicBezTo>
                      <a:pt x="44257" y="23352"/>
                      <a:pt x="39643" y="21797"/>
                      <a:pt x="34034" y="21797"/>
                    </a:cubicBezTo>
                    <a:cubicBezTo>
                      <a:pt x="21185" y="21797"/>
                      <a:pt x="13435" y="29624"/>
                      <a:pt x="10784" y="45276"/>
                    </a:cubicBezTo>
                    <a:lnTo>
                      <a:pt x="918" y="42753"/>
                    </a:lnTo>
                    <a:cubicBezTo>
                      <a:pt x="3008" y="32453"/>
                      <a:pt x="7317" y="24754"/>
                      <a:pt x="13843" y="19655"/>
                    </a:cubicBezTo>
                    <a:cubicBezTo>
                      <a:pt x="19349" y="15322"/>
                      <a:pt x="26131" y="13155"/>
                      <a:pt x="34187" y="13155"/>
                    </a:cubicBezTo>
                    <a:close/>
                    <a:moveTo>
                      <a:pt x="649278" y="0"/>
                    </a:moveTo>
                    <a:lnTo>
                      <a:pt x="657078" y="0"/>
                    </a:lnTo>
                    <a:lnTo>
                      <a:pt x="596127" y="143478"/>
                    </a:lnTo>
                    <a:lnTo>
                      <a:pt x="588326" y="143478"/>
                    </a:lnTo>
                    <a:close/>
                    <a:moveTo>
                      <a:pt x="398664" y="0"/>
                    </a:moveTo>
                    <a:lnTo>
                      <a:pt x="406465" y="0"/>
                    </a:lnTo>
                    <a:lnTo>
                      <a:pt x="345513" y="143478"/>
                    </a:lnTo>
                    <a:lnTo>
                      <a:pt x="337713" y="143478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2" name="テキスト ボックス 29">
                <a:extLst>
                  <a:ext uri="{FF2B5EF4-FFF2-40B4-BE49-F238E27FC236}">
                    <a16:creationId xmlns:a16="http://schemas.microsoft.com/office/drawing/2014/main" id="{CD944301-BEF4-417E-B39F-4BBDA3BD8D28}"/>
                  </a:ext>
                </a:extLst>
              </p:cNvPr>
              <p:cNvSpPr txBox="1"/>
              <p:nvPr/>
            </p:nvSpPr>
            <p:spPr>
              <a:xfrm>
                <a:off x="1587701" y="1258786"/>
                <a:ext cx="1086307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2023/06/06</a:t>
                </a:r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4B77EFD7-5DB6-4A85-AAEB-C42E456CCC64}"/>
                  </a:ext>
                </a:extLst>
              </p:cNvPr>
              <p:cNvSpPr/>
              <p:nvPr/>
            </p:nvSpPr>
            <p:spPr>
              <a:xfrm>
                <a:off x="1617115" y="1573625"/>
                <a:ext cx="165881" cy="141848"/>
              </a:xfrm>
              <a:custGeom>
                <a:avLst/>
                <a:gdLst>
                  <a:gd name="connsiteX0" fmla="*/ 84150 w 142733"/>
                  <a:gd name="connsiteY0" fmla="*/ 1606 h 115945"/>
                  <a:gd name="connsiteX1" fmla="*/ 138681 w 142733"/>
                  <a:gd name="connsiteY1" fmla="*/ 1606 h 115945"/>
                  <a:gd name="connsiteX2" fmla="*/ 138681 w 142733"/>
                  <a:gd name="connsiteY2" fmla="*/ 10248 h 115945"/>
                  <a:gd name="connsiteX3" fmla="*/ 92410 w 142733"/>
                  <a:gd name="connsiteY3" fmla="*/ 10248 h 115945"/>
                  <a:gd name="connsiteX4" fmla="*/ 91033 w 142733"/>
                  <a:gd name="connsiteY4" fmla="*/ 39999 h 115945"/>
                  <a:gd name="connsiteX5" fmla="*/ 90115 w 142733"/>
                  <a:gd name="connsiteY5" fmla="*/ 53154 h 115945"/>
                  <a:gd name="connsiteX6" fmla="*/ 99981 w 142733"/>
                  <a:gd name="connsiteY6" fmla="*/ 44206 h 115945"/>
                  <a:gd name="connsiteX7" fmla="*/ 112065 w 142733"/>
                  <a:gd name="connsiteY7" fmla="*/ 41376 h 115945"/>
                  <a:gd name="connsiteX8" fmla="*/ 134933 w 142733"/>
                  <a:gd name="connsiteY8" fmla="*/ 52390 h 115945"/>
                  <a:gd name="connsiteX9" fmla="*/ 142734 w 142733"/>
                  <a:gd name="connsiteY9" fmla="*/ 77551 h 115945"/>
                  <a:gd name="connsiteX10" fmla="*/ 131721 w 142733"/>
                  <a:gd name="connsiteY10" fmla="*/ 107150 h 115945"/>
                  <a:gd name="connsiteX11" fmla="*/ 109541 w 142733"/>
                  <a:gd name="connsiteY11" fmla="*/ 115945 h 115945"/>
                  <a:gd name="connsiteX12" fmla="*/ 78184 w 142733"/>
                  <a:gd name="connsiteY12" fmla="*/ 95066 h 115945"/>
                  <a:gd name="connsiteX13" fmla="*/ 87744 w 142733"/>
                  <a:gd name="connsiteY13" fmla="*/ 91012 h 115945"/>
                  <a:gd name="connsiteX14" fmla="*/ 109541 w 142733"/>
                  <a:gd name="connsiteY14" fmla="*/ 107456 h 115945"/>
                  <a:gd name="connsiteX15" fmla="*/ 126902 w 142733"/>
                  <a:gd name="connsiteY15" fmla="*/ 98584 h 115945"/>
                  <a:gd name="connsiteX16" fmla="*/ 132409 w 142733"/>
                  <a:gd name="connsiteY16" fmla="*/ 78011 h 115945"/>
                  <a:gd name="connsiteX17" fmla="*/ 125832 w 142733"/>
                  <a:gd name="connsiteY17" fmla="*/ 56290 h 115945"/>
                  <a:gd name="connsiteX18" fmla="*/ 110612 w 142733"/>
                  <a:gd name="connsiteY18" fmla="*/ 49866 h 115945"/>
                  <a:gd name="connsiteX19" fmla="*/ 97151 w 142733"/>
                  <a:gd name="connsiteY19" fmla="*/ 54530 h 115945"/>
                  <a:gd name="connsiteX20" fmla="*/ 89656 w 142733"/>
                  <a:gd name="connsiteY20" fmla="*/ 65544 h 115945"/>
                  <a:gd name="connsiteX21" fmla="*/ 81472 w 142733"/>
                  <a:gd name="connsiteY21" fmla="*/ 64244 h 115945"/>
                  <a:gd name="connsiteX22" fmla="*/ 26463 w 142733"/>
                  <a:gd name="connsiteY22" fmla="*/ 0 h 115945"/>
                  <a:gd name="connsiteX23" fmla="*/ 34493 w 142733"/>
                  <a:gd name="connsiteY23" fmla="*/ 0 h 115945"/>
                  <a:gd name="connsiteX24" fmla="*/ 34493 w 142733"/>
                  <a:gd name="connsiteY24" fmla="*/ 105544 h 115945"/>
                  <a:gd name="connsiteX25" fmla="*/ 55602 w 142733"/>
                  <a:gd name="connsiteY25" fmla="*/ 105544 h 115945"/>
                  <a:gd name="connsiteX26" fmla="*/ 55602 w 142733"/>
                  <a:gd name="connsiteY26" fmla="*/ 113880 h 115945"/>
                  <a:gd name="connsiteX27" fmla="*/ 2218 w 142733"/>
                  <a:gd name="connsiteY27" fmla="*/ 113880 h 115945"/>
                  <a:gd name="connsiteX28" fmla="*/ 2218 w 142733"/>
                  <a:gd name="connsiteY28" fmla="*/ 105544 h 115945"/>
                  <a:gd name="connsiteX29" fmla="*/ 24779 w 142733"/>
                  <a:gd name="connsiteY29" fmla="*/ 105544 h 115945"/>
                  <a:gd name="connsiteX30" fmla="*/ 24779 w 142733"/>
                  <a:gd name="connsiteY30" fmla="*/ 10630 h 115945"/>
                  <a:gd name="connsiteX31" fmla="*/ 1760 w 142733"/>
                  <a:gd name="connsiteY31" fmla="*/ 22409 h 115945"/>
                  <a:gd name="connsiteX32" fmla="*/ 0 w 142733"/>
                  <a:gd name="connsiteY32" fmla="*/ 13308 h 115945"/>
                  <a:gd name="connsiteX33" fmla="*/ 26463 w 142733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3" h="115945">
                    <a:moveTo>
                      <a:pt x="84150" y="1606"/>
                    </a:moveTo>
                    <a:lnTo>
                      <a:pt x="138681" y="1606"/>
                    </a:lnTo>
                    <a:lnTo>
                      <a:pt x="138681" y="10248"/>
                    </a:lnTo>
                    <a:lnTo>
                      <a:pt x="92410" y="10248"/>
                    </a:lnTo>
                    <a:lnTo>
                      <a:pt x="91033" y="39999"/>
                    </a:lnTo>
                    <a:cubicBezTo>
                      <a:pt x="90931" y="42243"/>
                      <a:pt x="90625" y="46628"/>
                      <a:pt x="90115" y="53154"/>
                    </a:cubicBezTo>
                    <a:cubicBezTo>
                      <a:pt x="92461" y="49330"/>
                      <a:pt x="95749" y="46347"/>
                      <a:pt x="99981" y="44206"/>
                    </a:cubicBezTo>
                    <a:cubicBezTo>
                      <a:pt x="103754" y="42319"/>
                      <a:pt x="107783" y="41376"/>
                      <a:pt x="112065" y="41376"/>
                    </a:cubicBezTo>
                    <a:cubicBezTo>
                      <a:pt x="121498" y="41376"/>
                      <a:pt x="129120" y="45047"/>
                      <a:pt x="134933" y="52390"/>
                    </a:cubicBezTo>
                    <a:cubicBezTo>
                      <a:pt x="140134" y="59017"/>
                      <a:pt x="142734" y="67405"/>
                      <a:pt x="142734" y="77551"/>
                    </a:cubicBezTo>
                    <a:cubicBezTo>
                      <a:pt x="142734" y="90197"/>
                      <a:pt x="139063" y="100063"/>
                      <a:pt x="131721" y="107150"/>
                    </a:cubicBezTo>
                    <a:cubicBezTo>
                      <a:pt x="125705" y="113013"/>
                      <a:pt x="118311" y="115945"/>
                      <a:pt x="109541" y="115945"/>
                    </a:cubicBezTo>
                    <a:cubicBezTo>
                      <a:pt x="94143" y="115945"/>
                      <a:pt x="83690" y="108985"/>
                      <a:pt x="78184" y="95066"/>
                    </a:cubicBezTo>
                    <a:lnTo>
                      <a:pt x="87744" y="91012"/>
                    </a:lnTo>
                    <a:cubicBezTo>
                      <a:pt x="91568" y="101975"/>
                      <a:pt x="98834" y="107456"/>
                      <a:pt x="109541" y="107456"/>
                    </a:cubicBezTo>
                    <a:cubicBezTo>
                      <a:pt x="116985" y="107456"/>
                      <a:pt x="122772" y="104498"/>
                      <a:pt x="126902" y="98584"/>
                    </a:cubicBezTo>
                    <a:cubicBezTo>
                      <a:pt x="130574" y="93332"/>
                      <a:pt x="132409" y="86474"/>
                      <a:pt x="132409" y="78011"/>
                    </a:cubicBezTo>
                    <a:cubicBezTo>
                      <a:pt x="132409" y="68527"/>
                      <a:pt x="130217" y="61286"/>
                      <a:pt x="125832" y="56290"/>
                    </a:cubicBezTo>
                    <a:cubicBezTo>
                      <a:pt x="122008" y="52006"/>
                      <a:pt x="116934" y="49866"/>
                      <a:pt x="110612" y="49866"/>
                    </a:cubicBezTo>
                    <a:cubicBezTo>
                      <a:pt x="105513" y="49866"/>
                      <a:pt x="101026" y="51421"/>
                      <a:pt x="97151" y="54530"/>
                    </a:cubicBezTo>
                    <a:cubicBezTo>
                      <a:pt x="93786" y="57284"/>
                      <a:pt x="91288" y="60955"/>
                      <a:pt x="89656" y="65544"/>
                    </a:cubicBezTo>
                    <a:lnTo>
                      <a:pt x="81472" y="64244"/>
                    </a:lnTo>
                    <a:close/>
                    <a:moveTo>
                      <a:pt x="26463" y="0"/>
                    </a:moveTo>
                    <a:lnTo>
                      <a:pt x="34493" y="0"/>
                    </a:lnTo>
                    <a:lnTo>
                      <a:pt x="34493" y="105544"/>
                    </a:lnTo>
                    <a:lnTo>
                      <a:pt x="55602" y="105544"/>
                    </a:lnTo>
                    <a:lnTo>
                      <a:pt x="55602" y="113880"/>
                    </a:lnTo>
                    <a:lnTo>
                      <a:pt x="2218" y="113880"/>
                    </a:lnTo>
                    <a:lnTo>
                      <a:pt x="2218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2" y="15168"/>
                      <a:pt x="10478" y="19095"/>
                      <a:pt x="1760" y="22409"/>
                    </a:cubicBezTo>
                    <a:lnTo>
                      <a:pt x="0" y="13308"/>
                    </a:lnTo>
                    <a:cubicBezTo>
                      <a:pt x="8668" y="10402"/>
                      <a:pt x="17489" y="5965"/>
                      <a:pt x="26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4" name="テキスト ボックス 31">
                <a:extLst>
                  <a:ext uri="{FF2B5EF4-FFF2-40B4-BE49-F238E27FC236}">
                    <a16:creationId xmlns:a16="http://schemas.microsoft.com/office/drawing/2014/main" id="{9FAAC11A-CEE4-474F-87AB-638C1093FF77}"/>
                  </a:ext>
                </a:extLst>
              </p:cNvPr>
              <p:cNvSpPr txBox="1"/>
              <p:nvPr/>
            </p:nvSpPr>
            <p:spPr>
              <a:xfrm>
                <a:off x="151084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3BBEE51C-8E84-4910-99B7-3078EE355E05}"/>
                  </a:ext>
                </a:extLst>
              </p:cNvPr>
              <p:cNvSpPr/>
              <p:nvPr/>
            </p:nvSpPr>
            <p:spPr>
              <a:xfrm>
                <a:off x="1820087" y="1559309"/>
                <a:ext cx="153319" cy="170105"/>
              </a:xfrm>
              <a:custGeom>
                <a:avLst/>
                <a:gdLst>
                  <a:gd name="connsiteX0" fmla="*/ 61490 w 131924"/>
                  <a:gd name="connsiteY0" fmla="*/ 93460 h 139042"/>
                  <a:gd name="connsiteX1" fmla="*/ 62332 w 131924"/>
                  <a:gd name="connsiteY1" fmla="*/ 93918 h 139042"/>
                  <a:gd name="connsiteX2" fmla="*/ 78317 w 131924"/>
                  <a:gd name="connsiteY2" fmla="*/ 113192 h 139042"/>
                  <a:gd name="connsiteX3" fmla="*/ 78545 w 131924"/>
                  <a:gd name="connsiteY3" fmla="*/ 113956 h 139042"/>
                  <a:gd name="connsiteX4" fmla="*/ 77551 w 131924"/>
                  <a:gd name="connsiteY4" fmla="*/ 115257 h 139042"/>
                  <a:gd name="connsiteX5" fmla="*/ 74875 w 131924"/>
                  <a:gd name="connsiteY5" fmla="*/ 117092 h 139042"/>
                  <a:gd name="connsiteX6" fmla="*/ 73115 w 131924"/>
                  <a:gd name="connsiteY6" fmla="*/ 118086 h 139042"/>
                  <a:gd name="connsiteX7" fmla="*/ 72351 w 131924"/>
                  <a:gd name="connsiteY7" fmla="*/ 117398 h 139042"/>
                  <a:gd name="connsiteX8" fmla="*/ 57054 w 131924"/>
                  <a:gd name="connsiteY8" fmla="*/ 97819 h 139042"/>
                  <a:gd name="connsiteX9" fmla="*/ 56520 w 131924"/>
                  <a:gd name="connsiteY9" fmla="*/ 97130 h 139042"/>
                  <a:gd name="connsiteX10" fmla="*/ 57972 w 131924"/>
                  <a:gd name="connsiteY10" fmla="*/ 95678 h 139042"/>
                  <a:gd name="connsiteX11" fmla="*/ 60114 w 131924"/>
                  <a:gd name="connsiteY11" fmla="*/ 94071 h 139042"/>
                  <a:gd name="connsiteX12" fmla="*/ 61490 w 131924"/>
                  <a:gd name="connsiteY12" fmla="*/ 93460 h 139042"/>
                  <a:gd name="connsiteX13" fmla="*/ 7188 w 131924"/>
                  <a:gd name="connsiteY13" fmla="*/ 62026 h 139042"/>
                  <a:gd name="connsiteX14" fmla="*/ 7188 w 131924"/>
                  <a:gd name="connsiteY14" fmla="*/ 104702 h 139042"/>
                  <a:gd name="connsiteX15" fmla="*/ 29597 w 131924"/>
                  <a:gd name="connsiteY15" fmla="*/ 104702 h 139042"/>
                  <a:gd name="connsiteX16" fmla="*/ 29597 w 131924"/>
                  <a:gd name="connsiteY16" fmla="*/ 62026 h 139042"/>
                  <a:gd name="connsiteX17" fmla="*/ 101026 w 131924"/>
                  <a:gd name="connsiteY17" fmla="*/ 59196 h 139042"/>
                  <a:gd name="connsiteX18" fmla="*/ 108983 w 131924"/>
                  <a:gd name="connsiteY18" fmla="*/ 60114 h 139042"/>
                  <a:gd name="connsiteX19" fmla="*/ 110894 w 131924"/>
                  <a:gd name="connsiteY19" fmla="*/ 61184 h 139042"/>
                  <a:gd name="connsiteX20" fmla="*/ 109902 w 131924"/>
                  <a:gd name="connsiteY20" fmla="*/ 63861 h 139042"/>
                  <a:gd name="connsiteX21" fmla="*/ 109140 w 131924"/>
                  <a:gd name="connsiteY21" fmla="*/ 75639 h 139042"/>
                  <a:gd name="connsiteX22" fmla="*/ 109140 w 131924"/>
                  <a:gd name="connsiteY22" fmla="*/ 77016 h 139042"/>
                  <a:gd name="connsiteX23" fmla="*/ 128865 w 131924"/>
                  <a:gd name="connsiteY23" fmla="*/ 76863 h 139042"/>
                  <a:gd name="connsiteX24" fmla="*/ 129941 w 131924"/>
                  <a:gd name="connsiteY24" fmla="*/ 77781 h 139042"/>
                  <a:gd name="connsiteX25" fmla="*/ 129941 w 131924"/>
                  <a:gd name="connsiteY25" fmla="*/ 82675 h 139042"/>
                  <a:gd name="connsiteX26" fmla="*/ 128865 w 131924"/>
                  <a:gd name="connsiteY26" fmla="*/ 83747 h 139042"/>
                  <a:gd name="connsiteX27" fmla="*/ 109140 w 131924"/>
                  <a:gd name="connsiteY27" fmla="*/ 83441 h 139042"/>
                  <a:gd name="connsiteX28" fmla="*/ 109140 w 131924"/>
                  <a:gd name="connsiteY28" fmla="*/ 106768 h 139042"/>
                  <a:gd name="connsiteX29" fmla="*/ 109286 w 131924"/>
                  <a:gd name="connsiteY29" fmla="*/ 126959 h 139042"/>
                  <a:gd name="connsiteX30" fmla="*/ 105235 w 131924"/>
                  <a:gd name="connsiteY30" fmla="*/ 136671 h 139042"/>
                  <a:gd name="connsiteX31" fmla="*/ 90480 w 131924"/>
                  <a:gd name="connsiteY31" fmla="*/ 139042 h 139042"/>
                  <a:gd name="connsiteX32" fmla="*/ 87876 w 131924"/>
                  <a:gd name="connsiteY32" fmla="*/ 139042 h 139042"/>
                  <a:gd name="connsiteX33" fmla="*/ 85505 w 131924"/>
                  <a:gd name="connsiteY33" fmla="*/ 138660 h 139042"/>
                  <a:gd name="connsiteX34" fmla="*/ 84587 w 131924"/>
                  <a:gd name="connsiteY34" fmla="*/ 136518 h 139042"/>
                  <a:gd name="connsiteX35" fmla="*/ 81911 w 131924"/>
                  <a:gd name="connsiteY35" fmla="*/ 131089 h 139042"/>
                  <a:gd name="connsiteX36" fmla="*/ 92850 w 131924"/>
                  <a:gd name="connsiteY36" fmla="*/ 131700 h 139042"/>
                  <a:gd name="connsiteX37" fmla="*/ 96442 w 131924"/>
                  <a:gd name="connsiteY37" fmla="*/ 131623 h 139042"/>
                  <a:gd name="connsiteX38" fmla="*/ 102102 w 131924"/>
                  <a:gd name="connsiteY38" fmla="*/ 125581 h 139042"/>
                  <a:gd name="connsiteX39" fmla="*/ 102102 w 131924"/>
                  <a:gd name="connsiteY39" fmla="*/ 83441 h 139042"/>
                  <a:gd name="connsiteX40" fmla="*/ 65162 w 131924"/>
                  <a:gd name="connsiteY40" fmla="*/ 83441 h 139042"/>
                  <a:gd name="connsiteX41" fmla="*/ 43670 w 131924"/>
                  <a:gd name="connsiteY41" fmla="*/ 83747 h 139042"/>
                  <a:gd name="connsiteX42" fmla="*/ 42599 w 131924"/>
                  <a:gd name="connsiteY42" fmla="*/ 82675 h 139042"/>
                  <a:gd name="connsiteX43" fmla="*/ 42599 w 131924"/>
                  <a:gd name="connsiteY43" fmla="*/ 77781 h 139042"/>
                  <a:gd name="connsiteX44" fmla="*/ 43670 w 131924"/>
                  <a:gd name="connsiteY44" fmla="*/ 76863 h 139042"/>
                  <a:gd name="connsiteX45" fmla="*/ 65162 w 131924"/>
                  <a:gd name="connsiteY45" fmla="*/ 77016 h 139042"/>
                  <a:gd name="connsiteX46" fmla="*/ 102102 w 131924"/>
                  <a:gd name="connsiteY46" fmla="*/ 77016 h 139042"/>
                  <a:gd name="connsiteX47" fmla="*/ 102102 w 131924"/>
                  <a:gd name="connsiteY47" fmla="*/ 75945 h 139042"/>
                  <a:gd name="connsiteX48" fmla="*/ 101026 w 131924"/>
                  <a:gd name="connsiteY48" fmla="*/ 59196 h 139042"/>
                  <a:gd name="connsiteX49" fmla="*/ 7188 w 131924"/>
                  <a:gd name="connsiteY49" fmla="*/ 15448 h 139042"/>
                  <a:gd name="connsiteX50" fmla="*/ 7188 w 131924"/>
                  <a:gd name="connsiteY50" fmla="*/ 55754 h 139042"/>
                  <a:gd name="connsiteX51" fmla="*/ 29597 w 131924"/>
                  <a:gd name="connsiteY51" fmla="*/ 55754 h 139042"/>
                  <a:gd name="connsiteX52" fmla="*/ 29597 w 131924"/>
                  <a:gd name="connsiteY52" fmla="*/ 15448 h 139042"/>
                  <a:gd name="connsiteX53" fmla="*/ 1070 w 131924"/>
                  <a:gd name="connsiteY53" fmla="*/ 8718 h 139042"/>
                  <a:gd name="connsiteX54" fmla="*/ 13308 w 131924"/>
                  <a:gd name="connsiteY54" fmla="*/ 9024 h 139042"/>
                  <a:gd name="connsiteX55" fmla="*/ 23326 w 131924"/>
                  <a:gd name="connsiteY55" fmla="*/ 9024 h 139042"/>
                  <a:gd name="connsiteX56" fmla="*/ 35563 w 131924"/>
                  <a:gd name="connsiteY56" fmla="*/ 8718 h 139042"/>
                  <a:gd name="connsiteX57" fmla="*/ 36634 w 131924"/>
                  <a:gd name="connsiteY57" fmla="*/ 9790 h 139042"/>
                  <a:gd name="connsiteX58" fmla="*/ 36328 w 131924"/>
                  <a:gd name="connsiteY58" fmla="*/ 41452 h 139042"/>
                  <a:gd name="connsiteX59" fmla="*/ 36328 w 131924"/>
                  <a:gd name="connsiteY59" fmla="*/ 73115 h 139042"/>
                  <a:gd name="connsiteX60" fmla="*/ 36634 w 131924"/>
                  <a:gd name="connsiteY60" fmla="*/ 119081 h 139042"/>
                  <a:gd name="connsiteX61" fmla="*/ 35563 w 131924"/>
                  <a:gd name="connsiteY61" fmla="*/ 120228 h 139042"/>
                  <a:gd name="connsiteX62" fmla="*/ 30669 w 131924"/>
                  <a:gd name="connsiteY62" fmla="*/ 120228 h 139042"/>
                  <a:gd name="connsiteX63" fmla="*/ 29597 w 131924"/>
                  <a:gd name="connsiteY63" fmla="*/ 119081 h 139042"/>
                  <a:gd name="connsiteX64" fmla="*/ 29597 w 131924"/>
                  <a:gd name="connsiteY64" fmla="*/ 110974 h 139042"/>
                  <a:gd name="connsiteX65" fmla="*/ 7188 w 131924"/>
                  <a:gd name="connsiteY65" fmla="*/ 110974 h 139042"/>
                  <a:gd name="connsiteX66" fmla="*/ 7188 w 131924"/>
                  <a:gd name="connsiteY66" fmla="*/ 124281 h 139042"/>
                  <a:gd name="connsiteX67" fmla="*/ 6118 w 131924"/>
                  <a:gd name="connsiteY67" fmla="*/ 125199 h 139042"/>
                  <a:gd name="connsiteX68" fmla="*/ 1070 w 131924"/>
                  <a:gd name="connsiteY68" fmla="*/ 125199 h 139042"/>
                  <a:gd name="connsiteX69" fmla="*/ 0 w 131924"/>
                  <a:gd name="connsiteY69" fmla="*/ 124281 h 139042"/>
                  <a:gd name="connsiteX70" fmla="*/ 306 w 131924"/>
                  <a:gd name="connsiteY70" fmla="*/ 76099 h 139042"/>
                  <a:gd name="connsiteX71" fmla="*/ 306 w 131924"/>
                  <a:gd name="connsiteY71" fmla="*/ 46194 h 139042"/>
                  <a:gd name="connsiteX72" fmla="*/ 0 w 131924"/>
                  <a:gd name="connsiteY72" fmla="*/ 9790 h 139042"/>
                  <a:gd name="connsiteX73" fmla="*/ 1070 w 131924"/>
                  <a:gd name="connsiteY73" fmla="*/ 8718 h 139042"/>
                  <a:gd name="connsiteX74" fmla="*/ 79005 w 131924"/>
                  <a:gd name="connsiteY74" fmla="*/ 0 h 139042"/>
                  <a:gd name="connsiteX75" fmla="*/ 87111 w 131924"/>
                  <a:gd name="connsiteY75" fmla="*/ 764 h 139042"/>
                  <a:gd name="connsiteX76" fmla="*/ 88641 w 131924"/>
                  <a:gd name="connsiteY76" fmla="*/ 1988 h 139042"/>
                  <a:gd name="connsiteX77" fmla="*/ 88029 w 131924"/>
                  <a:gd name="connsiteY77" fmla="*/ 4665 h 139042"/>
                  <a:gd name="connsiteX78" fmla="*/ 87111 w 131924"/>
                  <a:gd name="connsiteY78" fmla="*/ 19885 h 139042"/>
                  <a:gd name="connsiteX79" fmla="*/ 87111 w 131924"/>
                  <a:gd name="connsiteY79" fmla="*/ 20955 h 139042"/>
                  <a:gd name="connsiteX80" fmla="*/ 102488 w 131924"/>
                  <a:gd name="connsiteY80" fmla="*/ 20955 h 139042"/>
                  <a:gd name="connsiteX81" fmla="*/ 122673 w 131924"/>
                  <a:gd name="connsiteY81" fmla="*/ 20650 h 139042"/>
                  <a:gd name="connsiteX82" fmla="*/ 123749 w 131924"/>
                  <a:gd name="connsiteY82" fmla="*/ 21720 h 139042"/>
                  <a:gd name="connsiteX83" fmla="*/ 123749 w 131924"/>
                  <a:gd name="connsiteY83" fmla="*/ 26462 h 139042"/>
                  <a:gd name="connsiteX84" fmla="*/ 122673 w 131924"/>
                  <a:gd name="connsiteY84" fmla="*/ 27533 h 139042"/>
                  <a:gd name="connsiteX85" fmla="*/ 102488 w 131924"/>
                  <a:gd name="connsiteY85" fmla="*/ 27227 h 139042"/>
                  <a:gd name="connsiteX86" fmla="*/ 87111 w 131924"/>
                  <a:gd name="connsiteY86" fmla="*/ 27227 h 139042"/>
                  <a:gd name="connsiteX87" fmla="*/ 87111 w 131924"/>
                  <a:gd name="connsiteY87" fmla="*/ 49788 h 139042"/>
                  <a:gd name="connsiteX88" fmla="*/ 109056 w 131924"/>
                  <a:gd name="connsiteY88" fmla="*/ 49788 h 139042"/>
                  <a:gd name="connsiteX89" fmla="*/ 130787 w 131924"/>
                  <a:gd name="connsiteY89" fmla="*/ 49483 h 139042"/>
                  <a:gd name="connsiteX90" fmla="*/ 131925 w 131924"/>
                  <a:gd name="connsiteY90" fmla="*/ 50554 h 139042"/>
                  <a:gd name="connsiteX91" fmla="*/ 131925 w 131924"/>
                  <a:gd name="connsiteY91" fmla="*/ 55296 h 139042"/>
                  <a:gd name="connsiteX92" fmla="*/ 130787 w 131924"/>
                  <a:gd name="connsiteY92" fmla="*/ 56366 h 139042"/>
                  <a:gd name="connsiteX93" fmla="*/ 109056 w 131924"/>
                  <a:gd name="connsiteY93" fmla="*/ 56060 h 139042"/>
                  <a:gd name="connsiteX94" fmla="*/ 64396 w 131924"/>
                  <a:gd name="connsiteY94" fmla="*/ 56060 h 139042"/>
                  <a:gd name="connsiteX95" fmla="*/ 42829 w 131924"/>
                  <a:gd name="connsiteY95" fmla="*/ 56366 h 139042"/>
                  <a:gd name="connsiteX96" fmla="*/ 41682 w 131924"/>
                  <a:gd name="connsiteY96" fmla="*/ 55296 h 139042"/>
                  <a:gd name="connsiteX97" fmla="*/ 41682 w 131924"/>
                  <a:gd name="connsiteY97" fmla="*/ 50554 h 139042"/>
                  <a:gd name="connsiteX98" fmla="*/ 42829 w 131924"/>
                  <a:gd name="connsiteY98" fmla="*/ 49483 h 139042"/>
                  <a:gd name="connsiteX99" fmla="*/ 64396 w 131924"/>
                  <a:gd name="connsiteY99" fmla="*/ 49788 h 139042"/>
                  <a:gd name="connsiteX100" fmla="*/ 80075 w 131924"/>
                  <a:gd name="connsiteY100" fmla="*/ 49788 h 139042"/>
                  <a:gd name="connsiteX101" fmla="*/ 80075 w 131924"/>
                  <a:gd name="connsiteY101" fmla="*/ 27227 h 139042"/>
                  <a:gd name="connsiteX102" fmla="*/ 69597 w 131924"/>
                  <a:gd name="connsiteY102" fmla="*/ 27227 h 139042"/>
                  <a:gd name="connsiteX103" fmla="*/ 49406 w 131924"/>
                  <a:gd name="connsiteY103" fmla="*/ 27533 h 139042"/>
                  <a:gd name="connsiteX104" fmla="*/ 48106 w 131924"/>
                  <a:gd name="connsiteY104" fmla="*/ 26462 h 139042"/>
                  <a:gd name="connsiteX105" fmla="*/ 48106 w 131924"/>
                  <a:gd name="connsiteY105" fmla="*/ 21720 h 139042"/>
                  <a:gd name="connsiteX106" fmla="*/ 49406 w 131924"/>
                  <a:gd name="connsiteY106" fmla="*/ 20650 h 139042"/>
                  <a:gd name="connsiteX107" fmla="*/ 69597 w 131924"/>
                  <a:gd name="connsiteY107" fmla="*/ 20955 h 139042"/>
                  <a:gd name="connsiteX108" fmla="*/ 80075 w 131924"/>
                  <a:gd name="connsiteY108" fmla="*/ 20955 h 139042"/>
                  <a:gd name="connsiteX109" fmla="*/ 80075 w 131924"/>
                  <a:gd name="connsiteY109" fmla="*/ 20190 h 139042"/>
                  <a:gd name="connsiteX110" fmla="*/ 79005 w 131924"/>
                  <a:gd name="connsiteY110" fmla="*/ 0 h 13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31924" h="139042">
                    <a:moveTo>
                      <a:pt x="61490" y="93460"/>
                    </a:moveTo>
                    <a:cubicBezTo>
                      <a:pt x="61695" y="93460"/>
                      <a:pt x="61975" y="93612"/>
                      <a:pt x="62332" y="93918"/>
                    </a:cubicBezTo>
                    <a:cubicBezTo>
                      <a:pt x="68603" y="99425"/>
                      <a:pt x="73931" y="105850"/>
                      <a:pt x="78317" y="113192"/>
                    </a:cubicBezTo>
                    <a:cubicBezTo>
                      <a:pt x="78469" y="113446"/>
                      <a:pt x="78545" y="113701"/>
                      <a:pt x="78545" y="113956"/>
                    </a:cubicBezTo>
                    <a:cubicBezTo>
                      <a:pt x="78545" y="114313"/>
                      <a:pt x="78214" y="114746"/>
                      <a:pt x="77551" y="115257"/>
                    </a:cubicBezTo>
                    <a:lnTo>
                      <a:pt x="74875" y="117092"/>
                    </a:lnTo>
                    <a:cubicBezTo>
                      <a:pt x="73906" y="117755"/>
                      <a:pt x="73319" y="118086"/>
                      <a:pt x="73115" y="118086"/>
                    </a:cubicBezTo>
                    <a:cubicBezTo>
                      <a:pt x="72861" y="118086"/>
                      <a:pt x="72606" y="117857"/>
                      <a:pt x="72351" y="117398"/>
                    </a:cubicBezTo>
                    <a:cubicBezTo>
                      <a:pt x="68170" y="110056"/>
                      <a:pt x="63071" y="103529"/>
                      <a:pt x="57054" y="97819"/>
                    </a:cubicBezTo>
                    <a:cubicBezTo>
                      <a:pt x="56697" y="97564"/>
                      <a:pt x="56520" y="97334"/>
                      <a:pt x="56520" y="97130"/>
                    </a:cubicBezTo>
                    <a:cubicBezTo>
                      <a:pt x="56520" y="96824"/>
                      <a:pt x="57003" y="96340"/>
                      <a:pt x="57972" y="95678"/>
                    </a:cubicBezTo>
                    <a:lnTo>
                      <a:pt x="60114" y="94071"/>
                    </a:lnTo>
                    <a:cubicBezTo>
                      <a:pt x="60777" y="93664"/>
                      <a:pt x="61235" y="93460"/>
                      <a:pt x="61490" y="93460"/>
                    </a:cubicBezTo>
                    <a:close/>
                    <a:moveTo>
                      <a:pt x="7188" y="62026"/>
                    </a:moveTo>
                    <a:lnTo>
                      <a:pt x="7188" y="104702"/>
                    </a:lnTo>
                    <a:lnTo>
                      <a:pt x="29597" y="104702"/>
                    </a:lnTo>
                    <a:lnTo>
                      <a:pt x="29597" y="62026"/>
                    </a:lnTo>
                    <a:close/>
                    <a:moveTo>
                      <a:pt x="101026" y="59196"/>
                    </a:moveTo>
                    <a:cubicBezTo>
                      <a:pt x="104295" y="59348"/>
                      <a:pt x="106947" y="59654"/>
                      <a:pt x="108983" y="60114"/>
                    </a:cubicBezTo>
                    <a:cubicBezTo>
                      <a:pt x="110257" y="60266"/>
                      <a:pt x="110894" y="60623"/>
                      <a:pt x="110894" y="61184"/>
                    </a:cubicBezTo>
                    <a:cubicBezTo>
                      <a:pt x="110894" y="61695"/>
                      <a:pt x="110571" y="62586"/>
                      <a:pt x="109902" y="63861"/>
                    </a:cubicBezTo>
                    <a:cubicBezTo>
                      <a:pt x="109391" y="65187"/>
                      <a:pt x="109140" y="69113"/>
                      <a:pt x="109140" y="75639"/>
                    </a:cubicBezTo>
                    <a:lnTo>
                      <a:pt x="109140" y="77016"/>
                    </a:lnTo>
                    <a:lnTo>
                      <a:pt x="128865" y="76863"/>
                    </a:lnTo>
                    <a:cubicBezTo>
                      <a:pt x="129586" y="76863"/>
                      <a:pt x="129941" y="77169"/>
                      <a:pt x="129941" y="77781"/>
                    </a:cubicBezTo>
                    <a:lnTo>
                      <a:pt x="129941" y="82675"/>
                    </a:lnTo>
                    <a:cubicBezTo>
                      <a:pt x="129941" y="83389"/>
                      <a:pt x="129586" y="83747"/>
                      <a:pt x="128865" y="83747"/>
                    </a:cubicBezTo>
                    <a:lnTo>
                      <a:pt x="109140" y="83441"/>
                    </a:lnTo>
                    <a:lnTo>
                      <a:pt x="109140" y="106768"/>
                    </a:lnTo>
                    <a:lnTo>
                      <a:pt x="109286" y="126959"/>
                    </a:lnTo>
                    <a:cubicBezTo>
                      <a:pt x="109286" y="131547"/>
                      <a:pt x="107939" y="134785"/>
                      <a:pt x="105235" y="136671"/>
                    </a:cubicBezTo>
                    <a:cubicBezTo>
                      <a:pt x="102948" y="138252"/>
                      <a:pt x="98019" y="139042"/>
                      <a:pt x="90480" y="139042"/>
                    </a:cubicBezTo>
                    <a:cubicBezTo>
                      <a:pt x="89967" y="139042"/>
                      <a:pt x="89100" y="139042"/>
                      <a:pt x="87876" y="139042"/>
                    </a:cubicBezTo>
                    <a:cubicBezTo>
                      <a:pt x="86550" y="139042"/>
                      <a:pt x="85760" y="138915"/>
                      <a:pt x="85505" y="138660"/>
                    </a:cubicBezTo>
                    <a:cubicBezTo>
                      <a:pt x="85250" y="138404"/>
                      <a:pt x="84944" y="137691"/>
                      <a:pt x="84587" y="136518"/>
                    </a:cubicBezTo>
                    <a:cubicBezTo>
                      <a:pt x="83925" y="134326"/>
                      <a:pt x="83032" y="132516"/>
                      <a:pt x="81911" y="131089"/>
                    </a:cubicBezTo>
                    <a:cubicBezTo>
                      <a:pt x="85276" y="131496"/>
                      <a:pt x="88922" y="131700"/>
                      <a:pt x="92850" y="131700"/>
                    </a:cubicBezTo>
                    <a:cubicBezTo>
                      <a:pt x="93915" y="131700"/>
                      <a:pt x="95116" y="131674"/>
                      <a:pt x="96442" y="131623"/>
                    </a:cubicBezTo>
                    <a:cubicBezTo>
                      <a:pt x="100212" y="131623"/>
                      <a:pt x="102102" y="129610"/>
                      <a:pt x="102102" y="125581"/>
                    </a:cubicBezTo>
                    <a:lnTo>
                      <a:pt x="102102" y="83441"/>
                    </a:lnTo>
                    <a:lnTo>
                      <a:pt x="65162" y="83441"/>
                    </a:lnTo>
                    <a:lnTo>
                      <a:pt x="43670" y="83747"/>
                    </a:lnTo>
                    <a:cubicBezTo>
                      <a:pt x="42956" y="83747"/>
                      <a:pt x="42599" y="83389"/>
                      <a:pt x="42599" y="82675"/>
                    </a:cubicBezTo>
                    <a:lnTo>
                      <a:pt x="42599" y="77781"/>
                    </a:lnTo>
                    <a:cubicBezTo>
                      <a:pt x="42599" y="77169"/>
                      <a:pt x="42956" y="76863"/>
                      <a:pt x="43670" y="76863"/>
                    </a:cubicBezTo>
                    <a:lnTo>
                      <a:pt x="65162" y="77016"/>
                    </a:lnTo>
                    <a:lnTo>
                      <a:pt x="102102" y="77016"/>
                    </a:lnTo>
                    <a:lnTo>
                      <a:pt x="102102" y="75945"/>
                    </a:lnTo>
                    <a:cubicBezTo>
                      <a:pt x="102102" y="68144"/>
                      <a:pt x="101747" y="62561"/>
                      <a:pt x="101026" y="59196"/>
                    </a:cubicBezTo>
                    <a:close/>
                    <a:moveTo>
                      <a:pt x="7188" y="15448"/>
                    </a:moveTo>
                    <a:lnTo>
                      <a:pt x="7188" y="55754"/>
                    </a:lnTo>
                    <a:lnTo>
                      <a:pt x="29597" y="55754"/>
                    </a:lnTo>
                    <a:lnTo>
                      <a:pt x="29597" y="15448"/>
                    </a:lnTo>
                    <a:close/>
                    <a:moveTo>
                      <a:pt x="1070" y="8718"/>
                    </a:moveTo>
                    <a:lnTo>
                      <a:pt x="13308" y="9024"/>
                    </a:lnTo>
                    <a:lnTo>
                      <a:pt x="23326" y="9024"/>
                    </a:lnTo>
                    <a:lnTo>
                      <a:pt x="35563" y="8718"/>
                    </a:lnTo>
                    <a:cubicBezTo>
                      <a:pt x="36277" y="8718"/>
                      <a:pt x="36634" y="9075"/>
                      <a:pt x="36634" y="9790"/>
                    </a:cubicBezTo>
                    <a:lnTo>
                      <a:pt x="36328" y="41452"/>
                    </a:lnTo>
                    <a:lnTo>
                      <a:pt x="36328" y="73115"/>
                    </a:lnTo>
                    <a:lnTo>
                      <a:pt x="36634" y="119081"/>
                    </a:lnTo>
                    <a:cubicBezTo>
                      <a:pt x="36634" y="119845"/>
                      <a:pt x="36277" y="120228"/>
                      <a:pt x="35563" y="120228"/>
                    </a:cubicBezTo>
                    <a:lnTo>
                      <a:pt x="30669" y="120228"/>
                    </a:lnTo>
                    <a:cubicBezTo>
                      <a:pt x="29955" y="120228"/>
                      <a:pt x="29597" y="119845"/>
                      <a:pt x="29597" y="119081"/>
                    </a:cubicBezTo>
                    <a:lnTo>
                      <a:pt x="29597" y="110974"/>
                    </a:lnTo>
                    <a:lnTo>
                      <a:pt x="7188" y="110974"/>
                    </a:lnTo>
                    <a:lnTo>
                      <a:pt x="7188" y="124281"/>
                    </a:lnTo>
                    <a:cubicBezTo>
                      <a:pt x="7188" y="124893"/>
                      <a:pt x="6832" y="125199"/>
                      <a:pt x="6118" y="125199"/>
                    </a:cubicBezTo>
                    <a:lnTo>
                      <a:pt x="1070" y="125199"/>
                    </a:lnTo>
                    <a:cubicBezTo>
                      <a:pt x="356" y="125199"/>
                      <a:pt x="0" y="124893"/>
                      <a:pt x="0" y="124281"/>
                    </a:cubicBezTo>
                    <a:lnTo>
                      <a:pt x="306" y="76099"/>
                    </a:lnTo>
                    <a:lnTo>
                      <a:pt x="306" y="46194"/>
                    </a:lnTo>
                    <a:lnTo>
                      <a:pt x="0" y="9790"/>
                    </a:lnTo>
                    <a:cubicBezTo>
                      <a:pt x="0" y="9075"/>
                      <a:pt x="356" y="8718"/>
                      <a:pt x="1070" y="8718"/>
                    </a:cubicBezTo>
                    <a:close/>
                    <a:moveTo>
                      <a:pt x="79005" y="0"/>
                    </a:moveTo>
                    <a:cubicBezTo>
                      <a:pt x="80942" y="50"/>
                      <a:pt x="83644" y="306"/>
                      <a:pt x="87111" y="764"/>
                    </a:cubicBezTo>
                    <a:cubicBezTo>
                      <a:pt x="88131" y="917"/>
                      <a:pt x="88641" y="1325"/>
                      <a:pt x="88641" y="1988"/>
                    </a:cubicBezTo>
                    <a:cubicBezTo>
                      <a:pt x="88641" y="2294"/>
                      <a:pt x="88437" y="3186"/>
                      <a:pt x="88029" y="4665"/>
                    </a:cubicBezTo>
                    <a:cubicBezTo>
                      <a:pt x="87417" y="6398"/>
                      <a:pt x="87111" y="11472"/>
                      <a:pt x="87111" y="19885"/>
                    </a:cubicBezTo>
                    <a:lnTo>
                      <a:pt x="87111" y="20955"/>
                    </a:lnTo>
                    <a:lnTo>
                      <a:pt x="102488" y="20955"/>
                    </a:lnTo>
                    <a:lnTo>
                      <a:pt x="122673" y="20650"/>
                    </a:lnTo>
                    <a:cubicBezTo>
                      <a:pt x="123394" y="20650"/>
                      <a:pt x="123749" y="21007"/>
                      <a:pt x="123749" y="21720"/>
                    </a:cubicBezTo>
                    <a:lnTo>
                      <a:pt x="123749" y="26462"/>
                    </a:lnTo>
                    <a:cubicBezTo>
                      <a:pt x="123749" y="27176"/>
                      <a:pt x="123394" y="27533"/>
                      <a:pt x="122673" y="27533"/>
                    </a:cubicBezTo>
                    <a:lnTo>
                      <a:pt x="102488" y="27227"/>
                    </a:lnTo>
                    <a:lnTo>
                      <a:pt x="87111" y="27227"/>
                    </a:lnTo>
                    <a:lnTo>
                      <a:pt x="87111" y="49788"/>
                    </a:lnTo>
                    <a:lnTo>
                      <a:pt x="109056" y="49788"/>
                    </a:lnTo>
                    <a:lnTo>
                      <a:pt x="130787" y="49483"/>
                    </a:lnTo>
                    <a:cubicBezTo>
                      <a:pt x="131549" y="49483"/>
                      <a:pt x="131925" y="49840"/>
                      <a:pt x="131925" y="50554"/>
                    </a:cubicBezTo>
                    <a:lnTo>
                      <a:pt x="131925" y="55296"/>
                    </a:lnTo>
                    <a:cubicBezTo>
                      <a:pt x="131925" y="56009"/>
                      <a:pt x="131549" y="56366"/>
                      <a:pt x="130787" y="56366"/>
                    </a:cubicBezTo>
                    <a:lnTo>
                      <a:pt x="109056" y="56060"/>
                    </a:lnTo>
                    <a:lnTo>
                      <a:pt x="64396" y="56060"/>
                    </a:lnTo>
                    <a:lnTo>
                      <a:pt x="42829" y="56366"/>
                    </a:lnTo>
                    <a:cubicBezTo>
                      <a:pt x="42064" y="56366"/>
                      <a:pt x="41682" y="56009"/>
                      <a:pt x="41682" y="55296"/>
                    </a:cubicBezTo>
                    <a:lnTo>
                      <a:pt x="41682" y="50554"/>
                    </a:lnTo>
                    <a:cubicBezTo>
                      <a:pt x="41682" y="49840"/>
                      <a:pt x="42064" y="49483"/>
                      <a:pt x="42829" y="49483"/>
                    </a:cubicBezTo>
                    <a:lnTo>
                      <a:pt x="64396" y="49788"/>
                    </a:lnTo>
                    <a:lnTo>
                      <a:pt x="80075" y="49788"/>
                    </a:lnTo>
                    <a:lnTo>
                      <a:pt x="80075" y="27227"/>
                    </a:lnTo>
                    <a:lnTo>
                      <a:pt x="69597" y="27227"/>
                    </a:lnTo>
                    <a:lnTo>
                      <a:pt x="49406" y="27533"/>
                    </a:lnTo>
                    <a:cubicBezTo>
                      <a:pt x="48540" y="27533"/>
                      <a:pt x="48106" y="27176"/>
                      <a:pt x="48106" y="26462"/>
                    </a:cubicBezTo>
                    <a:lnTo>
                      <a:pt x="48106" y="21720"/>
                    </a:lnTo>
                    <a:cubicBezTo>
                      <a:pt x="48106" y="21007"/>
                      <a:pt x="48540" y="20650"/>
                      <a:pt x="49406" y="20650"/>
                    </a:cubicBezTo>
                    <a:lnTo>
                      <a:pt x="69597" y="20955"/>
                    </a:lnTo>
                    <a:lnTo>
                      <a:pt x="80075" y="20955"/>
                    </a:lnTo>
                    <a:lnTo>
                      <a:pt x="80075" y="20190"/>
                    </a:lnTo>
                    <a:cubicBezTo>
                      <a:pt x="80075" y="10860"/>
                      <a:pt x="79718" y="4130"/>
                      <a:pt x="79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6" name="テキスト ボックス 33">
                <a:extLst>
                  <a:ext uri="{FF2B5EF4-FFF2-40B4-BE49-F238E27FC236}">
                    <a16:creationId xmlns:a16="http://schemas.microsoft.com/office/drawing/2014/main" id="{6A0B15BD-B4FB-4D61-889A-A95844652997}"/>
                  </a:ext>
                </a:extLst>
              </p:cNvPr>
              <p:cNvSpPr txBox="1"/>
              <p:nvPr/>
            </p:nvSpPr>
            <p:spPr>
              <a:xfrm>
                <a:off x="1713818" y="1486142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時</a:t>
                </a: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03471D2-4ADA-4131-81B4-1CD172F331D4}"/>
                  </a:ext>
                </a:extLst>
              </p:cNvPr>
              <p:cNvSpPr/>
              <p:nvPr/>
            </p:nvSpPr>
            <p:spPr>
              <a:xfrm>
                <a:off x="2001417" y="1573251"/>
                <a:ext cx="168103" cy="142222"/>
              </a:xfrm>
              <a:custGeom>
                <a:avLst/>
                <a:gdLst>
                  <a:gd name="connsiteX0" fmla="*/ 111293 w 144645"/>
                  <a:gd name="connsiteY0" fmla="*/ 8642 h 116251"/>
                  <a:gd name="connsiteX1" fmla="*/ 93166 w 144645"/>
                  <a:gd name="connsiteY1" fmla="*/ 21261 h 116251"/>
                  <a:gd name="connsiteX2" fmla="*/ 88049 w 144645"/>
                  <a:gd name="connsiteY2" fmla="*/ 57514 h 116251"/>
                  <a:gd name="connsiteX3" fmla="*/ 94471 w 144645"/>
                  <a:gd name="connsiteY3" fmla="*/ 97590 h 116251"/>
                  <a:gd name="connsiteX4" fmla="*/ 110917 w 144645"/>
                  <a:gd name="connsiteY4" fmla="*/ 107608 h 116251"/>
                  <a:gd name="connsiteX5" fmla="*/ 129118 w 144645"/>
                  <a:gd name="connsiteY5" fmla="*/ 94377 h 116251"/>
                  <a:gd name="connsiteX6" fmla="*/ 134162 w 144645"/>
                  <a:gd name="connsiteY6" fmla="*/ 57666 h 116251"/>
                  <a:gd name="connsiteX7" fmla="*/ 127667 w 144645"/>
                  <a:gd name="connsiteY7" fmla="*/ 18279 h 116251"/>
                  <a:gd name="connsiteX8" fmla="*/ 111293 w 144645"/>
                  <a:gd name="connsiteY8" fmla="*/ 8642 h 116251"/>
                  <a:gd name="connsiteX9" fmla="*/ 26461 w 144645"/>
                  <a:gd name="connsiteY9" fmla="*/ 306 h 116251"/>
                  <a:gd name="connsiteX10" fmla="*/ 34491 w 144645"/>
                  <a:gd name="connsiteY10" fmla="*/ 306 h 116251"/>
                  <a:gd name="connsiteX11" fmla="*/ 34491 w 144645"/>
                  <a:gd name="connsiteY11" fmla="*/ 105850 h 116251"/>
                  <a:gd name="connsiteX12" fmla="*/ 55594 w 144645"/>
                  <a:gd name="connsiteY12" fmla="*/ 105850 h 116251"/>
                  <a:gd name="connsiteX13" fmla="*/ 55594 w 144645"/>
                  <a:gd name="connsiteY13" fmla="*/ 114186 h 116251"/>
                  <a:gd name="connsiteX14" fmla="*/ 2214 w 144645"/>
                  <a:gd name="connsiteY14" fmla="*/ 114186 h 116251"/>
                  <a:gd name="connsiteX15" fmla="*/ 2214 w 144645"/>
                  <a:gd name="connsiteY15" fmla="*/ 105850 h 116251"/>
                  <a:gd name="connsiteX16" fmla="*/ 24779 w 144645"/>
                  <a:gd name="connsiteY16" fmla="*/ 105850 h 116251"/>
                  <a:gd name="connsiteX17" fmla="*/ 24779 w 144645"/>
                  <a:gd name="connsiteY17" fmla="*/ 10936 h 116251"/>
                  <a:gd name="connsiteX18" fmla="*/ 1754 w 144645"/>
                  <a:gd name="connsiteY18" fmla="*/ 22715 h 116251"/>
                  <a:gd name="connsiteX19" fmla="*/ 0 w 144645"/>
                  <a:gd name="connsiteY19" fmla="*/ 13614 h 116251"/>
                  <a:gd name="connsiteX20" fmla="*/ 26461 w 144645"/>
                  <a:gd name="connsiteY20" fmla="*/ 306 h 116251"/>
                  <a:gd name="connsiteX21" fmla="*/ 111293 w 144645"/>
                  <a:gd name="connsiteY21" fmla="*/ 0 h 116251"/>
                  <a:gd name="connsiteX22" fmla="*/ 144646 w 144645"/>
                  <a:gd name="connsiteY22" fmla="*/ 57514 h 116251"/>
                  <a:gd name="connsiteX23" fmla="*/ 110917 w 144645"/>
                  <a:gd name="connsiteY23" fmla="*/ 116251 h 116251"/>
                  <a:gd name="connsiteX24" fmla="*/ 77565 w 144645"/>
                  <a:gd name="connsiteY24" fmla="*/ 57820 h 116251"/>
                  <a:gd name="connsiteX25" fmla="*/ 111293 w 144645"/>
                  <a:gd name="connsiteY25" fmla="*/ 0 h 11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645" h="116251">
                    <a:moveTo>
                      <a:pt x="111293" y="8642"/>
                    </a:moveTo>
                    <a:cubicBezTo>
                      <a:pt x="102835" y="8642"/>
                      <a:pt x="96789" y="12848"/>
                      <a:pt x="93166" y="21261"/>
                    </a:cubicBezTo>
                    <a:cubicBezTo>
                      <a:pt x="89751" y="29113"/>
                      <a:pt x="88049" y="41198"/>
                      <a:pt x="88049" y="57514"/>
                    </a:cubicBezTo>
                    <a:cubicBezTo>
                      <a:pt x="88049" y="76327"/>
                      <a:pt x="90189" y="89686"/>
                      <a:pt x="94471" y="97590"/>
                    </a:cubicBezTo>
                    <a:cubicBezTo>
                      <a:pt x="98094" y="104269"/>
                      <a:pt x="103576" y="107608"/>
                      <a:pt x="110917" y="107608"/>
                    </a:cubicBezTo>
                    <a:cubicBezTo>
                      <a:pt x="119375" y="107608"/>
                      <a:pt x="125442" y="103198"/>
                      <a:pt x="129118" y="94377"/>
                    </a:cubicBezTo>
                    <a:cubicBezTo>
                      <a:pt x="132481" y="86322"/>
                      <a:pt x="134162" y="74084"/>
                      <a:pt x="134162" y="57666"/>
                    </a:cubicBezTo>
                    <a:cubicBezTo>
                      <a:pt x="134162" y="39056"/>
                      <a:pt x="132000" y="25927"/>
                      <a:pt x="127667" y="18279"/>
                    </a:cubicBezTo>
                    <a:cubicBezTo>
                      <a:pt x="124043" y="11854"/>
                      <a:pt x="118592" y="8642"/>
                      <a:pt x="111293" y="8642"/>
                    </a:cubicBezTo>
                    <a:close/>
                    <a:moveTo>
                      <a:pt x="26461" y="306"/>
                    </a:moveTo>
                    <a:lnTo>
                      <a:pt x="34491" y="306"/>
                    </a:lnTo>
                    <a:lnTo>
                      <a:pt x="34491" y="105850"/>
                    </a:lnTo>
                    <a:lnTo>
                      <a:pt x="55594" y="105850"/>
                    </a:lnTo>
                    <a:lnTo>
                      <a:pt x="55594" y="114186"/>
                    </a:lnTo>
                    <a:lnTo>
                      <a:pt x="2214" y="114186"/>
                    </a:lnTo>
                    <a:lnTo>
                      <a:pt x="2214" y="105850"/>
                    </a:lnTo>
                    <a:lnTo>
                      <a:pt x="24779" y="105850"/>
                    </a:lnTo>
                    <a:lnTo>
                      <a:pt x="24779" y="10936"/>
                    </a:lnTo>
                    <a:cubicBezTo>
                      <a:pt x="18149" y="15474"/>
                      <a:pt x="10474" y="19401"/>
                      <a:pt x="1754" y="22715"/>
                    </a:cubicBezTo>
                    <a:lnTo>
                      <a:pt x="0" y="13614"/>
                    </a:lnTo>
                    <a:cubicBezTo>
                      <a:pt x="8667" y="10707"/>
                      <a:pt x="17480" y="6271"/>
                      <a:pt x="26461" y="306"/>
                    </a:cubicBezTo>
                    <a:close/>
                    <a:moveTo>
                      <a:pt x="111293" y="0"/>
                    </a:moveTo>
                    <a:cubicBezTo>
                      <a:pt x="133525" y="0"/>
                      <a:pt x="144646" y="19171"/>
                      <a:pt x="144646" y="57514"/>
                    </a:cubicBezTo>
                    <a:cubicBezTo>
                      <a:pt x="144646" y="96672"/>
                      <a:pt x="133399" y="116251"/>
                      <a:pt x="110917" y="116251"/>
                    </a:cubicBezTo>
                    <a:cubicBezTo>
                      <a:pt x="88686" y="116251"/>
                      <a:pt x="77565" y="96773"/>
                      <a:pt x="77565" y="57820"/>
                    </a:cubicBezTo>
                    <a:cubicBezTo>
                      <a:pt x="77565" y="19273"/>
                      <a:pt x="88811" y="0"/>
                      <a:pt x="11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8" name="テキスト ボックス 35">
                <a:extLst>
                  <a:ext uri="{FF2B5EF4-FFF2-40B4-BE49-F238E27FC236}">
                    <a16:creationId xmlns:a16="http://schemas.microsoft.com/office/drawing/2014/main" id="{0F78E623-67E0-443E-B46D-792A47358614}"/>
                  </a:ext>
                </a:extLst>
              </p:cNvPr>
              <p:cNvSpPr txBox="1"/>
              <p:nvPr/>
            </p:nvSpPr>
            <p:spPr>
              <a:xfrm>
                <a:off x="1895147" y="1501235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8A4BF82-7129-4A7D-92CC-F5FDA7CC5CFE}"/>
                  </a:ext>
                </a:extLst>
              </p:cNvPr>
              <p:cNvSpPr/>
              <p:nvPr/>
            </p:nvSpPr>
            <p:spPr>
              <a:xfrm>
                <a:off x="2191498" y="1563144"/>
                <a:ext cx="169316" cy="165802"/>
              </a:xfrm>
              <a:custGeom>
                <a:avLst/>
                <a:gdLst>
                  <a:gd name="connsiteX0" fmla="*/ 29907 w 145689"/>
                  <a:gd name="connsiteY0" fmla="*/ 59197 h 135525"/>
                  <a:gd name="connsiteX1" fmla="*/ 51083 w 145689"/>
                  <a:gd name="connsiteY1" fmla="*/ 59503 h 135525"/>
                  <a:gd name="connsiteX2" fmla="*/ 89939 w 145689"/>
                  <a:gd name="connsiteY2" fmla="*/ 59503 h 135525"/>
                  <a:gd name="connsiteX3" fmla="*/ 111199 w 145689"/>
                  <a:gd name="connsiteY3" fmla="*/ 59197 h 135525"/>
                  <a:gd name="connsiteX4" fmla="*/ 112421 w 145689"/>
                  <a:gd name="connsiteY4" fmla="*/ 60421 h 135525"/>
                  <a:gd name="connsiteX5" fmla="*/ 112118 w 145689"/>
                  <a:gd name="connsiteY5" fmla="*/ 68604 h 135525"/>
                  <a:gd name="connsiteX6" fmla="*/ 111815 w 145689"/>
                  <a:gd name="connsiteY6" fmla="*/ 77323 h 135525"/>
                  <a:gd name="connsiteX7" fmla="*/ 108067 w 145689"/>
                  <a:gd name="connsiteY7" fmla="*/ 115257 h 135525"/>
                  <a:gd name="connsiteX8" fmla="*/ 89250 w 145689"/>
                  <a:gd name="connsiteY8" fmla="*/ 132618 h 135525"/>
                  <a:gd name="connsiteX9" fmla="*/ 75946 w 145689"/>
                  <a:gd name="connsiteY9" fmla="*/ 132160 h 135525"/>
                  <a:gd name="connsiteX10" fmla="*/ 73649 w 145689"/>
                  <a:gd name="connsiteY10" fmla="*/ 131548 h 135525"/>
                  <a:gd name="connsiteX11" fmla="*/ 72960 w 145689"/>
                  <a:gd name="connsiteY11" fmla="*/ 129178 h 135525"/>
                  <a:gd name="connsiteX12" fmla="*/ 70516 w 145689"/>
                  <a:gd name="connsiteY12" fmla="*/ 123518 h 135525"/>
                  <a:gd name="connsiteX13" fmla="*/ 88185 w 145689"/>
                  <a:gd name="connsiteY13" fmla="*/ 125124 h 135525"/>
                  <a:gd name="connsiteX14" fmla="*/ 97207 w 145689"/>
                  <a:gd name="connsiteY14" fmla="*/ 121758 h 135525"/>
                  <a:gd name="connsiteX15" fmla="*/ 100872 w 145689"/>
                  <a:gd name="connsiteY15" fmla="*/ 112733 h 135525"/>
                  <a:gd name="connsiteX16" fmla="*/ 104474 w 145689"/>
                  <a:gd name="connsiteY16" fmla="*/ 66233 h 135525"/>
                  <a:gd name="connsiteX17" fmla="*/ 67373 w 145689"/>
                  <a:gd name="connsiteY17" fmla="*/ 66233 h 135525"/>
                  <a:gd name="connsiteX18" fmla="*/ 20185 w 145689"/>
                  <a:gd name="connsiteY18" fmla="*/ 134836 h 135525"/>
                  <a:gd name="connsiteX19" fmla="*/ 18357 w 145689"/>
                  <a:gd name="connsiteY19" fmla="*/ 135525 h 135525"/>
                  <a:gd name="connsiteX20" fmla="*/ 16446 w 145689"/>
                  <a:gd name="connsiteY20" fmla="*/ 133536 h 135525"/>
                  <a:gd name="connsiteX21" fmla="*/ 12384 w 145689"/>
                  <a:gd name="connsiteY21" fmla="*/ 129789 h 135525"/>
                  <a:gd name="connsiteX22" fmla="*/ 59959 w 145689"/>
                  <a:gd name="connsiteY22" fmla="*/ 66233 h 135525"/>
                  <a:gd name="connsiteX23" fmla="*/ 51083 w 145689"/>
                  <a:gd name="connsiteY23" fmla="*/ 66233 h 135525"/>
                  <a:gd name="connsiteX24" fmla="*/ 29907 w 145689"/>
                  <a:gd name="connsiteY24" fmla="*/ 66539 h 135525"/>
                  <a:gd name="connsiteX25" fmla="*/ 28831 w 145689"/>
                  <a:gd name="connsiteY25" fmla="*/ 65469 h 135525"/>
                  <a:gd name="connsiteX26" fmla="*/ 28831 w 145689"/>
                  <a:gd name="connsiteY26" fmla="*/ 60267 h 135525"/>
                  <a:gd name="connsiteX27" fmla="*/ 29907 w 145689"/>
                  <a:gd name="connsiteY27" fmla="*/ 59197 h 135525"/>
                  <a:gd name="connsiteX28" fmla="*/ 52462 w 145689"/>
                  <a:gd name="connsiteY28" fmla="*/ 459 h 135525"/>
                  <a:gd name="connsiteX29" fmla="*/ 60262 w 145689"/>
                  <a:gd name="connsiteY29" fmla="*/ 3213 h 135525"/>
                  <a:gd name="connsiteX30" fmla="*/ 62173 w 145689"/>
                  <a:gd name="connsiteY30" fmla="*/ 5278 h 135525"/>
                  <a:gd name="connsiteX31" fmla="*/ 60951 w 145689"/>
                  <a:gd name="connsiteY31" fmla="*/ 6884 h 135525"/>
                  <a:gd name="connsiteX32" fmla="*/ 58435 w 145689"/>
                  <a:gd name="connsiteY32" fmla="*/ 9943 h 135525"/>
                  <a:gd name="connsiteX33" fmla="*/ 35410 w 145689"/>
                  <a:gd name="connsiteY33" fmla="*/ 44895 h 135525"/>
                  <a:gd name="connsiteX34" fmla="*/ 8333 w 145689"/>
                  <a:gd name="connsiteY34" fmla="*/ 68833 h 135525"/>
                  <a:gd name="connsiteX35" fmla="*/ 6265 w 145689"/>
                  <a:gd name="connsiteY35" fmla="*/ 69904 h 135525"/>
                  <a:gd name="connsiteX36" fmla="*/ 4354 w 145689"/>
                  <a:gd name="connsiteY36" fmla="*/ 68375 h 135525"/>
                  <a:gd name="connsiteX37" fmla="*/ 0 w 145689"/>
                  <a:gd name="connsiteY37" fmla="*/ 64780 h 135525"/>
                  <a:gd name="connsiteX38" fmla="*/ 32423 w 145689"/>
                  <a:gd name="connsiteY38" fmla="*/ 36940 h 135525"/>
                  <a:gd name="connsiteX39" fmla="*/ 50091 w 145689"/>
                  <a:gd name="connsiteY39" fmla="*/ 9025 h 135525"/>
                  <a:gd name="connsiteX40" fmla="*/ 52462 w 145689"/>
                  <a:gd name="connsiteY40" fmla="*/ 459 h 135525"/>
                  <a:gd name="connsiteX41" fmla="*/ 89636 w 145689"/>
                  <a:gd name="connsiteY41" fmla="*/ 0 h 135525"/>
                  <a:gd name="connsiteX42" fmla="*/ 90398 w 145689"/>
                  <a:gd name="connsiteY42" fmla="*/ 918 h 135525"/>
                  <a:gd name="connsiteX43" fmla="*/ 145690 w 145689"/>
                  <a:gd name="connsiteY43" fmla="*/ 62945 h 135525"/>
                  <a:gd name="connsiteX44" fmla="*/ 141409 w 145689"/>
                  <a:gd name="connsiteY44" fmla="*/ 67304 h 135525"/>
                  <a:gd name="connsiteX45" fmla="*/ 139800 w 145689"/>
                  <a:gd name="connsiteY45" fmla="*/ 69063 h 135525"/>
                  <a:gd name="connsiteX46" fmla="*/ 137973 w 145689"/>
                  <a:gd name="connsiteY46" fmla="*/ 68069 h 135525"/>
                  <a:gd name="connsiteX47" fmla="*/ 83674 w 145689"/>
                  <a:gd name="connsiteY47" fmla="*/ 3901 h 135525"/>
                  <a:gd name="connsiteX48" fmla="*/ 83444 w 145689"/>
                  <a:gd name="connsiteY48" fmla="*/ 3136 h 135525"/>
                  <a:gd name="connsiteX49" fmla="*/ 85041 w 145689"/>
                  <a:gd name="connsiteY49" fmla="*/ 1989 h 135525"/>
                  <a:gd name="connsiteX50" fmla="*/ 88028 w 145689"/>
                  <a:gd name="connsiteY50" fmla="*/ 612 h 135525"/>
                  <a:gd name="connsiteX51" fmla="*/ 89636 w 145689"/>
                  <a:gd name="connsiteY51" fmla="*/ 0 h 13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5689" h="135525">
                    <a:moveTo>
                      <a:pt x="29907" y="59197"/>
                    </a:moveTo>
                    <a:lnTo>
                      <a:pt x="51083" y="59503"/>
                    </a:lnTo>
                    <a:lnTo>
                      <a:pt x="89939" y="59503"/>
                    </a:lnTo>
                    <a:lnTo>
                      <a:pt x="111199" y="59197"/>
                    </a:lnTo>
                    <a:cubicBezTo>
                      <a:pt x="112014" y="59197"/>
                      <a:pt x="112421" y="59605"/>
                      <a:pt x="112421" y="60421"/>
                    </a:cubicBezTo>
                    <a:cubicBezTo>
                      <a:pt x="112327" y="62205"/>
                      <a:pt x="112223" y="64933"/>
                      <a:pt x="112118" y="68604"/>
                    </a:cubicBezTo>
                    <a:cubicBezTo>
                      <a:pt x="112014" y="72377"/>
                      <a:pt x="111920" y="75283"/>
                      <a:pt x="111815" y="77323"/>
                    </a:cubicBezTo>
                    <a:cubicBezTo>
                      <a:pt x="111460" y="89662"/>
                      <a:pt x="110207" y="102307"/>
                      <a:pt x="108067" y="115257"/>
                    </a:cubicBezTo>
                    <a:cubicBezTo>
                      <a:pt x="106030" y="126831"/>
                      <a:pt x="99754" y="132618"/>
                      <a:pt x="89250" y="132618"/>
                    </a:cubicBezTo>
                    <a:cubicBezTo>
                      <a:pt x="83444" y="132618"/>
                      <a:pt x="79006" y="132466"/>
                      <a:pt x="75946" y="132160"/>
                    </a:cubicBezTo>
                    <a:cubicBezTo>
                      <a:pt x="74620" y="132006"/>
                      <a:pt x="73858" y="131803"/>
                      <a:pt x="73649" y="131548"/>
                    </a:cubicBezTo>
                    <a:cubicBezTo>
                      <a:pt x="73451" y="131293"/>
                      <a:pt x="73221" y="130503"/>
                      <a:pt x="72960" y="129178"/>
                    </a:cubicBezTo>
                    <a:cubicBezTo>
                      <a:pt x="72500" y="126934"/>
                      <a:pt x="71686" y="125047"/>
                      <a:pt x="70516" y="123518"/>
                    </a:cubicBezTo>
                    <a:cubicBezTo>
                      <a:pt x="76782" y="124588"/>
                      <a:pt x="82671" y="125124"/>
                      <a:pt x="88185" y="125124"/>
                    </a:cubicBezTo>
                    <a:cubicBezTo>
                      <a:pt x="92205" y="125124"/>
                      <a:pt x="95212" y="124001"/>
                      <a:pt x="97207" y="121758"/>
                    </a:cubicBezTo>
                    <a:cubicBezTo>
                      <a:pt x="98888" y="119821"/>
                      <a:pt x="100110" y="116813"/>
                      <a:pt x="100872" y="112733"/>
                    </a:cubicBezTo>
                    <a:cubicBezTo>
                      <a:pt x="102971" y="100904"/>
                      <a:pt x="104161" y="85405"/>
                      <a:pt x="104474" y="66233"/>
                    </a:cubicBezTo>
                    <a:lnTo>
                      <a:pt x="67373" y="66233"/>
                    </a:lnTo>
                    <a:cubicBezTo>
                      <a:pt x="65233" y="98202"/>
                      <a:pt x="49507" y="121070"/>
                      <a:pt x="20185" y="134836"/>
                    </a:cubicBezTo>
                    <a:cubicBezTo>
                      <a:pt x="19172" y="135296"/>
                      <a:pt x="18556" y="135525"/>
                      <a:pt x="18357" y="135525"/>
                    </a:cubicBezTo>
                    <a:cubicBezTo>
                      <a:pt x="17898" y="135525"/>
                      <a:pt x="17261" y="134862"/>
                      <a:pt x="16446" y="133536"/>
                    </a:cubicBezTo>
                    <a:cubicBezTo>
                      <a:pt x="15528" y="132109"/>
                      <a:pt x="14170" y="130860"/>
                      <a:pt x="12384" y="129789"/>
                    </a:cubicBezTo>
                    <a:cubicBezTo>
                      <a:pt x="41905" y="118164"/>
                      <a:pt x="57766" y="96979"/>
                      <a:pt x="59959" y="66233"/>
                    </a:cubicBezTo>
                    <a:lnTo>
                      <a:pt x="51083" y="66233"/>
                    </a:lnTo>
                    <a:lnTo>
                      <a:pt x="29907" y="66539"/>
                    </a:lnTo>
                    <a:cubicBezTo>
                      <a:pt x="29186" y="66539"/>
                      <a:pt x="28831" y="66182"/>
                      <a:pt x="28831" y="65469"/>
                    </a:cubicBezTo>
                    <a:lnTo>
                      <a:pt x="28831" y="60267"/>
                    </a:lnTo>
                    <a:cubicBezTo>
                      <a:pt x="28831" y="59554"/>
                      <a:pt x="29186" y="59197"/>
                      <a:pt x="29907" y="59197"/>
                    </a:cubicBezTo>
                    <a:close/>
                    <a:moveTo>
                      <a:pt x="52462" y="459"/>
                    </a:moveTo>
                    <a:cubicBezTo>
                      <a:pt x="55114" y="1020"/>
                      <a:pt x="57714" y="1938"/>
                      <a:pt x="60262" y="3213"/>
                    </a:cubicBezTo>
                    <a:cubicBezTo>
                      <a:pt x="61536" y="3774"/>
                      <a:pt x="62173" y="4462"/>
                      <a:pt x="62173" y="5278"/>
                    </a:cubicBezTo>
                    <a:cubicBezTo>
                      <a:pt x="62173" y="5635"/>
                      <a:pt x="61766" y="6170"/>
                      <a:pt x="60951" y="6884"/>
                    </a:cubicBezTo>
                    <a:cubicBezTo>
                      <a:pt x="59886" y="7750"/>
                      <a:pt x="59040" y="8770"/>
                      <a:pt x="58435" y="9943"/>
                    </a:cubicBezTo>
                    <a:cubicBezTo>
                      <a:pt x="51543" y="23659"/>
                      <a:pt x="43868" y="35309"/>
                      <a:pt x="35410" y="44895"/>
                    </a:cubicBezTo>
                    <a:cubicBezTo>
                      <a:pt x="28069" y="53206"/>
                      <a:pt x="19047" y="61185"/>
                      <a:pt x="8333" y="68833"/>
                    </a:cubicBezTo>
                    <a:cubicBezTo>
                      <a:pt x="7362" y="69547"/>
                      <a:pt x="6673" y="69904"/>
                      <a:pt x="6265" y="69904"/>
                    </a:cubicBezTo>
                    <a:cubicBezTo>
                      <a:pt x="5806" y="69904"/>
                      <a:pt x="5169" y="69395"/>
                      <a:pt x="4354" y="68375"/>
                    </a:cubicBezTo>
                    <a:cubicBezTo>
                      <a:pt x="3289" y="66794"/>
                      <a:pt x="1838" y="65596"/>
                      <a:pt x="0" y="64780"/>
                    </a:cubicBezTo>
                    <a:cubicBezTo>
                      <a:pt x="12186" y="57489"/>
                      <a:pt x="22994" y="48209"/>
                      <a:pt x="32423" y="36940"/>
                    </a:cubicBezTo>
                    <a:cubicBezTo>
                      <a:pt x="39921" y="28019"/>
                      <a:pt x="45810" y="18712"/>
                      <a:pt x="50091" y="9025"/>
                    </a:cubicBezTo>
                    <a:cubicBezTo>
                      <a:pt x="51365" y="6068"/>
                      <a:pt x="52159" y="3213"/>
                      <a:pt x="52462" y="459"/>
                    </a:cubicBezTo>
                    <a:close/>
                    <a:moveTo>
                      <a:pt x="89636" y="0"/>
                    </a:moveTo>
                    <a:cubicBezTo>
                      <a:pt x="89834" y="0"/>
                      <a:pt x="90096" y="306"/>
                      <a:pt x="90398" y="918"/>
                    </a:cubicBezTo>
                    <a:cubicBezTo>
                      <a:pt x="102334" y="27635"/>
                      <a:pt x="120764" y="48311"/>
                      <a:pt x="145690" y="62945"/>
                    </a:cubicBezTo>
                    <a:cubicBezTo>
                      <a:pt x="143956" y="64117"/>
                      <a:pt x="142536" y="65570"/>
                      <a:pt x="141409" y="67304"/>
                    </a:cubicBezTo>
                    <a:cubicBezTo>
                      <a:pt x="140699" y="68477"/>
                      <a:pt x="140166" y="69063"/>
                      <a:pt x="139800" y="69063"/>
                    </a:cubicBezTo>
                    <a:cubicBezTo>
                      <a:pt x="139550" y="69063"/>
                      <a:pt x="138934" y="68732"/>
                      <a:pt x="137973" y="68069"/>
                    </a:cubicBezTo>
                    <a:cubicBezTo>
                      <a:pt x="114207" y="51906"/>
                      <a:pt x="96110" y="30516"/>
                      <a:pt x="83674" y="3901"/>
                    </a:cubicBezTo>
                    <a:cubicBezTo>
                      <a:pt x="83517" y="3544"/>
                      <a:pt x="83444" y="3289"/>
                      <a:pt x="83444" y="3136"/>
                    </a:cubicBezTo>
                    <a:cubicBezTo>
                      <a:pt x="83444" y="2932"/>
                      <a:pt x="83976" y="2550"/>
                      <a:pt x="85041" y="1989"/>
                    </a:cubicBezTo>
                    <a:lnTo>
                      <a:pt x="88028" y="612"/>
                    </a:lnTo>
                    <a:cubicBezTo>
                      <a:pt x="88842" y="205"/>
                      <a:pt x="89375" y="0"/>
                      <a:pt x="89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0" name="テキスト ボックス 37">
                <a:extLst>
                  <a:ext uri="{FF2B5EF4-FFF2-40B4-BE49-F238E27FC236}">
                    <a16:creationId xmlns:a16="http://schemas.microsoft.com/office/drawing/2014/main" id="{3539771B-BADC-4906-84B2-2D6199D611C7}"/>
                  </a:ext>
                </a:extLst>
              </p:cNvPr>
              <p:cNvSpPr txBox="1"/>
              <p:nvPr/>
            </p:nvSpPr>
            <p:spPr>
              <a:xfrm>
                <a:off x="2085229" y="1486210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分</a:t>
                </a: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376D75A-09F8-4329-84CA-FB643AE41754}"/>
                  </a:ext>
                </a:extLst>
              </p:cNvPr>
              <p:cNvSpPr/>
              <p:nvPr/>
            </p:nvSpPr>
            <p:spPr>
              <a:xfrm>
                <a:off x="2385704" y="1573625"/>
                <a:ext cx="165882" cy="141848"/>
              </a:xfrm>
              <a:custGeom>
                <a:avLst/>
                <a:gdLst>
                  <a:gd name="connsiteX0" fmla="*/ 84154 w 142734"/>
                  <a:gd name="connsiteY0" fmla="*/ 1606 h 115945"/>
                  <a:gd name="connsiteX1" fmla="*/ 138683 w 142734"/>
                  <a:gd name="connsiteY1" fmla="*/ 1606 h 115945"/>
                  <a:gd name="connsiteX2" fmla="*/ 138683 w 142734"/>
                  <a:gd name="connsiteY2" fmla="*/ 10248 h 115945"/>
                  <a:gd name="connsiteX3" fmla="*/ 92414 w 142734"/>
                  <a:gd name="connsiteY3" fmla="*/ 10248 h 115945"/>
                  <a:gd name="connsiteX4" fmla="*/ 91035 w 142734"/>
                  <a:gd name="connsiteY4" fmla="*/ 39999 h 115945"/>
                  <a:gd name="connsiteX5" fmla="*/ 90116 w 142734"/>
                  <a:gd name="connsiteY5" fmla="*/ 53154 h 115945"/>
                  <a:gd name="connsiteX6" fmla="*/ 99984 w 142734"/>
                  <a:gd name="connsiteY6" fmla="*/ 44206 h 115945"/>
                  <a:gd name="connsiteX7" fmla="*/ 112066 w 142734"/>
                  <a:gd name="connsiteY7" fmla="*/ 41376 h 115945"/>
                  <a:gd name="connsiteX8" fmla="*/ 134934 w 142734"/>
                  <a:gd name="connsiteY8" fmla="*/ 52390 h 115945"/>
                  <a:gd name="connsiteX9" fmla="*/ 142735 w 142734"/>
                  <a:gd name="connsiteY9" fmla="*/ 77551 h 115945"/>
                  <a:gd name="connsiteX10" fmla="*/ 131718 w 142734"/>
                  <a:gd name="connsiteY10" fmla="*/ 107150 h 115945"/>
                  <a:gd name="connsiteX11" fmla="*/ 109539 w 142734"/>
                  <a:gd name="connsiteY11" fmla="*/ 115945 h 115945"/>
                  <a:gd name="connsiteX12" fmla="*/ 78191 w 142734"/>
                  <a:gd name="connsiteY12" fmla="*/ 95066 h 115945"/>
                  <a:gd name="connsiteX13" fmla="*/ 87746 w 142734"/>
                  <a:gd name="connsiteY13" fmla="*/ 91012 h 115945"/>
                  <a:gd name="connsiteX14" fmla="*/ 109539 w 142734"/>
                  <a:gd name="connsiteY14" fmla="*/ 107456 h 115945"/>
                  <a:gd name="connsiteX15" fmla="*/ 126904 w 142734"/>
                  <a:gd name="connsiteY15" fmla="*/ 98584 h 115945"/>
                  <a:gd name="connsiteX16" fmla="*/ 132407 w 142734"/>
                  <a:gd name="connsiteY16" fmla="*/ 78011 h 115945"/>
                  <a:gd name="connsiteX17" fmla="*/ 125839 w 142734"/>
                  <a:gd name="connsiteY17" fmla="*/ 56290 h 115945"/>
                  <a:gd name="connsiteX18" fmla="*/ 110614 w 142734"/>
                  <a:gd name="connsiteY18" fmla="*/ 49866 h 115945"/>
                  <a:gd name="connsiteX19" fmla="*/ 97154 w 142734"/>
                  <a:gd name="connsiteY19" fmla="*/ 54530 h 115945"/>
                  <a:gd name="connsiteX20" fmla="*/ 89657 w 142734"/>
                  <a:gd name="connsiteY20" fmla="*/ 65544 h 115945"/>
                  <a:gd name="connsiteX21" fmla="*/ 81470 w 142734"/>
                  <a:gd name="connsiteY21" fmla="*/ 64244 h 115945"/>
                  <a:gd name="connsiteX22" fmla="*/ 26461 w 142734"/>
                  <a:gd name="connsiteY22" fmla="*/ 0 h 115945"/>
                  <a:gd name="connsiteX23" fmla="*/ 34491 w 142734"/>
                  <a:gd name="connsiteY23" fmla="*/ 0 h 115945"/>
                  <a:gd name="connsiteX24" fmla="*/ 34491 w 142734"/>
                  <a:gd name="connsiteY24" fmla="*/ 105544 h 115945"/>
                  <a:gd name="connsiteX25" fmla="*/ 55605 w 142734"/>
                  <a:gd name="connsiteY25" fmla="*/ 105544 h 115945"/>
                  <a:gd name="connsiteX26" fmla="*/ 55605 w 142734"/>
                  <a:gd name="connsiteY26" fmla="*/ 113880 h 115945"/>
                  <a:gd name="connsiteX27" fmla="*/ 2224 w 142734"/>
                  <a:gd name="connsiteY27" fmla="*/ 113880 h 115945"/>
                  <a:gd name="connsiteX28" fmla="*/ 2224 w 142734"/>
                  <a:gd name="connsiteY28" fmla="*/ 105544 h 115945"/>
                  <a:gd name="connsiteX29" fmla="*/ 24779 w 142734"/>
                  <a:gd name="connsiteY29" fmla="*/ 105544 h 115945"/>
                  <a:gd name="connsiteX30" fmla="*/ 24779 w 142734"/>
                  <a:gd name="connsiteY30" fmla="*/ 10630 h 115945"/>
                  <a:gd name="connsiteX31" fmla="*/ 1765 w 142734"/>
                  <a:gd name="connsiteY31" fmla="*/ 22409 h 115945"/>
                  <a:gd name="connsiteX32" fmla="*/ 0 w 142734"/>
                  <a:gd name="connsiteY32" fmla="*/ 13308 h 115945"/>
                  <a:gd name="connsiteX33" fmla="*/ 26461 w 142734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4" h="115945">
                    <a:moveTo>
                      <a:pt x="84154" y="1606"/>
                    </a:moveTo>
                    <a:lnTo>
                      <a:pt x="138683" y="1606"/>
                    </a:lnTo>
                    <a:lnTo>
                      <a:pt x="138683" y="10248"/>
                    </a:lnTo>
                    <a:lnTo>
                      <a:pt x="92414" y="10248"/>
                    </a:lnTo>
                    <a:lnTo>
                      <a:pt x="91035" y="39999"/>
                    </a:lnTo>
                    <a:cubicBezTo>
                      <a:pt x="90931" y="42243"/>
                      <a:pt x="90628" y="46628"/>
                      <a:pt x="90116" y="53154"/>
                    </a:cubicBezTo>
                    <a:cubicBezTo>
                      <a:pt x="92466" y="49330"/>
                      <a:pt x="95755" y="46347"/>
                      <a:pt x="99984" y="44206"/>
                    </a:cubicBezTo>
                    <a:cubicBezTo>
                      <a:pt x="103754" y="42319"/>
                      <a:pt x="107785" y="41376"/>
                      <a:pt x="112066" y="41376"/>
                    </a:cubicBezTo>
                    <a:cubicBezTo>
                      <a:pt x="121495" y="41376"/>
                      <a:pt x="129118" y="45047"/>
                      <a:pt x="134934" y="52390"/>
                    </a:cubicBezTo>
                    <a:cubicBezTo>
                      <a:pt x="140135" y="59017"/>
                      <a:pt x="142735" y="67405"/>
                      <a:pt x="142735" y="77551"/>
                    </a:cubicBezTo>
                    <a:cubicBezTo>
                      <a:pt x="142735" y="90197"/>
                      <a:pt x="139069" y="100063"/>
                      <a:pt x="131718" y="107150"/>
                    </a:cubicBezTo>
                    <a:cubicBezTo>
                      <a:pt x="125703" y="113013"/>
                      <a:pt x="118310" y="115945"/>
                      <a:pt x="109539" y="115945"/>
                    </a:cubicBezTo>
                    <a:cubicBezTo>
                      <a:pt x="94147" y="115945"/>
                      <a:pt x="83694" y="108985"/>
                      <a:pt x="78191" y="95066"/>
                    </a:cubicBezTo>
                    <a:lnTo>
                      <a:pt x="87746" y="91012"/>
                    </a:lnTo>
                    <a:cubicBezTo>
                      <a:pt x="91568" y="101975"/>
                      <a:pt x="98836" y="107456"/>
                      <a:pt x="109539" y="107456"/>
                    </a:cubicBezTo>
                    <a:cubicBezTo>
                      <a:pt x="116984" y="107456"/>
                      <a:pt x="122780" y="104498"/>
                      <a:pt x="126904" y="98584"/>
                    </a:cubicBezTo>
                    <a:cubicBezTo>
                      <a:pt x="130580" y="93332"/>
                      <a:pt x="132407" y="86474"/>
                      <a:pt x="132407" y="78011"/>
                    </a:cubicBezTo>
                    <a:cubicBezTo>
                      <a:pt x="132407" y="68527"/>
                      <a:pt x="130215" y="61286"/>
                      <a:pt x="125839" y="56290"/>
                    </a:cubicBezTo>
                    <a:cubicBezTo>
                      <a:pt x="122007" y="52006"/>
                      <a:pt x="116932" y="49866"/>
                      <a:pt x="110614" y="49866"/>
                    </a:cubicBezTo>
                    <a:cubicBezTo>
                      <a:pt x="105519" y="49866"/>
                      <a:pt x="101028" y="51421"/>
                      <a:pt x="97154" y="54530"/>
                    </a:cubicBezTo>
                    <a:cubicBezTo>
                      <a:pt x="93792" y="57284"/>
                      <a:pt x="91286" y="60955"/>
                      <a:pt x="89657" y="65544"/>
                    </a:cubicBezTo>
                    <a:lnTo>
                      <a:pt x="81470" y="64244"/>
                    </a:lnTo>
                    <a:close/>
                    <a:moveTo>
                      <a:pt x="26461" y="0"/>
                    </a:moveTo>
                    <a:lnTo>
                      <a:pt x="34491" y="0"/>
                    </a:lnTo>
                    <a:lnTo>
                      <a:pt x="34491" y="105544"/>
                    </a:lnTo>
                    <a:lnTo>
                      <a:pt x="55605" y="105544"/>
                    </a:lnTo>
                    <a:lnTo>
                      <a:pt x="55605" y="113880"/>
                    </a:lnTo>
                    <a:lnTo>
                      <a:pt x="2224" y="113880"/>
                    </a:lnTo>
                    <a:lnTo>
                      <a:pt x="2224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9" y="15168"/>
                      <a:pt x="10484" y="19095"/>
                      <a:pt x="1765" y="22409"/>
                    </a:cubicBezTo>
                    <a:lnTo>
                      <a:pt x="0" y="13308"/>
                    </a:lnTo>
                    <a:cubicBezTo>
                      <a:pt x="8667" y="10402"/>
                      <a:pt x="17491" y="5965"/>
                      <a:pt x="26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2" name="テキスト ボックス 39">
                <a:extLst>
                  <a:ext uri="{FF2B5EF4-FFF2-40B4-BE49-F238E27FC236}">
                    <a16:creationId xmlns:a16="http://schemas.microsoft.com/office/drawing/2014/main" id="{9258124C-767D-41E5-B413-C7EA91376925}"/>
                  </a:ext>
                </a:extLst>
              </p:cNvPr>
              <p:cNvSpPr txBox="1"/>
              <p:nvPr/>
            </p:nvSpPr>
            <p:spPr>
              <a:xfrm>
                <a:off x="227943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5160A2E-97B9-4BF5-BC3A-20BCF57AF4DE}"/>
                  </a:ext>
                </a:extLst>
              </p:cNvPr>
              <p:cNvSpPr/>
              <p:nvPr/>
            </p:nvSpPr>
            <p:spPr>
              <a:xfrm>
                <a:off x="2577922" y="1560056"/>
                <a:ext cx="167460" cy="170292"/>
              </a:xfrm>
              <a:custGeom>
                <a:avLst/>
                <a:gdLst>
                  <a:gd name="connsiteX0" fmla="*/ 123291 w 144092"/>
                  <a:gd name="connsiteY0" fmla="*/ 69828 h 139195"/>
                  <a:gd name="connsiteX1" fmla="*/ 130016 w 144092"/>
                  <a:gd name="connsiteY1" fmla="*/ 73575 h 139195"/>
                  <a:gd name="connsiteX2" fmla="*/ 131551 w 144092"/>
                  <a:gd name="connsiteY2" fmla="*/ 75640 h 139195"/>
                  <a:gd name="connsiteX3" fmla="*/ 130100 w 144092"/>
                  <a:gd name="connsiteY3" fmla="*/ 77476 h 139195"/>
                  <a:gd name="connsiteX4" fmla="*/ 125129 w 144092"/>
                  <a:gd name="connsiteY4" fmla="*/ 84894 h 139195"/>
                  <a:gd name="connsiteX5" fmla="*/ 95755 w 144092"/>
                  <a:gd name="connsiteY5" fmla="*/ 118393 h 139195"/>
                  <a:gd name="connsiteX6" fmla="*/ 53997 w 144092"/>
                  <a:gd name="connsiteY6" fmla="*/ 138584 h 139195"/>
                  <a:gd name="connsiteX7" fmla="*/ 52316 w 144092"/>
                  <a:gd name="connsiteY7" fmla="*/ 139043 h 139195"/>
                  <a:gd name="connsiteX8" fmla="*/ 50405 w 144092"/>
                  <a:gd name="connsiteY8" fmla="*/ 137054 h 139195"/>
                  <a:gd name="connsiteX9" fmla="*/ 46959 w 144092"/>
                  <a:gd name="connsiteY9" fmla="*/ 133078 h 139195"/>
                  <a:gd name="connsiteX10" fmla="*/ 93082 w 144092"/>
                  <a:gd name="connsiteY10" fmla="*/ 111357 h 139195"/>
                  <a:gd name="connsiteX11" fmla="*/ 119699 w 144092"/>
                  <a:gd name="connsiteY11" fmla="*/ 79388 h 139195"/>
                  <a:gd name="connsiteX12" fmla="*/ 123291 w 144092"/>
                  <a:gd name="connsiteY12" fmla="*/ 69828 h 139195"/>
                  <a:gd name="connsiteX13" fmla="*/ 73576 w 144092"/>
                  <a:gd name="connsiteY13" fmla="*/ 26310 h 139195"/>
                  <a:gd name="connsiteX14" fmla="*/ 80771 w 144092"/>
                  <a:gd name="connsiteY14" fmla="*/ 27992 h 139195"/>
                  <a:gd name="connsiteX15" fmla="*/ 82682 w 144092"/>
                  <a:gd name="connsiteY15" fmla="*/ 29752 h 139195"/>
                  <a:gd name="connsiteX16" fmla="*/ 81763 w 144092"/>
                  <a:gd name="connsiteY16" fmla="*/ 31588 h 139195"/>
                  <a:gd name="connsiteX17" fmla="*/ 79852 w 144092"/>
                  <a:gd name="connsiteY17" fmla="*/ 35718 h 139195"/>
                  <a:gd name="connsiteX18" fmla="*/ 63249 w 144092"/>
                  <a:gd name="connsiteY18" fmla="*/ 73652 h 139195"/>
                  <a:gd name="connsiteX19" fmla="*/ 61567 w 144092"/>
                  <a:gd name="connsiteY19" fmla="*/ 75334 h 139195"/>
                  <a:gd name="connsiteX20" fmla="*/ 59813 w 144092"/>
                  <a:gd name="connsiteY20" fmla="*/ 74416 h 139195"/>
                  <a:gd name="connsiteX21" fmla="*/ 54989 w 144092"/>
                  <a:gd name="connsiteY21" fmla="*/ 72352 h 139195"/>
                  <a:gd name="connsiteX22" fmla="*/ 71968 w 144092"/>
                  <a:gd name="connsiteY22" fmla="*/ 37400 h 139195"/>
                  <a:gd name="connsiteX23" fmla="*/ 73576 w 144092"/>
                  <a:gd name="connsiteY23" fmla="*/ 27304 h 139195"/>
                  <a:gd name="connsiteX24" fmla="*/ 73576 w 144092"/>
                  <a:gd name="connsiteY24" fmla="*/ 26310 h 139195"/>
                  <a:gd name="connsiteX25" fmla="*/ 119240 w 144092"/>
                  <a:gd name="connsiteY25" fmla="*/ 25622 h 139195"/>
                  <a:gd name="connsiteX26" fmla="*/ 120159 w 144092"/>
                  <a:gd name="connsiteY26" fmla="*/ 26463 h 139195"/>
                  <a:gd name="connsiteX27" fmla="*/ 144092 w 144092"/>
                  <a:gd name="connsiteY27" fmla="*/ 65469 h 139195"/>
                  <a:gd name="connsiteX28" fmla="*/ 139581 w 144092"/>
                  <a:gd name="connsiteY28" fmla="*/ 68375 h 139195"/>
                  <a:gd name="connsiteX29" fmla="*/ 137743 w 144092"/>
                  <a:gd name="connsiteY29" fmla="*/ 69751 h 139195"/>
                  <a:gd name="connsiteX30" fmla="*/ 136292 w 144092"/>
                  <a:gd name="connsiteY30" fmla="*/ 68375 h 139195"/>
                  <a:gd name="connsiteX31" fmla="*/ 113653 w 144092"/>
                  <a:gd name="connsiteY31" fmla="*/ 28604 h 139195"/>
                  <a:gd name="connsiteX32" fmla="*/ 113580 w 144092"/>
                  <a:gd name="connsiteY32" fmla="*/ 28146 h 139195"/>
                  <a:gd name="connsiteX33" fmla="*/ 115564 w 144092"/>
                  <a:gd name="connsiteY33" fmla="*/ 26922 h 139195"/>
                  <a:gd name="connsiteX34" fmla="*/ 117935 w 144092"/>
                  <a:gd name="connsiteY34" fmla="*/ 26004 h 139195"/>
                  <a:gd name="connsiteX35" fmla="*/ 119240 w 144092"/>
                  <a:gd name="connsiteY35" fmla="*/ 25622 h 139195"/>
                  <a:gd name="connsiteX36" fmla="*/ 48567 w 144092"/>
                  <a:gd name="connsiteY36" fmla="*/ 1377 h 139195"/>
                  <a:gd name="connsiteX37" fmla="*/ 53924 w 144092"/>
                  <a:gd name="connsiteY37" fmla="*/ 5431 h 139195"/>
                  <a:gd name="connsiteX38" fmla="*/ 54989 w 144092"/>
                  <a:gd name="connsiteY38" fmla="*/ 7343 h 139195"/>
                  <a:gd name="connsiteX39" fmla="*/ 52775 w 144092"/>
                  <a:gd name="connsiteY39" fmla="*/ 8873 h 139195"/>
                  <a:gd name="connsiteX40" fmla="*/ 48870 w 144092"/>
                  <a:gd name="connsiteY40" fmla="*/ 10173 h 139195"/>
                  <a:gd name="connsiteX41" fmla="*/ 36026 w 144092"/>
                  <a:gd name="connsiteY41" fmla="*/ 15143 h 139195"/>
                  <a:gd name="connsiteX42" fmla="*/ 36026 w 144092"/>
                  <a:gd name="connsiteY42" fmla="*/ 42906 h 139195"/>
                  <a:gd name="connsiteX43" fmla="*/ 39472 w 144092"/>
                  <a:gd name="connsiteY43" fmla="*/ 42906 h 139195"/>
                  <a:gd name="connsiteX44" fmla="*/ 55762 w 144092"/>
                  <a:gd name="connsiteY44" fmla="*/ 42600 h 139195"/>
                  <a:gd name="connsiteX45" fmla="*/ 56827 w 144092"/>
                  <a:gd name="connsiteY45" fmla="*/ 43671 h 139195"/>
                  <a:gd name="connsiteX46" fmla="*/ 56827 w 144092"/>
                  <a:gd name="connsiteY46" fmla="*/ 48184 h 139195"/>
                  <a:gd name="connsiteX47" fmla="*/ 55762 w 144092"/>
                  <a:gd name="connsiteY47" fmla="*/ 49331 h 139195"/>
                  <a:gd name="connsiteX48" fmla="*/ 39472 w 144092"/>
                  <a:gd name="connsiteY48" fmla="*/ 49025 h 139195"/>
                  <a:gd name="connsiteX49" fmla="*/ 37404 w 144092"/>
                  <a:gd name="connsiteY49" fmla="*/ 49025 h 139195"/>
                  <a:gd name="connsiteX50" fmla="*/ 54843 w 144092"/>
                  <a:gd name="connsiteY50" fmla="*/ 79082 h 139195"/>
                  <a:gd name="connsiteX51" fmla="*/ 51240 w 144092"/>
                  <a:gd name="connsiteY51" fmla="*/ 83594 h 139195"/>
                  <a:gd name="connsiteX52" fmla="*/ 50018 w 144092"/>
                  <a:gd name="connsiteY52" fmla="*/ 85124 h 139195"/>
                  <a:gd name="connsiteX53" fmla="*/ 48870 w 144092"/>
                  <a:gd name="connsiteY53" fmla="*/ 83748 h 139195"/>
                  <a:gd name="connsiteX54" fmla="*/ 35410 w 144092"/>
                  <a:gd name="connsiteY54" fmla="*/ 53996 h 139195"/>
                  <a:gd name="connsiteX55" fmla="*/ 35953 w 144092"/>
                  <a:gd name="connsiteY55" fmla="*/ 113805 h 139195"/>
                  <a:gd name="connsiteX56" fmla="*/ 36255 w 144092"/>
                  <a:gd name="connsiteY56" fmla="*/ 132160 h 139195"/>
                  <a:gd name="connsiteX57" fmla="*/ 36329 w 144092"/>
                  <a:gd name="connsiteY57" fmla="*/ 138126 h 139195"/>
                  <a:gd name="connsiteX58" fmla="*/ 35263 w 144092"/>
                  <a:gd name="connsiteY58" fmla="*/ 139196 h 139195"/>
                  <a:gd name="connsiteX59" fmla="*/ 29447 w 144092"/>
                  <a:gd name="connsiteY59" fmla="*/ 139196 h 139195"/>
                  <a:gd name="connsiteX60" fmla="*/ 28382 w 144092"/>
                  <a:gd name="connsiteY60" fmla="*/ 138126 h 139195"/>
                  <a:gd name="connsiteX61" fmla="*/ 29907 w 144092"/>
                  <a:gd name="connsiteY61" fmla="*/ 54149 h 139195"/>
                  <a:gd name="connsiteX62" fmla="*/ 6433 w 144092"/>
                  <a:gd name="connsiteY62" fmla="*/ 103709 h 139195"/>
                  <a:gd name="connsiteX63" fmla="*/ 5054 w 144092"/>
                  <a:gd name="connsiteY63" fmla="*/ 104933 h 139195"/>
                  <a:gd name="connsiteX64" fmla="*/ 3603 w 144092"/>
                  <a:gd name="connsiteY64" fmla="*/ 103327 h 139195"/>
                  <a:gd name="connsiteX65" fmla="*/ 0 w 144092"/>
                  <a:gd name="connsiteY65" fmla="*/ 99732 h 139195"/>
                  <a:gd name="connsiteX66" fmla="*/ 26920 w 144092"/>
                  <a:gd name="connsiteY66" fmla="*/ 49025 h 139195"/>
                  <a:gd name="connsiteX67" fmla="*/ 20655 w 144092"/>
                  <a:gd name="connsiteY67" fmla="*/ 49025 h 139195"/>
                  <a:gd name="connsiteX68" fmla="*/ 4365 w 144092"/>
                  <a:gd name="connsiteY68" fmla="*/ 49331 h 139195"/>
                  <a:gd name="connsiteX69" fmla="*/ 3289 w 144092"/>
                  <a:gd name="connsiteY69" fmla="*/ 48184 h 139195"/>
                  <a:gd name="connsiteX70" fmla="*/ 3289 w 144092"/>
                  <a:gd name="connsiteY70" fmla="*/ 43671 h 139195"/>
                  <a:gd name="connsiteX71" fmla="*/ 4365 w 144092"/>
                  <a:gd name="connsiteY71" fmla="*/ 42600 h 139195"/>
                  <a:gd name="connsiteX72" fmla="*/ 20655 w 144092"/>
                  <a:gd name="connsiteY72" fmla="*/ 42906 h 139195"/>
                  <a:gd name="connsiteX73" fmla="*/ 29144 w 144092"/>
                  <a:gd name="connsiteY73" fmla="*/ 42906 h 139195"/>
                  <a:gd name="connsiteX74" fmla="*/ 29144 w 144092"/>
                  <a:gd name="connsiteY74" fmla="*/ 17361 h 139195"/>
                  <a:gd name="connsiteX75" fmla="*/ 12541 w 144092"/>
                  <a:gd name="connsiteY75" fmla="*/ 21721 h 139195"/>
                  <a:gd name="connsiteX76" fmla="*/ 10787 w 144092"/>
                  <a:gd name="connsiteY76" fmla="*/ 22027 h 139195"/>
                  <a:gd name="connsiteX77" fmla="*/ 8646 w 144092"/>
                  <a:gd name="connsiteY77" fmla="*/ 19809 h 139195"/>
                  <a:gd name="connsiteX78" fmla="*/ 5357 w 144092"/>
                  <a:gd name="connsiteY78" fmla="*/ 16444 h 139195"/>
                  <a:gd name="connsiteX79" fmla="*/ 42907 w 144092"/>
                  <a:gd name="connsiteY79" fmla="*/ 5431 h 139195"/>
                  <a:gd name="connsiteX80" fmla="*/ 48567 w 144092"/>
                  <a:gd name="connsiteY80" fmla="*/ 1377 h 139195"/>
                  <a:gd name="connsiteX81" fmla="*/ 93542 w 144092"/>
                  <a:gd name="connsiteY81" fmla="*/ 0 h 139195"/>
                  <a:gd name="connsiteX82" fmla="*/ 101645 w 144092"/>
                  <a:gd name="connsiteY82" fmla="*/ 765 h 139195"/>
                  <a:gd name="connsiteX83" fmla="*/ 103556 w 144092"/>
                  <a:gd name="connsiteY83" fmla="*/ 1989 h 139195"/>
                  <a:gd name="connsiteX84" fmla="*/ 102564 w 144092"/>
                  <a:gd name="connsiteY84" fmla="*/ 4819 h 139195"/>
                  <a:gd name="connsiteX85" fmla="*/ 101645 w 144092"/>
                  <a:gd name="connsiteY85" fmla="*/ 16444 h 139195"/>
                  <a:gd name="connsiteX86" fmla="*/ 101645 w 144092"/>
                  <a:gd name="connsiteY86" fmla="*/ 60727 h 139195"/>
                  <a:gd name="connsiteX87" fmla="*/ 101947 w 144092"/>
                  <a:gd name="connsiteY87" fmla="*/ 79694 h 139195"/>
                  <a:gd name="connsiteX88" fmla="*/ 97750 w 144092"/>
                  <a:gd name="connsiteY88" fmla="*/ 90478 h 139195"/>
                  <a:gd name="connsiteX89" fmla="*/ 80541 w 144092"/>
                  <a:gd name="connsiteY89" fmla="*/ 93154 h 139195"/>
                  <a:gd name="connsiteX90" fmla="*/ 78014 w 144092"/>
                  <a:gd name="connsiteY90" fmla="*/ 92772 h 139195"/>
                  <a:gd name="connsiteX91" fmla="*/ 77398 w 144092"/>
                  <a:gd name="connsiteY91" fmla="*/ 90630 h 139195"/>
                  <a:gd name="connsiteX92" fmla="*/ 74725 w 144092"/>
                  <a:gd name="connsiteY92" fmla="*/ 85048 h 139195"/>
                  <a:gd name="connsiteX93" fmla="*/ 88341 w 144092"/>
                  <a:gd name="connsiteY93" fmla="*/ 85812 h 139195"/>
                  <a:gd name="connsiteX94" fmla="*/ 93155 w 144092"/>
                  <a:gd name="connsiteY94" fmla="*/ 84054 h 139195"/>
                  <a:gd name="connsiteX95" fmla="*/ 94460 w 144092"/>
                  <a:gd name="connsiteY95" fmla="*/ 78317 h 139195"/>
                  <a:gd name="connsiteX96" fmla="*/ 94460 w 144092"/>
                  <a:gd name="connsiteY96" fmla="*/ 16903 h 139195"/>
                  <a:gd name="connsiteX97" fmla="*/ 93542 w 144092"/>
                  <a:gd name="connsiteY97" fmla="*/ 0 h 13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44092" h="139195">
                    <a:moveTo>
                      <a:pt x="123291" y="69828"/>
                    </a:moveTo>
                    <a:cubicBezTo>
                      <a:pt x="126247" y="71256"/>
                      <a:pt x="128492" y="72505"/>
                      <a:pt x="130016" y="73575"/>
                    </a:cubicBezTo>
                    <a:cubicBezTo>
                      <a:pt x="131040" y="74340"/>
                      <a:pt x="131551" y="75028"/>
                      <a:pt x="131551" y="75640"/>
                    </a:cubicBezTo>
                    <a:cubicBezTo>
                      <a:pt x="131551" y="76150"/>
                      <a:pt x="131071" y="76762"/>
                      <a:pt x="130100" y="77476"/>
                    </a:cubicBezTo>
                    <a:cubicBezTo>
                      <a:pt x="129379" y="78037"/>
                      <a:pt x="127729" y="80510"/>
                      <a:pt x="125129" y="84894"/>
                    </a:cubicBezTo>
                    <a:cubicBezTo>
                      <a:pt x="117120" y="98610"/>
                      <a:pt x="107336" y="109776"/>
                      <a:pt x="95755" y="118393"/>
                    </a:cubicBezTo>
                    <a:cubicBezTo>
                      <a:pt x="84384" y="126909"/>
                      <a:pt x="70464" y="133639"/>
                      <a:pt x="53997" y="138584"/>
                    </a:cubicBezTo>
                    <a:cubicBezTo>
                      <a:pt x="53182" y="138890"/>
                      <a:pt x="52618" y="139043"/>
                      <a:pt x="52316" y="139043"/>
                    </a:cubicBezTo>
                    <a:cubicBezTo>
                      <a:pt x="51804" y="139043"/>
                      <a:pt x="51167" y="138380"/>
                      <a:pt x="50405" y="137054"/>
                    </a:cubicBezTo>
                    <a:cubicBezTo>
                      <a:pt x="49434" y="135271"/>
                      <a:pt x="48285" y="133944"/>
                      <a:pt x="46959" y="133078"/>
                    </a:cubicBezTo>
                    <a:cubicBezTo>
                      <a:pt x="65671" y="127928"/>
                      <a:pt x="81042" y="120688"/>
                      <a:pt x="93082" y="111357"/>
                    </a:cubicBezTo>
                    <a:cubicBezTo>
                      <a:pt x="103942" y="102893"/>
                      <a:pt x="112807" y="92237"/>
                      <a:pt x="119699" y="79388"/>
                    </a:cubicBezTo>
                    <a:cubicBezTo>
                      <a:pt x="121328" y="76176"/>
                      <a:pt x="122529" y="72989"/>
                      <a:pt x="123291" y="69828"/>
                    </a:cubicBezTo>
                    <a:close/>
                    <a:moveTo>
                      <a:pt x="73576" y="26310"/>
                    </a:moveTo>
                    <a:cubicBezTo>
                      <a:pt x="76124" y="26616"/>
                      <a:pt x="78526" y="27177"/>
                      <a:pt x="80771" y="27992"/>
                    </a:cubicBezTo>
                    <a:cubicBezTo>
                      <a:pt x="82045" y="28553"/>
                      <a:pt x="82682" y="29140"/>
                      <a:pt x="82682" y="29752"/>
                    </a:cubicBezTo>
                    <a:cubicBezTo>
                      <a:pt x="82682" y="30058"/>
                      <a:pt x="82368" y="30670"/>
                      <a:pt x="81763" y="31588"/>
                    </a:cubicBezTo>
                    <a:cubicBezTo>
                      <a:pt x="81147" y="32352"/>
                      <a:pt x="80510" y="33728"/>
                      <a:pt x="79852" y="35718"/>
                    </a:cubicBezTo>
                    <a:cubicBezTo>
                      <a:pt x="75466" y="50861"/>
                      <a:pt x="69932" y="63505"/>
                      <a:pt x="63249" y="73652"/>
                    </a:cubicBezTo>
                    <a:cubicBezTo>
                      <a:pt x="62486" y="74774"/>
                      <a:pt x="61922" y="75334"/>
                      <a:pt x="61567" y="75334"/>
                    </a:cubicBezTo>
                    <a:cubicBezTo>
                      <a:pt x="61212" y="75334"/>
                      <a:pt x="60628" y="75028"/>
                      <a:pt x="59813" y="74416"/>
                    </a:cubicBezTo>
                    <a:cubicBezTo>
                      <a:pt x="58330" y="73346"/>
                      <a:pt x="56722" y="72658"/>
                      <a:pt x="54989" y="72352"/>
                    </a:cubicBezTo>
                    <a:cubicBezTo>
                      <a:pt x="62538" y="62563"/>
                      <a:pt x="68198" y="50911"/>
                      <a:pt x="71968" y="37400"/>
                    </a:cubicBezTo>
                    <a:cubicBezTo>
                      <a:pt x="73043" y="33627"/>
                      <a:pt x="73576" y="30262"/>
                      <a:pt x="73576" y="27304"/>
                    </a:cubicBezTo>
                    <a:cubicBezTo>
                      <a:pt x="73576" y="27050"/>
                      <a:pt x="73576" y="26717"/>
                      <a:pt x="73576" y="26310"/>
                    </a:cubicBezTo>
                    <a:close/>
                    <a:moveTo>
                      <a:pt x="119240" y="25622"/>
                    </a:moveTo>
                    <a:cubicBezTo>
                      <a:pt x="119543" y="25622"/>
                      <a:pt x="119845" y="25902"/>
                      <a:pt x="120159" y="26463"/>
                    </a:cubicBezTo>
                    <a:cubicBezTo>
                      <a:pt x="126685" y="41555"/>
                      <a:pt x="134663" y="54557"/>
                      <a:pt x="144092" y="65469"/>
                    </a:cubicBezTo>
                    <a:cubicBezTo>
                      <a:pt x="142202" y="66284"/>
                      <a:pt x="140699" y="67253"/>
                      <a:pt x="139581" y="68375"/>
                    </a:cubicBezTo>
                    <a:cubicBezTo>
                      <a:pt x="138662" y="69292"/>
                      <a:pt x="138046" y="69751"/>
                      <a:pt x="137743" y="69751"/>
                    </a:cubicBezTo>
                    <a:cubicBezTo>
                      <a:pt x="137441" y="69751"/>
                      <a:pt x="136960" y="69292"/>
                      <a:pt x="136292" y="68375"/>
                    </a:cubicBezTo>
                    <a:cubicBezTo>
                      <a:pt x="127468" y="56954"/>
                      <a:pt x="119929" y="43697"/>
                      <a:pt x="113653" y="28604"/>
                    </a:cubicBezTo>
                    <a:cubicBezTo>
                      <a:pt x="113601" y="28401"/>
                      <a:pt x="113580" y="28247"/>
                      <a:pt x="113580" y="28146"/>
                    </a:cubicBezTo>
                    <a:cubicBezTo>
                      <a:pt x="113580" y="27890"/>
                      <a:pt x="114238" y="27483"/>
                      <a:pt x="115564" y="26922"/>
                    </a:cubicBezTo>
                    <a:lnTo>
                      <a:pt x="117935" y="26004"/>
                    </a:lnTo>
                    <a:cubicBezTo>
                      <a:pt x="118551" y="25749"/>
                      <a:pt x="118979" y="25622"/>
                      <a:pt x="119240" y="25622"/>
                    </a:cubicBezTo>
                    <a:close/>
                    <a:moveTo>
                      <a:pt x="48567" y="1377"/>
                    </a:moveTo>
                    <a:cubicBezTo>
                      <a:pt x="50509" y="2601"/>
                      <a:pt x="52295" y="3952"/>
                      <a:pt x="53924" y="5431"/>
                    </a:cubicBezTo>
                    <a:cubicBezTo>
                      <a:pt x="54634" y="6195"/>
                      <a:pt x="54989" y="6832"/>
                      <a:pt x="54989" y="7343"/>
                    </a:cubicBezTo>
                    <a:cubicBezTo>
                      <a:pt x="54989" y="8210"/>
                      <a:pt x="54258" y="8719"/>
                      <a:pt x="52775" y="8873"/>
                    </a:cubicBezTo>
                    <a:cubicBezTo>
                      <a:pt x="51699" y="9025"/>
                      <a:pt x="50405" y="9459"/>
                      <a:pt x="48870" y="10173"/>
                    </a:cubicBezTo>
                    <a:cubicBezTo>
                      <a:pt x="44943" y="11957"/>
                      <a:pt x="40662" y="13615"/>
                      <a:pt x="36026" y="15143"/>
                    </a:cubicBezTo>
                    <a:lnTo>
                      <a:pt x="36026" y="42906"/>
                    </a:lnTo>
                    <a:lnTo>
                      <a:pt x="39472" y="42906"/>
                    </a:lnTo>
                    <a:lnTo>
                      <a:pt x="55762" y="42600"/>
                    </a:lnTo>
                    <a:cubicBezTo>
                      <a:pt x="56472" y="42600"/>
                      <a:pt x="56827" y="42957"/>
                      <a:pt x="56827" y="43671"/>
                    </a:cubicBezTo>
                    <a:lnTo>
                      <a:pt x="56827" y="48184"/>
                    </a:lnTo>
                    <a:cubicBezTo>
                      <a:pt x="56827" y="48948"/>
                      <a:pt x="56472" y="49331"/>
                      <a:pt x="55762" y="49331"/>
                    </a:cubicBezTo>
                    <a:lnTo>
                      <a:pt x="39472" y="49025"/>
                    </a:lnTo>
                    <a:lnTo>
                      <a:pt x="37404" y="49025"/>
                    </a:lnTo>
                    <a:cubicBezTo>
                      <a:pt x="42302" y="61670"/>
                      <a:pt x="48107" y="71689"/>
                      <a:pt x="54843" y="79082"/>
                    </a:cubicBezTo>
                    <a:cubicBezTo>
                      <a:pt x="53360" y="80204"/>
                      <a:pt x="52159" y="81708"/>
                      <a:pt x="51240" y="83594"/>
                    </a:cubicBezTo>
                    <a:cubicBezTo>
                      <a:pt x="50739" y="84614"/>
                      <a:pt x="50332" y="85124"/>
                      <a:pt x="50018" y="85124"/>
                    </a:cubicBezTo>
                    <a:cubicBezTo>
                      <a:pt x="49768" y="85124"/>
                      <a:pt x="49381" y="84666"/>
                      <a:pt x="48870" y="83748"/>
                    </a:cubicBezTo>
                    <a:cubicBezTo>
                      <a:pt x="42709" y="73652"/>
                      <a:pt x="38219" y="63735"/>
                      <a:pt x="35410" y="53996"/>
                    </a:cubicBezTo>
                    <a:cubicBezTo>
                      <a:pt x="35462" y="72250"/>
                      <a:pt x="35639" y="92186"/>
                      <a:pt x="35953" y="113805"/>
                    </a:cubicBezTo>
                    <a:cubicBezTo>
                      <a:pt x="36005" y="117526"/>
                      <a:pt x="36099" y="123645"/>
                      <a:pt x="36255" y="132160"/>
                    </a:cubicBezTo>
                    <a:cubicBezTo>
                      <a:pt x="36308" y="135627"/>
                      <a:pt x="36329" y="137616"/>
                      <a:pt x="36329" y="138126"/>
                    </a:cubicBezTo>
                    <a:cubicBezTo>
                      <a:pt x="36329" y="138839"/>
                      <a:pt x="35974" y="139196"/>
                      <a:pt x="35263" y="139196"/>
                    </a:cubicBezTo>
                    <a:lnTo>
                      <a:pt x="29447" y="139196"/>
                    </a:lnTo>
                    <a:cubicBezTo>
                      <a:pt x="28737" y="139196"/>
                      <a:pt x="28382" y="138839"/>
                      <a:pt x="28382" y="138126"/>
                    </a:cubicBezTo>
                    <a:cubicBezTo>
                      <a:pt x="29249" y="118444"/>
                      <a:pt x="29750" y="90453"/>
                      <a:pt x="29907" y="54149"/>
                    </a:cubicBezTo>
                    <a:cubicBezTo>
                      <a:pt x="24498" y="73014"/>
                      <a:pt x="16676" y="89535"/>
                      <a:pt x="6433" y="103709"/>
                    </a:cubicBezTo>
                    <a:cubicBezTo>
                      <a:pt x="5816" y="104525"/>
                      <a:pt x="5357" y="104933"/>
                      <a:pt x="5054" y="104933"/>
                    </a:cubicBezTo>
                    <a:cubicBezTo>
                      <a:pt x="4741" y="104933"/>
                      <a:pt x="4260" y="104397"/>
                      <a:pt x="3603" y="103327"/>
                    </a:cubicBezTo>
                    <a:cubicBezTo>
                      <a:pt x="2631" y="101746"/>
                      <a:pt x="1431" y="100548"/>
                      <a:pt x="0" y="99732"/>
                    </a:cubicBezTo>
                    <a:cubicBezTo>
                      <a:pt x="11581" y="85660"/>
                      <a:pt x="20550" y="68757"/>
                      <a:pt x="26920" y="49025"/>
                    </a:cubicBezTo>
                    <a:lnTo>
                      <a:pt x="20655" y="49025"/>
                    </a:lnTo>
                    <a:lnTo>
                      <a:pt x="4365" y="49331"/>
                    </a:lnTo>
                    <a:cubicBezTo>
                      <a:pt x="3644" y="49331"/>
                      <a:pt x="3289" y="48948"/>
                      <a:pt x="3289" y="48184"/>
                    </a:cubicBezTo>
                    <a:lnTo>
                      <a:pt x="3289" y="43671"/>
                    </a:lnTo>
                    <a:cubicBezTo>
                      <a:pt x="3289" y="42957"/>
                      <a:pt x="3644" y="42600"/>
                      <a:pt x="4365" y="42600"/>
                    </a:cubicBezTo>
                    <a:lnTo>
                      <a:pt x="20655" y="42906"/>
                    </a:lnTo>
                    <a:lnTo>
                      <a:pt x="29144" y="42906"/>
                    </a:lnTo>
                    <a:lnTo>
                      <a:pt x="29144" y="17361"/>
                    </a:lnTo>
                    <a:cubicBezTo>
                      <a:pt x="22670" y="19248"/>
                      <a:pt x="17136" y="20702"/>
                      <a:pt x="12541" y="21721"/>
                    </a:cubicBezTo>
                    <a:cubicBezTo>
                      <a:pt x="11727" y="21926"/>
                      <a:pt x="11142" y="22027"/>
                      <a:pt x="10787" y="22027"/>
                    </a:cubicBezTo>
                    <a:cubicBezTo>
                      <a:pt x="10129" y="22027"/>
                      <a:pt x="9408" y="21288"/>
                      <a:pt x="8646" y="19809"/>
                    </a:cubicBezTo>
                    <a:cubicBezTo>
                      <a:pt x="7884" y="18535"/>
                      <a:pt x="6788" y="17412"/>
                      <a:pt x="5357" y="16444"/>
                    </a:cubicBezTo>
                    <a:cubicBezTo>
                      <a:pt x="20853" y="13792"/>
                      <a:pt x="33373" y="10122"/>
                      <a:pt x="42907" y="5431"/>
                    </a:cubicBezTo>
                    <a:cubicBezTo>
                      <a:pt x="44849" y="4513"/>
                      <a:pt x="46729" y="3162"/>
                      <a:pt x="48567" y="1377"/>
                    </a:cubicBezTo>
                    <a:close/>
                    <a:moveTo>
                      <a:pt x="93542" y="0"/>
                    </a:moveTo>
                    <a:cubicBezTo>
                      <a:pt x="95682" y="102"/>
                      <a:pt x="98387" y="357"/>
                      <a:pt x="101645" y="765"/>
                    </a:cubicBezTo>
                    <a:cubicBezTo>
                      <a:pt x="102919" y="918"/>
                      <a:pt x="103556" y="1326"/>
                      <a:pt x="103556" y="1989"/>
                    </a:cubicBezTo>
                    <a:cubicBezTo>
                      <a:pt x="103556" y="2448"/>
                      <a:pt x="103232" y="3392"/>
                      <a:pt x="102564" y="4819"/>
                    </a:cubicBezTo>
                    <a:cubicBezTo>
                      <a:pt x="101947" y="6399"/>
                      <a:pt x="101645" y="10274"/>
                      <a:pt x="101645" y="16444"/>
                    </a:cubicBezTo>
                    <a:lnTo>
                      <a:pt x="101645" y="60727"/>
                    </a:lnTo>
                    <a:lnTo>
                      <a:pt x="101947" y="79694"/>
                    </a:lnTo>
                    <a:cubicBezTo>
                      <a:pt x="101947" y="84385"/>
                      <a:pt x="100548" y="87979"/>
                      <a:pt x="97750" y="90478"/>
                    </a:cubicBezTo>
                    <a:cubicBezTo>
                      <a:pt x="95651" y="92262"/>
                      <a:pt x="89918" y="93154"/>
                      <a:pt x="80541" y="93154"/>
                    </a:cubicBezTo>
                    <a:cubicBezTo>
                      <a:pt x="79110" y="93154"/>
                      <a:pt x="78265" y="93027"/>
                      <a:pt x="78014" y="92772"/>
                    </a:cubicBezTo>
                    <a:cubicBezTo>
                      <a:pt x="77805" y="92568"/>
                      <a:pt x="77607" y="91854"/>
                      <a:pt x="77398" y="90630"/>
                    </a:cubicBezTo>
                    <a:cubicBezTo>
                      <a:pt x="76897" y="88489"/>
                      <a:pt x="75998" y="86628"/>
                      <a:pt x="74725" y="85048"/>
                    </a:cubicBezTo>
                    <a:cubicBezTo>
                      <a:pt x="78651" y="85557"/>
                      <a:pt x="83193" y="85812"/>
                      <a:pt x="88341" y="85812"/>
                    </a:cubicBezTo>
                    <a:cubicBezTo>
                      <a:pt x="90680" y="85812"/>
                      <a:pt x="92288" y="85226"/>
                      <a:pt x="93155" y="84054"/>
                    </a:cubicBezTo>
                    <a:cubicBezTo>
                      <a:pt x="94022" y="82931"/>
                      <a:pt x="94460" y="81019"/>
                      <a:pt x="94460" y="78317"/>
                    </a:cubicBezTo>
                    <a:lnTo>
                      <a:pt x="94460" y="16903"/>
                    </a:lnTo>
                    <a:cubicBezTo>
                      <a:pt x="94460" y="8898"/>
                      <a:pt x="94147" y="3263"/>
                      <a:pt x="935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4" name="テキスト ボックス 41">
                <a:extLst>
                  <a:ext uri="{FF2B5EF4-FFF2-40B4-BE49-F238E27FC236}">
                    <a16:creationId xmlns:a16="http://schemas.microsoft.com/office/drawing/2014/main" id="{5CE1D004-27DE-408F-8A7F-B0C15AD8515B}"/>
                  </a:ext>
                </a:extLst>
              </p:cNvPr>
              <p:cNvSpPr txBox="1"/>
              <p:nvPr/>
            </p:nvSpPr>
            <p:spPr>
              <a:xfrm>
                <a:off x="2471653" y="1487053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秒</a:t>
                </a: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3E0B91C-571C-4078-863E-D755FED5888D}"/>
                  </a:ext>
                </a:extLst>
              </p:cNvPr>
              <p:cNvSpPr/>
              <p:nvPr/>
            </p:nvSpPr>
            <p:spPr>
              <a:xfrm>
                <a:off x="875275" y="997207"/>
                <a:ext cx="2281507" cy="5531616"/>
              </a:xfrm>
              <a:custGeom>
                <a:avLst/>
                <a:gdLst>
                  <a:gd name="connsiteX0" fmla="*/ 0 w 1963137"/>
                  <a:gd name="connsiteY0" fmla="*/ 0 h 4521482"/>
                  <a:gd name="connsiteX1" fmla="*/ 1963138 w 1963137"/>
                  <a:gd name="connsiteY1" fmla="*/ 0 h 4521482"/>
                  <a:gd name="connsiteX2" fmla="*/ 1963138 w 1963137"/>
                  <a:gd name="connsiteY2" fmla="*/ 4521482 h 4521482"/>
                  <a:gd name="connsiteX3" fmla="*/ 0 w 1963137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137" h="4521482">
                    <a:moveTo>
                      <a:pt x="0" y="0"/>
                    </a:moveTo>
                    <a:lnTo>
                      <a:pt x="1963138" y="0"/>
                    </a:lnTo>
                    <a:lnTo>
                      <a:pt x="1963138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81651505-4DE3-402B-AC0E-DD11B7863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1141" y="3277561"/>
                <a:ext cx="230578" cy="242727"/>
              </a:xfrm>
              <a:custGeom>
                <a:avLst/>
                <a:gdLst>
                  <a:gd name="connsiteX0" fmla="*/ 425 w 198402"/>
                  <a:gd name="connsiteY0" fmla="*/ 168 h 198402"/>
                  <a:gd name="connsiteX1" fmla="*/ 198827 w 198402"/>
                  <a:gd name="connsiteY1" fmla="*/ 168 h 198402"/>
                  <a:gd name="connsiteX2" fmla="*/ 198827 w 198402"/>
                  <a:gd name="connsiteY2" fmla="*/ 198570 h 198402"/>
                  <a:gd name="connsiteX3" fmla="*/ 425 w 198402"/>
                  <a:gd name="connsiteY3" fmla="*/ 1985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425" y="168"/>
                    </a:moveTo>
                    <a:lnTo>
                      <a:pt x="198827" y="168"/>
                    </a:lnTo>
                    <a:lnTo>
                      <a:pt x="198827" y="198570"/>
                    </a:lnTo>
                    <a:lnTo>
                      <a:pt x="425" y="198570"/>
                    </a:lnTo>
                    <a:close/>
                  </a:path>
                </a:pathLst>
              </a:cu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B78A36C1-DCD7-4999-BB7E-C238D96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206" y="3277561"/>
                <a:ext cx="242713" cy="255501"/>
              </a:xfrm>
              <a:custGeom>
                <a:avLst/>
                <a:gdLst>
                  <a:gd name="connsiteX0" fmla="*/ 396 w 208844"/>
                  <a:gd name="connsiteY0" fmla="*/ 168 h 208844"/>
                  <a:gd name="connsiteX1" fmla="*/ 209240 w 208844"/>
                  <a:gd name="connsiteY1" fmla="*/ 168 h 208844"/>
                  <a:gd name="connsiteX2" fmla="*/ 209240 w 208844"/>
                  <a:gd name="connsiteY2" fmla="*/ 209012 h 208844"/>
                  <a:gd name="connsiteX3" fmla="*/ 396 w 208844"/>
                  <a:gd name="connsiteY3" fmla="*/ 209012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396" y="168"/>
                    </a:moveTo>
                    <a:lnTo>
                      <a:pt x="209240" y="168"/>
                    </a:lnTo>
                    <a:lnTo>
                      <a:pt x="209240" y="209012"/>
                    </a:lnTo>
                    <a:lnTo>
                      <a:pt x="396" y="209012"/>
                    </a:lnTo>
                    <a:close/>
                  </a:path>
                </a:pathLst>
              </a:cu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DF670D6-D84B-444E-AD5E-31D7F8D8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7146" y="3967416"/>
                <a:ext cx="218442" cy="242728"/>
              </a:xfrm>
              <a:custGeom>
                <a:avLst/>
                <a:gdLst>
                  <a:gd name="connsiteX0" fmla="*/ 483 w 187960"/>
                  <a:gd name="connsiteY0" fmla="*/ 222 h 198403"/>
                  <a:gd name="connsiteX1" fmla="*/ 188443 w 187960"/>
                  <a:gd name="connsiteY1" fmla="*/ 222 h 198403"/>
                  <a:gd name="connsiteX2" fmla="*/ 188443 w 187960"/>
                  <a:gd name="connsiteY2" fmla="*/ 198625 h 198403"/>
                  <a:gd name="connsiteX3" fmla="*/ 483 w 187960"/>
                  <a:gd name="connsiteY3" fmla="*/ 198625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483" y="222"/>
                    </a:moveTo>
                    <a:lnTo>
                      <a:pt x="188443" y="222"/>
                    </a:lnTo>
                    <a:lnTo>
                      <a:pt x="188443" y="198625"/>
                    </a:lnTo>
                    <a:lnTo>
                      <a:pt x="483" y="198625"/>
                    </a:lnTo>
                    <a:close/>
                  </a:path>
                </a:pathLst>
              </a:cu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B93A6410-8E51-4742-856D-40F40206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11" y="3967416"/>
                <a:ext cx="230578" cy="255501"/>
              </a:xfrm>
              <a:custGeom>
                <a:avLst/>
                <a:gdLst>
                  <a:gd name="connsiteX0" fmla="*/ 455 w 198402"/>
                  <a:gd name="connsiteY0" fmla="*/ 222 h 208844"/>
                  <a:gd name="connsiteX1" fmla="*/ 198857 w 198402"/>
                  <a:gd name="connsiteY1" fmla="*/ 222 h 208844"/>
                  <a:gd name="connsiteX2" fmla="*/ 198857 w 198402"/>
                  <a:gd name="connsiteY2" fmla="*/ 209066 h 208844"/>
                  <a:gd name="connsiteX3" fmla="*/ 455 w 198402"/>
                  <a:gd name="connsiteY3" fmla="*/ 209066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55" y="222"/>
                    </a:moveTo>
                    <a:lnTo>
                      <a:pt x="198857" y="222"/>
                    </a:lnTo>
                    <a:lnTo>
                      <a:pt x="198857" y="209066"/>
                    </a:lnTo>
                    <a:lnTo>
                      <a:pt x="455" y="209066"/>
                    </a:lnTo>
                    <a:close/>
                  </a:path>
                </a:pathLst>
              </a:cu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DFAF7E47-BADC-48C1-9C77-2D72BD47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06995" y="4555071"/>
                <a:ext cx="230578" cy="242727"/>
              </a:xfrm>
              <a:custGeom>
                <a:avLst/>
                <a:gdLst>
                  <a:gd name="connsiteX0" fmla="*/ 305 w 198402"/>
                  <a:gd name="connsiteY0" fmla="*/ 268 h 198402"/>
                  <a:gd name="connsiteX1" fmla="*/ 198708 w 198402"/>
                  <a:gd name="connsiteY1" fmla="*/ 268 h 198402"/>
                  <a:gd name="connsiteX2" fmla="*/ 198708 w 198402"/>
                  <a:gd name="connsiteY2" fmla="*/ 198670 h 198402"/>
                  <a:gd name="connsiteX3" fmla="*/ 305 w 198402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05" y="268"/>
                    </a:moveTo>
                    <a:lnTo>
                      <a:pt x="198708" y="268"/>
                    </a:lnTo>
                    <a:lnTo>
                      <a:pt x="198708" y="198670"/>
                    </a:lnTo>
                    <a:lnTo>
                      <a:pt x="305" y="198670"/>
                    </a:lnTo>
                    <a:close/>
                  </a:path>
                </a:pathLst>
              </a:cu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8D7A9003-CB26-4B5A-B910-392201EA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0" y="4555071"/>
                <a:ext cx="242713" cy="242727"/>
              </a:xfrm>
              <a:custGeom>
                <a:avLst/>
                <a:gdLst>
                  <a:gd name="connsiteX0" fmla="*/ 277 w 208844"/>
                  <a:gd name="connsiteY0" fmla="*/ 268 h 198402"/>
                  <a:gd name="connsiteX1" fmla="*/ 209121 w 208844"/>
                  <a:gd name="connsiteY1" fmla="*/ 268 h 198402"/>
                  <a:gd name="connsiteX2" fmla="*/ 209121 w 208844"/>
                  <a:gd name="connsiteY2" fmla="*/ 198670 h 198402"/>
                  <a:gd name="connsiteX3" fmla="*/ 277 w 208844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198402">
                    <a:moveTo>
                      <a:pt x="277" y="268"/>
                    </a:moveTo>
                    <a:lnTo>
                      <a:pt x="209121" y="268"/>
                    </a:lnTo>
                    <a:lnTo>
                      <a:pt x="209121" y="198670"/>
                    </a:lnTo>
                    <a:lnTo>
                      <a:pt x="277" y="198670"/>
                    </a:lnTo>
                    <a:close/>
                  </a:path>
                </a:pathLst>
              </a:cu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C99F8438-F479-478B-8A52-5541910E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5388" y="4580621"/>
                <a:ext cx="218442" cy="242728"/>
              </a:xfrm>
              <a:custGeom>
                <a:avLst/>
                <a:gdLst>
                  <a:gd name="connsiteX0" fmla="*/ 529 w 187960"/>
                  <a:gd name="connsiteY0" fmla="*/ 270 h 198403"/>
                  <a:gd name="connsiteX1" fmla="*/ 188489 w 187960"/>
                  <a:gd name="connsiteY1" fmla="*/ 270 h 198403"/>
                  <a:gd name="connsiteX2" fmla="*/ 188489 w 187960"/>
                  <a:gd name="connsiteY2" fmla="*/ 198673 h 198403"/>
                  <a:gd name="connsiteX3" fmla="*/ 529 w 187960"/>
                  <a:gd name="connsiteY3" fmla="*/ 198673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529" y="270"/>
                    </a:moveTo>
                    <a:lnTo>
                      <a:pt x="188489" y="270"/>
                    </a:lnTo>
                    <a:lnTo>
                      <a:pt x="188489" y="198673"/>
                    </a:lnTo>
                    <a:lnTo>
                      <a:pt x="529" y="198673"/>
                    </a:lnTo>
                    <a:close/>
                  </a:path>
                </a:pathLst>
              </a:cu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9B5AD3F8-73C7-4D4B-8DDB-C80F227C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835" y="5206601"/>
                <a:ext cx="230579" cy="229952"/>
              </a:xfrm>
              <a:custGeom>
                <a:avLst/>
                <a:gdLst>
                  <a:gd name="connsiteX0" fmla="*/ 408 w 198403"/>
                  <a:gd name="connsiteY0" fmla="*/ 318 h 187960"/>
                  <a:gd name="connsiteX1" fmla="*/ 198811 w 198403"/>
                  <a:gd name="connsiteY1" fmla="*/ 318 h 187960"/>
                  <a:gd name="connsiteX2" fmla="*/ 198811 w 198403"/>
                  <a:gd name="connsiteY2" fmla="*/ 188278 h 187960"/>
                  <a:gd name="connsiteX3" fmla="*/ 408 w 198403"/>
                  <a:gd name="connsiteY3" fmla="*/ 188278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3" h="187960">
                    <a:moveTo>
                      <a:pt x="408" y="318"/>
                    </a:moveTo>
                    <a:lnTo>
                      <a:pt x="198811" y="318"/>
                    </a:lnTo>
                    <a:lnTo>
                      <a:pt x="198811" y="188278"/>
                    </a:lnTo>
                    <a:lnTo>
                      <a:pt x="408" y="188278"/>
                    </a:lnTo>
                    <a:close/>
                  </a:path>
                </a:pathLst>
              </a:custGeom>
            </p:spPr>
          </p:pic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603DD6B7-E075-4B08-9D33-9F2F24CB3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443" y="3303110"/>
                <a:ext cx="242713" cy="255501"/>
              </a:xfrm>
              <a:custGeom>
                <a:avLst/>
                <a:gdLst>
                  <a:gd name="connsiteX0" fmla="*/ 582 w 208844"/>
                  <a:gd name="connsiteY0" fmla="*/ 170 h 208844"/>
                  <a:gd name="connsiteX1" fmla="*/ 209426 w 208844"/>
                  <a:gd name="connsiteY1" fmla="*/ 170 h 208844"/>
                  <a:gd name="connsiteX2" fmla="*/ 209426 w 208844"/>
                  <a:gd name="connsiteY2" fmla="*/ 209014 h 208844"/>
                  <a:gd name="connsiteX3" fmla="*/ 582 w 208844"/>
                  <a:gd name="connsiteY3" fmla="*/ 209014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582" y="170"/>
                    </a:moveTo>
                    <a:lnTo>
                      <a:pt x="209426" y="170"/>
                    </a:lnTo>
                    <a:lnTo>
                      <a:pt x="209426" y="209014"/>
                    </a:lnTo>
                    <a:lnTo>
                      <a:pt x="582" y="209014"/>
                    </a:lnTo>
                    <a:close/>
                  </a:path>
                </a:pathLst>
              </a:cu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id="{93AC0718-DFFB-418C-83A2-722F1BBEE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01" y="3929091"/>
                <a:ext cx="230578" cy="255501"/>
              </a:xfrm>
              <a:custGeom>
                <a:avLst/>
                <a:gdLst>
                  <a:gd name="connsiteX0" fmla="*/ 351 w 198402"/>
                  <a:gd name="connsiteY0" fmla="*/ 219 h 208844"/>
                  <a:gd name="connsiteX1" fmla="*/ 198753 w 198402"/>
                  <a:gd name="connsiteY1" fmla="*/ 219 h 208844"/>
                  <a:gd name="connsiteX2" fmla="*/ 198753 w 198402"/>
                  <a:gd name="connsiteY2" fmla="*/ 209063 h 208844"/>
                  <a:gd name="connsiteX3" fmla="*/ 351 w 198402"/>
                  <a:gd name="connsiteY3" fmla="*/ 20906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351" y="219"/>
                    </a:moveTo>
                    <a:lnTo>
                      <a:pt x="198753" y="219"/>
                    </a:lnTo>
                    <a:lnTo>
                      <a:pt x="198753" y="209063"/>
                    </a:lnTo>
                    <a:lnTo>
                      <a:pt x="351" y="209063"/>
                    </a:lnTo>
                    <a:close/>
                  </a:path>
                </a:pathLst>
              </a:cu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96E5D72A-149C-424A-8D06-221C426C6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056" y="4542295"/>
                <a:ext cx="230578" cy="255501"/>
              </a:xfrm>
              <a:custGeom>
                <a:avLst/>
                <a:gdLst>
                  <a:gd name="connsiteX0" fmla="*/ 417 w 198402"/>
                  <a:gd name="connsiteY0" fmla="*/ 267 h 208844"/>
                  <a:gd name="connsiteX1" fmla="*/ 198819 w 198402"/>
                  <a:gd name="connsiteY1" fmla="*/ 267 h 208844"/>
                  <a:gd name="connsiteX2" fmla="*/ 198819 w 198402"/>
                  <a:gd name="connsiteY2" fmla="*/ 209111 h 208844"/>
                  <a:gd name="connsiteX3" fmla="*/ 417 w 198402"/>
                  <a:gd name="connsiteY3" fmla="*/ 209111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17" y="267"/>
                    </a:moveTo>
                    <a:lnTo>
                      <a:pt x="198819" y="267"/>
                    </a:lnTo>
                    <a:lnTo>
                      <a:pt x="198819" y="209111"/>
                    </a:lnTo>
                    <a:lnTo>
                      <a:pt x="417" y="209111"/>
                    </a:lnTo>
                    <a:close/>
                  </a:path>
                </a:pathLst>
              </a:cu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C3E472F7-EF31-43D5-AE9C-EDDE4676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915" y="5193825"/>
                <a:ext cx="230578" cy="242727"/>
              </a:xfrm>
              <a:custGeom>
                <a:avLst/>
                <a:gdLst>
                  <a:gd name="connsiteX0" fmla="*/ 357 w 198402"/>
                  <a:gd name="connsiteY0" fmla="*/ 317 h 198402"/>
                  <a:gd name="connsiteX1" fmla="*/ 198759 w 198402"/>
                  <a:gd name="connsiteY1" fmla="*/ 317 h 198402"/>
                  <a:gd name="connsiteX2" fmla="*/ 198759 w 198402"/>
                  <a:gd name="connsiteY2" fmla="*/ 198720 h 198402"/>
                  <a:gd name="connsiteX3" fmla="*/ 357 w 198402"/>
                  <a:gd name="connsiteY3" fmla="*/ 19872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57" y="317"/>
                    </a:moveTo>
                    <a:lnTo>
                      <a:pt x="198759" y="317"/>
                    </a:lnTo>
                    <a:lnTo>
                      <a:pt x="198759" y="198720"/>
                    </a:lnTo>
                    <a:lnTo>
                      <a:pt x="357" y="198720"/>
                    </a:lnTo>
                    <a:close/>
                  </a:path>
                </a:pathLst>
              </a:custGeom>
            </p:spPr>
          </p:pic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CD8A1433-F85A-4FCF-8066-5EC5AA98BC28}"/>
                  </a:ext>
                </a:extLst>
              </p:cNvPr>
              <p:cNvSpPr/>
              <p:nvPr/>
            </p:nvSpPr>
            <p:spPr>
              <a:xfrm>
                <a:off x="1008767" y="2121415"/>
                <a:ext cx="2014522" cy="970906"/>
              </a:xfrm>
              <a:custGeom>
                <a:avLst/>
                <a:gdLst>
                  <a:gd name="connsiteX0" fmla="*/ 0 w 1733408"/>
                  <a:gd name="connsiteY0" fmla="*/ 0 h 793608"/>
                  <a:gd name="connsiteX1" fmla="*/ 1733409 w 1733408"/>
                  <a:gd name="connsiteY1" fmla="*/ 0 h 793608"/>
                  <a:gd name="connsiteX2" fmla="*/ 1733409 w 1733408"/>
                  <a:gd name="connsiteY2" fmla="*/ 793609 h 793608"/>
                  <a:gd name="connsiteX3" fmla="*/ 0 w 1733408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93608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F8CBAD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テキスト ボックス 56">
                <a:extLst>
                  <a:ext uri="{FF2B5EF4-FFF2-40B4-BE49-F238E27FC236}">
                    <a16:creationId xmlns:a16="http://schemas.microsoft.com/office/drawing/2014/main" id="{463F9399-20F4-4FF7-B820-A51C59C71037}"/>
                  </a:ext>
                </a:extLst>
              </p:cNvPr>
              <p:cNvSpPr txBox="1"/>
              <p:nvPr/>
            </p:nvSpPr>
            <p:spPr>
              <a:xfrm>
                <a:off x="966265" y="2416795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・ゴミ出し</a:t>
                </a:r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A2C95E85-888A-41A9-A541-758DA91F6104}"/>
                  </a:ext>
                </a:extLst>
              </p:cNvPr>
              <p:cNvSpPr/>
              <p:nvPr/>
            </p:nvSpPr>
            <p:spPr>
              <a:xfrm>
                <a:off x="1427448" y="2000051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テキスト ボックス 58">
                <a:extLst>
                  <a:ext uri="{FF2B5EF4-FFF2-40B4-BE49-F238E27FC236}">
                    <a16:creationId xmlns:a16="http://schemas.microsoft.com/office/drawing/2014/main" id="{AC7A49AA-FA79-4C93-B73E-A4CEBCC38568}"/>
                  </a:ext>
                </a:extLst>
              </p:cNvPr>
              <p:cNvSpPr txBox="1"/>
              <p:nvPr/>
            </p:nvSpPr>
            <p:spPr>
              <a:xfrm>
                <a:off x="1396309" y="19696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未達成タスク</a:t>
                </a:r>
              </a:p>
            </p:txBody>
          </p:sp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2C1EAF7-7636-4BF8-82F3-BE381398A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2498281"/>
                <a:ext cx="206306" cy="217176"/>
              </a:xfrm>
              <a:custGeom>
                <a:avLst/>
                <a:gdLst>
                  <a:gd name="connsiteX0" fmla="*/ 151 w 177517"/>
                  <a:gd name="connsiteY0" fmla="*/ 106 h 177517"/>
                  <a:gd name="connsiteX1" fmla="*/ 177669 w 177517"/>
                  <a:gd name="connsiteY1" fmla="*/ 106 h 177517"/>
                  <a:gd name="connsiteX2" fmla="*/ 177669 w 177517"/>
                  <a:gd name="connsiteY2" fmla="*/ 177623 h 177517"/>
                  <a:gd name="connsiteX3" fmla="*/ 151 w 177517"/>
                  <a:gd name="connsiteY3" fmla="*/ 177623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1" y="106"/>
                    </a:moveTo>
                    <a:lnTo>
                      <a:pt x="177669" y="106"/>
                    </a:lnTo>
                    <a:lnTo>
                      <a:pt x="177669" y="177623"/>
                    </a:lnTo>
                    <a:lnTo>
                      <a:pt x="151" y="177623"/>
                    </a:lnTo>
                    <a:close/>
                  </a:path>
                </a:pathLst>
              </a:custGeom>
            </p:spPr>
          </p:pic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3EF4869F-8589-471C-AEA9-6112F101E001}"/>
                  </a:ext>
                </a:extLst>
              </p:cNvPr>
              <p:cNvSpPr/>
              <p:nvPr/>
            </p:nvSpPr>
            <p:spPr>
              <a:xfrm>
                <a:off x="1008767" y="3309499"/>
                <a:ext cx="2026658" cy="970906"/>
              </a:xfrm>
              <a:custGeom>
                <a:avLst/>
                <a:gdLst>
                  <a:gd name="connsiteX0" fmla="*/ 0 w 1743851"/>
                  <a:gd name="connsiteY0" fmla="*/ 0 h 793608"/>
                  <a:gd name="connsiteX1" fmla="*/ 1743851 w 1743851"/>
                  <a:gd name="connsiteY1" fmla="*/ 0 h 793608"/>
                  <a:gd name="connsiteX2" fmla="*/ 1743851 w 1743851"/>
                  <a:gd name="connsiteY2" fmla="*/ 793609 h 793608"/>
                  <a:gd name="connsiteX3" fmla="*/ 0 w 1743851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851" h="793608">
                    <a:moveTo>
                      <a:pt x="0" y="0"/>
                    </a:moveTo>
                    <a:lnTo>
                      <a:pt x="1743851" y="0"/>
                    </a:lnTo>
                    <a:lnTo>
                      <a:pt x="1743851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E2F0D9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テキスト ボックス 61">
                <a:extLst>
                  <a:ext uri="{FF2B5EF4-FFF2-40B4-BE49-F238E27FC236}">
                    <a16:creationId xmlns:a16="http://schemas.microsoft.com/office/drawing/2014/main" id="{F8A1387A-1747-403B-9F99-B644CE9F4DA4}"/>
                  </a:ext>
                </a:extLst>
              </p:cNvPr>
              <p:cNvSpPr txBox="1"/>
              <p:nvPr/>
            </p:nvSpPr>
            <p:spPr>
              <a:xfrm>
                <a:off x="974864" y="3464353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・トイレ掃除</a:t>
                </a:r>
              </a:p>
            </p:txBody>
          </p:sp>
          <p:sp>
            <p:nvSpPr>
              <p:cNvPr id="65" name="テキスト ボックス 62">
                <a:extLst>
                  <a:ext uri="{FF2B5EF4-FFF2-40B4-BE49-F238E27FC236}">
                    <a16:creationId xmlns:a16="http://schemas.microsoft.com/office/drawing/2014/main" id="{E30AF76B-A5A2-4020-8F29-2205BEA86EA9}"/>
                  </a:ext>
                </a:extLst>
              </p:cNvPr>
              <p:cNvSpPr txBox="1"/>
              <p:nvPr/>
            </p:nvSpPr>
            <p:spPr>
              <a:xfrm>
                <a:off x="974864" y="3809281"/>
                <a:ext cx="1850855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・サボテンの水やり</a:t>
                </a: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057D54AD-D8CD-48DF-9C4F-8D7E8F1652CB}"/>
                  </a:ext>
                </a:extLst>
              </p:cNvPr>
              <p:cNvSpPr/>
              <p:nvPr/>
            </p:nvSpPr>
            <p:spPr>
              <a:xfrm>
                <a:off x="1427448" y="317536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テキスト ボックス 64">
                <a:extLst>
                  <a:ext uri="{FF2B5EF4-FFF2-40B4-BE49-F238E27FC236}">
                    <a16:creationId xmlns:a16="http://schemas.microsoft.com/office/drawing/2014/main" id="{8784912E-20B2-479F-9A41-98B641A1D24F}"/>
                  </a:ext>
                </a:extLst>
              </p:cNvPr>
              <p:cNvSpPr txBox="1"/>
              <p:nvPr/>
            </p:nvSpPr>
            <p:spPr>
              <a:xfrm>
                <a:off x="1394009" y="3144976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今日のタスク</a:t>
                </a: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4B9C5B-F43A-43FF-9B38-E5CA9793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01" y="3507512"/>
                <a:ext cx="230578" cy="242727"/>
              </a:xfrm>
              <a:custGeom>
                <a:avLst/>
                <a:gdLst>
                  <a:gd name="connsiteX0" fmla="*/ 152 w 198402"/>
                  <a:gd name="connsiteY0" fmla="*/ 185 h 198402"/>
                  <a:gd name="connsiteX1" fmla="*/ 198554 w 198402"/>
                  <a:gd name="connsiteY1" fmla="*/ 185 h 198402"/>
                  <a:gd name="connsiteX2" fmla="*/ 198554 w 198402"/>
                  <a:gd name="connsiteY2" fmla="*/ 198588 h 198402"/>
                  <a:gd name="connsiteX3" fmla="*/ 152 w 198402"/>
                  <a:gd name="connsiteY3" fmla="*/ 198588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152" y="185"/>
                    </a:moveTo>
                    <a:lnTo>
                      <a:pt x="198554" y="185"/>
                    </a:lnTo>
                    <a:lnTo>
                      <a:pt x="198554" y="198588"/>
                    </a:lnTo>
                    <a:lnTo>
                      <a:pt x="152" y="198588"/>
                    </a:lnTo>
                    <a:close/>
                  </a:path>
                </a:pathLst>
              </a:cu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E446C853-FC8A-4D12-B654-B83861D3B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3890766"/>
                <a:ext cx="206306" cy="229950"/>
              </a:xfrm>
              <a:custGeom>
                <a:avLst/>
                <a:gdLst>
                  <a:gd name="connsiteX0" fmla="*/ 151 w 177517"/>
                  <a:gd name="connsiteY0" fmla="*/ 215 h 187959"/>
                  <a:gd name="connsiteX1" fmla="*/ 177669 w 177517"/>
                  <a:gd name="connsiteY1" fmla="*/ 215 h 187959"/>
                  <a:gd name="connsiteX2" fmla="*/ 177669 w 177517"/>
                  <a:gd name="connsiteY2" fmla="*/ 188174 h 187959"/>
                  <a:gd name="connsiteX3" fmla="*/ 151 w 177517"/>
                  <a:gd name="connsiteY3" fmla="*/ 188174 h 18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87959">
                    <a:moveTo>
                      <a:pt x="151" y="215"/>
                    </a:moveTo>
                    <a:lnTo>
                      <a:pt x="177669" y="215"/>
                    </a:lnTo>
                    <a:lnTo>
                      <a:pt x="177669" y="188174"/>
                    </a:lnTo>
                    <a:lnTo>
                      <a:pt x="151" y="188174"/>
                    </a:lnTo>
                    <a:close/>
                  </a:path>
                </a:pathLst>
              </a:custGeom>
            </p:spPr>
          </p:pic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375DF3A-4093-45A7-AEE3-72B36DF69381}"/>
                  </a:ext>
                </a:extLst>
              </p:cNvPr>
              <p:cNvSpPr/>
              <p:nvPr/>
            </p:nvSpPr>
            <p:spPr>
              <a:xfrm>
                <a:off x="1020902" y="4510358"/>
                <a:ext cx="2014522" cy="958131"/>
              </a:xfrm>
              <a:custGeom>
                <a:avLst/>
                <a:gdLst>
                  <a:gd name="connsiteX0" fmla="*/ 0 w 1733408"/>
                  <a:gd name="connsiteY0" fmla="*/ 0 h 783166"/>
                  <a:gd name="connsiteX1" fmla="*/ 1733409 w 1733408"/>
                  <a:gd name="connsiteY1" fmla="*/ 0 h 783166"/>
                  <a:gd name="connsiteX2" fmla="*/ 1733409 w 1733408"/>
                  <a:gd name="connsiteY2" fmla="*/ 783167 h 783166"/>
                  <a:gd name="connsiteX3" fmla="*/ 0 w 1733408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83166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D6DCE5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テキスト ボックス 68">
                <a:extLst>
                  <a:ext uri="{FF2B5EF4-FFF2-40B4-BE49-F238E27FC236}">
                    <a16:creationId xmlns:a16="http://schemas.microsoft.com/office/drawing/2014/main" id="{17DC4FB7-3651-4E81-A1B4-9C9ECF079F4D}"/>
                  </a:ext>
                </a:extLst>
              </p:cNvPr>
              <p:cNvSpPr txBox="1"/>
              <p:nvPr/>
            </p:nvSpPr>
            <p:spPr>
              <a:xfrm>
                <a:off x="975772" y="4805739"/>
                <a:ext cx="148678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・リビング掃除</a:t>
                </a:r>
              </a:p>
            </p:txBody>
          </p:sp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261CE3D4-035A-4E39-B71C-BBD050EB75E2}"/>
                  </a:ext>
                </a:extLst>
              </p:cNvPr>
              <p:cNvSpPr/>
              <p:nvPr/>
            </p:nvSpPr>
            <p:spPr>
              <a:xfrm>
                <a:off x="1391040" y="4376219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テキスト ボックス 70">
                <a:extLst>
                  <a:ext uri="{FF2B5EF4-FFF2-40B4-BE49-F238E27FC236}">
                    <a16:creationId xmlns:a16="http://schemas.microsoft.com/office/drawing/2014/main" id="{026CCF30-19FE-4C25-9D4F-D8F259157CF6}"/>
                  </a:ext>
                </a:extLst>
              </p:cNvPr>
              <p:cNvSpPr txBox="1"/>
              <p:nvPr/>
            </p:nvSpPr>
            <p:spPr>
              <a:xfrm>
                <a:off x="1358353" y="4345835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明日のタスク</a:t>
                </a: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3C71E07-7142-42F1-859C-0C02A530B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507" y="4874448"/>
                <a:ext cx="206306" cy="217176"/>
              </a:xfrm>
              <a:custGeom>
                <a:avLst/>
                <a:gdLst>
                  <a:gd name="connsiteX0" fmla="*/ 153 w 177517"/>
                  <a:gd name="connsiteY0" fmla="*/ 291 h 177517"/>
                  <a:gd name="connsiteX1" fmla="*/ 177671 w 177517"/>
                  <a:gd name="connsiteY1" fmla="*/ 291 h 177517"/>
                  <a:gd name="connsiteX2" fmla="*/ 177671 w 177517"/>
                  <a:gd name="connsiteY2" fmla="*/ 177809 h 177517"/>
                  <a:gd name="connsiteX3" fmla="*/ 153 w 177517"/>
                  <a:gd name="connsiteY3" fmla="*/ 177809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3" y="291"/>
                    </a:moveTo>
                    <a:lnTo>
                      <a:pt x="177671" y="291"/>
                    </a:lnTo>
                    <a:lnTo>
                      <a:pt x="177671" y="177809"/>
                    </a:lnTo>
                    <a:lnTo>
                      <a:pt x="153" y="177809"/>
                    </a:lnTo>
                    <a:close/>
                  </a:path>
                </a:pathLst>
              </a:custGeom>
            </p:spPr>
          </p:pic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38339DBE-C8EF-46CC-A043-36DE31462F89}"/>
                  </a:ext>
                </a:extLst>
              </p:cNvPr>
              <p:cNvSpPr/>
              <p:nvPr/>
            </p:nvSpPr>
            <p:spPr>
              <a:xfrm>
                <a:off x="1008767" y="5391839"/>
                <a:ext cx="2014522" cy="1098658"/>
              </a:xfrm>
              <a:custGeom>
                <a:avLst/>
                <a:gdLst>
                  <a:gd name="connsiteX0" fmla="*/ 0 w 1733408"/>
                  <a:gd name="connsiteY0" fmla="*/ 0 h 898031"/>
                  <a:gd name="connsiteX1" fmla="*/ 1733409 w 1733408"/>
                  <a:gd name="connsiteY1" fmla="*/ 0 h 898031"/>
                  <a:gd name="connsiteX2" fmla="*/ 1733409 w 1733408"/>
                  <a:gd name="connsiteY2" fmla="*/ 898031 h 898031"/>
                  <a:gd name="connsiteX3" fmla="*/ 0 w 1733408"/>
                  <a:gd name="connsiteY3" fmla="*/ 898031 h 8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898031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898031"/>
                    </a:lnTo>
                    <a:lnTo>
                      <a:pt x="0" y="898031"/>
                    </a:lnTo>
                    <a:close/>
                  </a:path>
                </a:pathLst>
              </a:custGeom>
              <a:solidFill>
                <a:srgbClr val="FFF2CC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テキスト ボックス 73">
                <a:extLst>
                  <a:ext uri="{FF2B5EF4-FFF2-40B4-BE49-F238E27FC236}">
                    <a16:creationId xmlns:a16="http://schemas.microsoft.com/office/drawing/2014/main" id="{0E240403-C58B-4CD9-A641-EAD80B36F889}"/>
                  </a:ext>
                </a:extLst>
              </p:cNvPr>
              <p:cNvSpPr txBox="1"/>
              <p:nvPr/>
            </p:nvSpPr>
            <p:spPr>
              <a:xfrm>
                <a:off x="966265" y="5444494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6/6</a:t>
                </a:r>
              </a:p>
            </p:txBody>
          </p:sp>
          <p:sp>
            <p:nvSpPr>
              <p:cNvPr id="77" name="テキスト ボックス 74">
                <a:extLst>
                  <a:ext uri="{FF2B5EF4-FFF2-40B4-BE49-F238E27FC236}">
                    <a16:creationId xmlns:a16="http://schemas.microsoft.com/office/drawing/2014/main" id="{566E4679-79F4-4236-9177-002A25C8A329}"/>
                  </a:ext>
                </a:extLst>
              </p:cNvPr>
              <p:cNvSpPr txBox="1"/>
              <p:nvPr/>
            </p:nvSpPr>
            <p:spPr>
              <a:xfrm>
                <a:off x="1439050" y="544449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78" name="テキスト ボックス 75">
                <a:extLst>
                  <a:ext uri="{FF2B5EF4-FFF2-40B4-BE49-F238E27FC236}">
                    <a16:creationId xmlns:a16="http://schemas.microsoft.com/office/drawing/2014/main" id="{AA38C4F1-DA16-4950-AF05-A8521F0CA2CA}"/>
                  </a:ext>
                </a:extLst>
              </p:cNvPr>
              <p:cNvSpPr txBox="1"/>
              <p:nvPr/>
            </p:nvSpPr>
            <p:spPr>
              <a:xfrm>
                <a:off x="966265" y="5789421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6/7</a:t>
                </a:r>
              </a:p>
            </p:txBody>
          </p:sp>
          <p:sp>
            <p:nvSpPr>
              <p:cNvPr id="79" name="テキスト ボックス 76">
                <a:extLst>
                  <a:ext uri="{FF2B5EF4-FFF2-40B4-BE49-F238E27FC236}">
                    <a16:creationId xmlns:a16="http://schemas.microsoft.com/office/drawing/2014/main" id="{B393EB4E-1BE3-4377-AB40-F5EAF48F2B2A}"/>
                  </a:ext>
                </a:extLst>
              </p:cNvPr>
              <p:cNvSpPr txBox="1"/>
              <p:nvPr/>
            </p:nvSpPr>
            <p:spPr>
              <a:xfrm>
                <a:off x="1439050" y="5789421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石鹸</a:t>
                </a:r>
              </a:p>
            </p:txBody>
          </p:sp>
          <p:sp>
            <p:nvSpPr>
              <p:cNvPr id="80" name="テキスト ボックス 77">
                <a:extLst>
                  <a:ext uri="{FF2B5EF4-FFF2-40B4-BE49-F238E27FC236}">
                    <a16:creationId xmlns:a16="http://schemas.microsoft.com/office/drawing/2014/main" id="{20538FDE-03D5-4624-8403-7957C4F0DFA1}"/>
                  </a:ext>
                </a:extLst>
              </p:cNvPr>
              <p:cNvSpPr txBox="1"/>
              <p:nvPr/>
            </p:nvSpPr>
            <p:spPr>
              <a:xfrm>
                <a:off x="966265" y="6134349"/>
                <a:ext cx="58874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6/10</a:t>
                </a:r>
              </a:p>
            </p:txBody>
          </p:sp>
          <p:sp>
            <p:nvSpPr>
              <p:cNvPr id="81" name="テキスト ボックス 78">
                <a:extLst>
                  <a:ext uri="{FF2B5EF4-FFF2-40B4-BE49-F238E27FC236}">
                    <a16:creationId xmlns:a16="http://schemas.microsoft.com/office/drawing/2014/main" id="{E562260E-EF07-45F4-80AF-119D252046FA}"/>
                  </a:ext>
                </a:extLst>
              </p:cNvPr>
              <p:cNvSpPr txBox="1"/>
              <p:nvPr/>
            </p:nvSpPr>
            <p:spPr>
              <a:xfrm>
                <a:off x="1461804" y="6134349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CC7CB346-C582-485B-86C5-4DDFB86FAD20}"/>
                  </a:ext>
                </a:extLst>
              </p:cNvPr>
              <p:cNvSpPr/>
              <p:nvPr/>
            </p:nvSpPr>
            <p:spPr>
              <a:xfrm>
                <a:off x="1378905" y="523215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テキスト ボックス 80">
                <a:extLst>
                  <a:ext uri="{FF2B5EF4-FFF2-40B4-BE49-F238E27FC236}">
                    <a16:creationId xmlns:a16="http://schemas.microsoft.com/office/drawing/2014/main" id="{C83660E8-F295-472F-8CFC-1517E8587045}"/>
                  </a:ext>
                </a:extLst>
              </p:cNvPr>
              <p:cNvSpPr txBox="1"/>
              <p:nvPr/>
            </p:nvSpPr>
            <p:spPr>
              <a:xfrm>
                <a:off x="1348845" y="52017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今週の購入品</a:t>
                </a:r>
              </a:p>
            </p:txBody>
          </p:sp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0603A53B-9586-4E95-AF75-BAE2A4E8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5858130"/>
                <a:ext cx="218441" cy="217176"/>
              </a:xfrm>
              <a:custGeom>
                <a:avLst/>
                <a:gdLst>
                  <a:gd name="connsiteX0" fmla="*/ 153 w 187959"/>
                  <a:gd name="connsiteY0" fmla="*/ 368 h 177517"/>
                  <a:gd name="connsiteX1" fmla="*/ 188112 w 187959"/>
                  <a:gd name="connsiteY1" fmla="*/ 368 h 177517"/>
                  <a:gd name="connsiteX2" fmla="*/ 188112 w 187959"/>
                  <a:gd name="connsiteY2" fmla="*/ 177886 h 177517"/>
                  <a:gd name="connsiteX3" fmla="*/ 153 w 187959"/>
                  <a:gd name="connsiteY3" fmla="*/ 177886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59" h="177517">
                    <a:moveTo>
                      <a:pt x="153" y="368"/>
                    </a:moveTo>
                    <a:lnTo>
                      <a:pt x="188112" y="368"/>
                    </a:lnTo>
                    <a:lnTo>
                      <a:pt x="188112" y="177886"/>
                    </a:lnTo>
                    <a:lnTo>
                      <a:pt x="153" y="177886"/>
                    </a:lnTo>
                    <a:close/>
                  </a:path>
                </a:pathLst>
              </a:custGeom>
            </p:spPr>
          </p:pic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015BDA5B-8BCC-4407-A555-8C86E3F6F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6203058"/>
                <a:ext cx="218442" cy="229952"/>
              </a:xfrm>
              <a:custGeom>
                <a:avLst/>
                <a:gdLst>
                  <a:gd name="connsiteX0" fmla="*/ 153 w 187960"/>
                  <a:gd name="connsiteY0" fmla="*/ 396 h 187960"/>
                  <a:gd name="connsiteX1" fmla="*/ 188113 w 187960"/>
                  <a:gd name="connsiteY1" fmla="*/ 396 h 187960"/>
                  <a:gd name="connsiteX2" fmla="*/ 188113 w 187960"/>
                  <a:gd name="connsiteY2" fmla="*/ 188356 h 187960"/>
                  <a:gd name="connsiteX3" fmla="*/ 153 w 187960"/>
                  <a:gd name="connsiteY3" fmla="*/ 188356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87960">
                    <a:moveTo>
                      <a:pt x="153" y="396"/>
                    </a:moveTo>
                    <a:lnTo>
                      <a:pt x="188113" y="396"/>
                    </a:lnTo>
                    <a:lnTo>
                      <a:pt x="188113" y="188356"/>
                    </a:lnTo>
                    <a:lnTo>
                      <a:pt x="153" y="188356"/>
                    </a:lnTo>
                    <a:close/>
                  </a:path>
                </a:pathLst>
              </a:cu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16459EED-46A7-4257-B141-DB41D20B0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237" y="5462102"/>
                <a:ext cx="230578" cy="255501"/>
              </a:xfrm>
              <a:custGeom>
                <a:avLst/>
                <a:gdLst>
                  <a:gd name="connsiteX0" fmla="*/ 152 w 198402"/>
                  <a:gd name="connsiteY0" fmla="*/ 339 h 208844"/>
                  <a:gd name="connsiteX1" fmla="*/ 198555 w 198402"/>
                  <a:gd name="connsiteY1" fmla="*/ 339 h 208844"/>
                  <a:gd name="connsiteX2" fmla="*/ 198555 w 198402"/>
                  <a:gd name="connsiteY2" fmla="*/ 209183 h 208844"/>
                  <a:gd name="connsiteX3" fmla="*/ 152 w 198402"/>
                  <a:gd name="connsiteY3" fmla="*/ 20918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152" y="339"/>
                    </a:moveTo>
                    <a:lnTo>
                      <a:pt x="198555" y="339"/>
                    </a:lnTo>
                    <a:lnTo>
                      <a:pt x="198555" y="209183"/>
                    </a:lnTo>
                    <a:lnTo>
                      <a:pt x="152" y="209183"/>
                    </a:lnTo>
                    <a:close/>
                  </a:path>
                </a:pathLst>
              </a:custGeom>
            </p:spPr>
          </p:pic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88BEC694-0B2E-43EC-B627-12C9EC76A06C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958131"/>
              </a:xfrm>
              <a:custGeom>
                <a:avLst/>
                <a:gdLst>
                  <a:gd name="connsiteX0" fmla="*/ 0 w 8019626"/>
                  <a:gd name="connsiteY0" fmla="*/ 0 h 783166"/>
                  <a:gd name="connsiteX1" fmla="*/ 8019627 w 8019626"/>
                  <a:gd name="connsiteY1" fmla="*/ 0 h 783166"/>
                  <a:gd name="connsiteX2" fmla="*/ 8019627 w 8019626"/>
                  <a:gd name="connsiteY2" fmla="*/ 783167 h 783166"/>
                  <a:gd name="connsiteX3" fmla="*/ 0 w 8019626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783166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72A4BA">
                  <a:alpha val="48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8" name="テキスト ボックス 85">
                <a:extLst>
                  <a:ext uri="{FF2B5EF4-FFF2-40B4-BE49-F238E27FC236}">
                    <a16:creationId xmlns:a16="http://schemas.microsoft.com/office/drawing/2014/main" id="{A4F2052B-B4C2-4485-9D2A-032FE7850A46}"/>
                  </a:ext>
                </a:extLst>
              </p:cNvPr>
              <p:cNvSpPr txBox="1"/>
              <p:nvPr/>
            </p:nvSpPr>
            <p:spPr>
              <a:xfrm>
                <a:off x="3808834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カレンダー</a:t>
                </a: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C1F5C07E-C610-43E1-82BD-5F792675AEAE}"/>
                  </a:ext>
                </a:extLst>
              </p:cNvPr>
              <p:cNvSpPr/>
              <p:nvPr/>
            </p:nvSpPr>
            <p:spPr>
              <a:xfrm>
                <a:off x="3916621" y="1597701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0" name="テキスト ボックス 87">
                <a:extLst>
                  <a:ext uri="{FF2B5EF4-FFF2-40B4-BE49-F238E27FC236}">
                    <a16:creationId xmlns:a16="http://schemas.microsoft.com/office/drawing/2014/main" id="{733CDF64-3472-46BB-9332-70481027AD84}"/>
                  </a:ext>
                </a:extLst>
              </p:cNvPr>
              <p:cNvSpPr txBox="1"/>
              <p:nvPr/>
            </p:nvSpPr>
            <p:spPr>
              <a:xfrm>
                <a:off x="5389689" y="1318137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D966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一覧</a:t>
                </a:r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C4005239-476A-4ADD-AB91-3DFD2D110931}"/>
                  </a:ext>
                </a:extLst>
              </p:cNvPr>
              <p:cNvSpPr/>
              <p:nvPr/>
            </p:nvSpPr>
            <p:spPr>
              <a:xfrm>
                <a:off x="5491407" y="159481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D966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2" name="テキスト ボックス 89">
                <a:extLst>
                  <a:ext uri="{FF2B5EF4-FFF2-40B4-BE49-F238E27FC236}">
                    <a16:creationId xmlns:a16="http://schemas.microsoft.com/office/drawing/2014/main" id="{44DD73E0-B93D-4604-A84B-1B038589D50B}"/>
                  </a:ext>
                </a:extLst>
              </p:cNvPr>
              <p:cNvSpPr txBox="1"/>
              <p:nvPr/>
            </p:nvSpPr>
            <p:spPr>
              <a:xfrm>
                <a:off x="6598086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分析</a:t>
                </a: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07BF7C5B-152C-4729-9D1F-5DE221EB2B37}"/>
                  </a:ext>
                </a:extLst>
              </p:cNvPr>
              <p:cNvSpPr/>
              <p:nvPr/>
            </p:nvSpPr>
            <p:spPr>
              <a:xfrm>
                <a:off x="6699806" y="1602879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4" name="テキスト ボックス 91">
                <a:extLst>
                  <a:ext uri="{FF2B5EF4-FFF2-40B4-BE49-F238E27FC236}">
                    <a16:creationId xmlns:a16="http://schemas.microsoft.com/office/drawing/2014/main" id="{CC0E5B83-0211-4B79-82E5-336B1809CAC7}"/>
                  </a:ext>
                </a:extLst>
              </p:cNvPr>
              <p:cNvSpPr txBox="1"/>
              <p:nvPr/>
            </p:nvSpPr>
            <p:spPr>
              <a:xfrm>
                <a:off x="7805465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育成</a:t>
                </a: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F66AEC2-E282-4548-817A-6270E461BC93}"/>
                  </a:ext>
                </a:extLst>
              </p:cNvPr>
              <p:cNvSpPr/>
              <p:nvPr/>
            </p:nvSpPr>
            <p:spPr>
              <a:xfrm>
                <a:off x="7907184" y="159999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6" name="テキスト ボックス 93">
                <a:extLst>
                  <a:ext uri="{FF2B5EF4-FFF2-40B4-BE49-F238E27FC236}">
                    <a16:creationId xmlns:a16="http://schemas.microsoft.com/office/drawing/2014/main" id="{2DF2D61E-F170-4E69-BC16-C78F28EE4226}"/>
                  </a:ext>
                </a:extLst>
              </p:cNvPr>
              <p:cNvSpPr txBox="1"/>
              <p:nvPr/>
            </p:nvSpPr>
            <p:spPr>
              <a:xfrm>
                <a:off x="8784948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ログアウト</a:t>
                </a:r>
              </a:p>
            </p:txBody>
          </p:sp>
          <p:sp>
            <p:nvSpPr>
              <p:cNvPr id="97" name="フリーフォーム: 図形 96">
                <a:extLst>
                  <a:ext uri="{FF2B5EF4-FFF2-40B4-BE49-F238E27FC236}">
                    <a16:creationId xmlns:a16="http://schemas.microsoft.com/office/drawing/2014/main" id="{576EFE0E-08E3-46C1-B447-621136F20E4F}"/>
                  </a:ext>
                </a:extLst>
              </p:cNvPr>
              <p:cNvSpPr/>
              <p:nvPr/>
            </p:nvSpPr>
            <p:spPr>
              <a:xfrm>
                <a:off x="8892734" y="1602879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787D69F1-1E09-42BA-820F-BF640496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91" y="1041919"/>
                <a:ext cx="242713" cy="255501"/>
              </a:xfrm>
              <a:custGeom>
                <a:avLst/>
                <a:gdLst>
                  <a:gd name="connsiteX0" fmla="*/ 6 w 208844"/>
                  <a:gd name="connsiteY0" fmla="*/ -7 h 208844"/>
                  <a:gd name="connsiteX1" fmla="*/ 208850 w 208844"/>
                  <a:gd name="connsiteY1" fmla="*/ -7 h 208844"/>
                  <a:gd name="connsiteX2" fmla="*/ 208850 w 208844"/>
                  <a:gd name="connsiteY2" fmla="*/ 208837 h 208844"/>
                  <a:gd name="connsiteX3" fmla="*/ 6 w 208844"/>
                  <a:gd name="connsiteY3" fmla="*/ 20883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6" y="-7"/>
                    </a:moveTo>
                    <a:lnTo>
                      <a:pt x="208850" y="-7"/>
                    </a:lnTo>
                    <a:lnTo>
                      <a:pt x="208850" y="208837"/>
                    </a:lnTo>
                    <a:lnTo>
                      <a:pt x="6" y="208837"/>
                    </a:lnTo>
                    <a:close/>
                  </a:path>
                </a:pathLst>
              </a:custGeom>
            </p:spPr>
          </p:pic>
          <p:sp>
            <p:nvSpPr>
              <p:cNvPr id="99" name="テキスト ボックス 96">
                <a:extLst>
                  <a:ext uri="{FF2B5EF4-FFF2-40B4-BE49-F238E27FC236}">
                    <a16:creationId xmlns:a16="http://schemas.microsoft.com/office/drawing/2014/main" id="{E79FFC74-78D8-41AB-AC5F-2A5D96910D82}"/>
                  </a:ext>
                </a:extLst>
              </p:cNvPr>
              <p:cNvSpPr txBox="1"/>
              <p:nvPr/>
            </p:nvSpPr>
            <p:spPr>
              <a:xfrm>
                <a:off x="967872" y="1305363"/>
                <a:ext cx="2093568" cy="4440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644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2023/06/07 Mon</a:t>
                </a:r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E767F613-E226-42E5-ADAE-92C51CB6522F}"/>
                  </a:ext>
                </a:extLst>
              </p:cNvPr>
              <p:cNvSpPr/>
              <p:nvPr/>
            </p:nvSpPr>
            <p:spPr>
              <a:xfrm>
                <a:off x="3393428" y="2153353"/>
                <a:ext cx="1674723" cy="357702"/>
              </a:xfrm>
              <a:custGeom>
                <a:avLst/>
                <a:gdLst>
                  <a:gd name="connsiteX0" fmla="*/ 0 w 1441026"/>
                  <a:gd name="connsiteY0" fmla="*/ 0 h 292382"/>
                  <a:gd name="connsiteX1" fmla="*/ 1441027 w 1441026"/>
                  <a:gd name="connsiteY1" fmla="*/ 0 h 292382"/>
                  <a:gd name="connsiteX2" fmla="*/ 1441027 w 1441026"/>
                  <a:gd name="connsiteY2" fmla="*/ 292382 h 292382"/>
                  <a:gd name="connsiteX3" fmla="*/ 0 w 1441026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026" h="292382">
                    <a:moveTo>
                      <a:pt x="0" y="0"/>
                    </a:moveTo>
                    <a:lnTo>
                      <a:pt x="1441027" y="0"/>
                    </a:lnTo>
                    <a:lnTo>
                      <a:pt x="1441027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1" name="テキスト ボックス 98">
                <a:extLst>
                  <a:ext uri="{FF2B5EF4-FFF2-40B4-BE49-F238E27FC236}">
                    <a16:creationId xmlns:a16="http://schemas.microsoft.com/office/drawing/2014/main" id="{CF64A4E2-FA72-442B-A999-72AF879ACC73}"/>
                  </a:ext>
                </a:extLst>
              </p:cNvPr>
              <p:cNvSpPr txBox="1"/>
              <p:nvPr/>
            </p:nvSpPr>
            <p:spPr>
              <a:xfrm>
                <a:off x="3363723" y="2122968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日用品</a:t>
                </a:r>
              </a:p>
            </p:txBody>
          </p:sp>
          <p:sp>
            <p:nvSpPr>
              <p:cNvPr id="102" name="フリーフォーム: 図形 101">
                <a:extLst>
                  <a:ext uri="{FF2B5EF4-FFF2-40B4-BE49-F238E27FC236}">
                    <a16:creationId xmlns:a16="http://schemas.microsoft.com/office/drawing/2014/main" id="{C7EF0217-5BE0-41D1-802F-7575DB9B53FC}"/>
                  </a:ext>
                </a:extLst>
              </p:cNvPr>
              <p:cNvSpPr/>
              <p:nvPr/>
            </p:nvSpPr>
            <p:spPr>
              <a:xfrm>
                <a:off x="5068151" y="2242778"/>
                <a:ext cx="1686858" cy="357702"/>
              </a:xfrm>
              <a:custGeom>
                <a:avLst/>
                <a:gdLst>
                  <a:gd name="connsiteX0" fmla="*/ 0 w 1451468"/>
                  <a:gd name="connsiteY0" fmla="*/ 0 h 292382"/>
                  <a:gd name="connsiteX1" fmla="*/ 1451469 w 1451468"/>
                  <a:gd name="connsiteY1" fmla="*/ 0 h 292382"/>
                  <a:gd name="connsiteX2" fmla="*/ 1451469 w 1451468"/>
                  <a:gd name="connsiteY2" fmla="*/ 292382 h 292382"/>
                  <a:gd name="connsiteX3" fmla="*/ 0 w 145146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1468" h="292382">
                    <a:moveTo>
                      <a:pt x="0" y="0"/>
                    </a:moveTo>
                    <a:lnTo>
                      <a:pt x="1451469" y="0"/>
                    </a:lnTo>
                    <a:lnTo>
                      <a:pt x="145146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AFABAB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3" name="テキスト ボックス 100">
                <a:extLst>
                  <a:ext uri="{FF2B5EF4-FFF2-40B4-BE49-F238E27FC236}">
                    <a16:creationId xmlns:a16="http://schemas.microsoft.com/office/drawing/2014/main" id="{110657C2-E5B6-4FAF-A8F4-43A10B471F8B}"/>
                  </a:ext>
                </a:extLst>
              </p:cNvPr>
              <p:cNvSpPr txBox="1"/>
              <p:nvPr/>
            </p:nvSpPr>
            <p:spPr>
              <a:xfrm>
                <a:off x="5040303" y="2212395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家事</a:t>
                </a:r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F1FFC61F-42A6-4ADC-A74D-BB90614B2FC2}"/>
                  </a:ext>
                </a:extLst>
              </p:cNvPr>
              <p:cNvSpPr/>
              <p:nvPr/>
            </p:nvSpPr>
            <p:spPr>
              <a:xfrm>
                <a:off x="3320613" y="2511055"/>
                <a:ext cx="6650351" cy="3819753"/>
              </a:xfrm>
              <a:custGeom>
                <a:avLst/>
                <a:gdLst>
                  <a:gd name="connsiteX0" fmla="*/ 0 w 5722337"/>
                  <a:gd name="connsiteY0" fmla="*/ 0 h 3122224"/>
                  <a:gd name="connsiteX1" fmla="*/ 5722338 w 5722337"/>
                  <a:gd name="connsiteY1" fmla="*/ 0 h 3122224"/>
                  <a:gd name="connsiteX2" fmla="*/ 5722338 w 5722337"/>
                  <a:gd name="connsiteY2" fmla="*/ 3122225 h 3122224"/>
                  <a:gd name="connsiteX3" fmla="*/ 0 w 5722337"/>
                  <a:gd name="connsiteY3" fmla="*/ 3122225 h 31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2337" h="3122224">
                    <a:moveTo>
                      <a:pt x="0" y="0"/>
                    </a:moveTo>
                    <a:lnTo>
                      <a:pt x="5722338" y="0"/>
                    </a:lnTo>
                    <a:lnTo>
                      <a:pt x="5722338" y="3122225"/>
                    </a:lnTo>
                    <a:lnTo>
                      <a:pt x="0" y="3122225"/>
                    </a:lnTo>
                    <a:close/>
                  </a:path>
                </a:pathLst>
              </a:custGeom>
              <a:solidFill>
                <a:srgbClr val="DAE3F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4B4C9CED-0127-4D57-B8B4-339C6848E055}"/>
                  </a:ext>
                </a:extLst>
              </p:cNvPr>
              <p:cNvSpPr/>
              <p:nvPr/>
            </p:nvSpPr>
            <p:spPr>
              <a:xfrm>
                <a:off x="3393428" y="3405311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6" name="テキスト ボックス 103">
                <a:extLst>
                  <a:ext uri="{FF2B5EF4-FFF2-40B4-BE49-F238E27FC236}">
                    <a16:creationId xmlns:a16="http://schemas.microsoft.com/office/drawing/2014/main" id="{99CF88B9-20E0-4C11-8F82-E65FCB3B42B9}"/>
                  </a:ext>
                </a:extLst>
              </p:cNvPr>
              <p:cNvSpPr txBox="1"/>
              <p:nvPr/>
            </p:nvSpPr>
            <p:spPr>
              <a:xfrm>
                <a:off x="3363964" y="337492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107" name="テキスト ボックス 104">
                <a:extLst>
                  <a:ext uri="{FF2B5EF4-FFF2-40B4-BE49-F238E27FC236}">
                    <a16:creationId xmlns:a16="http://schemas.microsoft.com/office/drawing/2014/main" id="{D45235E4-2E91-4C95-BD31-A785B6B0A3CE}"/>
                  </a:ext>
                </a:extLst>
              </p:cNvPr>
              <p:cNvSpPr txBox="1"/>
              <p:nvPr/>
            </p:nvSpPr>
            <p:spPr>
              <a:xfrm>
                <a:off x="3363964" y="3604880"/>
                <a:ext cx="649423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メリット</a:t>
                </a:r>
              </a:p>
            </p:txBody>
          </p:sp>
          <p:sp>
            <p:nvSpPr>
              <p:cNvPr id="108" name="フリーフォーム: 図形 107">
                <a:extLst>
                  <a:ext uri="{FF2B5EF4-FFF2-40B4-BE49-F238E27FC236}">
                    <a16:creationId xmlns:a16="http://schemas.microsoft.com/office/drawing/2014/main" id="{DDF22A28-5382-412C-87E5-2285124BD35F}"/>
                  </a:ext>
                </a:extLst>
              </p:cNvPr>
              <p:cNvSpPr/>
              <p:nvPr/>
            </p:nvSpPr>
            <p:spPr>
              <a:xfrm>
                <a:off x="5699206" y="3418087"/>
                <a:ext cx="1577637" cy="344928"/>
              </a:xfrm>
              <a:custGeom>
                <a:avLst/>
                <a:gdLst>
                  <a:gd name="connsiteX0" fmla="*/ 0 w 1357488"/>
                  <a:gd name="connsiteY0" fmla="*/ 0 h 281940"/>
                  <a:gd name="connsiteX1" fmla="*/ 1357489 w 1357488"/>
                  <a:gd name="connsiteY1" fmla="*/ 0 h 281940"/>
                  <a:gd name="connsiteX2" fmla="*/ 1357489 w 1357488"/>
                  <a:gd name="connsiteY2" fmla="*/ 281940 h 281940"/>
                  <a:gd name="connsiteX3" fmla="*/ 0 w 1357488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81940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9" name="テキスト ボックス 106">
                <a:extLst>
                  <a:ext uri="{FF2B5EF4-FFF2-40B4-BE49-F238E27FC236}">
                    <a16:creationId xmlns:a16="http://schemas.microsoft.com/office/drawing/2014/main" id="{0E352F66-620D-4954-BB76-5A36CD281A6C}"/>
                  </a:ext>
                </a:extLst>
              </p:cNvPr>
              <p:cNvSpPr txBox="1"/>
              <p:nvPr/>
            </p:nvSpPr>
            <p:spPr>
              <a:xfrm>
                <a:off x="5667001" y="338770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10" name="テキスト ボックス 107">
                <a:extLst>
                  <a:ext uri="{FF2B5EF4-FFF2-40B4-BE49-F238E27FC236}">
                    <a16:creationId xmlns:a16="http://schemas.microsoft.com/office/drawing/2014/main" id="{EB595012-0016-45D4-91D6-48A75EA0B2F1}"/>
                  </a:ext>
                </a:extLst>
              </p:cNvPr>
              <p:cNvSpPr txBox="1"/>
              <p:nvPr/>
            </p:nvSpPr>
            <p:spPr>
              <a:xfrm>
                <a:off x="5768131" y="338770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11" name="テキスト ボックス 108">
                <a:extLst>
                  <a:ext uri="{FF2B5EF4-FFF2-40B4-BE49-F238E27FC236}">
                    <a16:creationId xmlns:a16="http://schemas.microsoft.com/office/drawing/2014/main" id="{AAA8BAAB-CEA4-44B3-9741-A455D8175B8B}"/>
                  </a:ext>
                </a:extLst>
              </p:cNvPr>
              <p:cNvSpPr txBox="1"/>
              <p:nvPr/>
            </p:nvSpPr>
            <p:spPr>
              <a:xfrm>
                <a:off x="5950166" y="3387703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/14</a:t>
                </a:r>
              </a:p>
            </p:txBody>
          </p:sp>
          <p:sp>
            <p:nvSpPr>
              <p:cNvPr id="112" name="フリーフォーム: 図形 111">
                <a:extLst>
                  <a:ext uri="{FF2B5EF4-FFF2-40B4-BE49-F238E27FC236}">
                    <a16:creationId xmlns:a16="http://schemas.microsoft.com/office/drawing/2014/main" id="{E2A19C6D-3391-4974-A7DA-88942D8C98FD}"/>
                  </a:ext>
                </a:extLst>
              </p:cNvPr>
              <p:cNvSpPr/>
              <p:nvPr/>
            </p:nvSpPr>
            <p:spPr>
              <a:xfrm>
                <a:off x="7555965" y="339253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3" name="テキスト ボックス 110">
                <a:extLst>
                  <a:ext uri="{FF2B5EF4-FFF2-40B4-BE49-F238E27FC236}">
                    <a16:creationId xmlns:a16="http://schemas.microsoft.com/office/drawing/2014/main" id="{AADA1B14-448B-4BC0-84A7-1F4A69559AC6}"/>
                  </a:ext>
                </a:extLst>
              </p:cNvPr>
              <p:cNvSpPr txBox="1"/>
              <p:nvPr/>
            </p:nvSpPr>
            <p:spPr>
              <a:xfrm>
                <a:off x="7527959" y="336215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14" name="フリーフォーム: 図形 113">
                <a:extLst>
                  <a:ext uri="{FF2B5EF4-FFF2-40B4-BE49-F238E27FC236}">
                    <a16:creationId xmlns:a16="http://schemas.microsoft.com/office/drawing/2014/main" id="{9227DD32-E10E-4B0A-B9DC-90B01D32C7D1}"/>
                  </a:ext>
                </a:extLst>
              </p:cNvPr>
              <p:cNvSpPr/>
              <p:nvPr/>
            </p:nvSpPr>
            <p:spPr>
              <a:xfrm>
                <a:off x="5699206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5" name="テキスト ボックス 112">
                <a:extLst>
                  <a:ext uri="{FF2B5EF4-FFF2-40B4-BE49-F238E27FC236}">
                    <a16:creationId xmlns:a16="http://schemas.microsoft.com/office/drawing/2014/main" id="{6169F1B7-A162-4EA0-8396-A0EB0FA95534}"/>
                  </a:ext>
                </a:extLst>
              </p:cNvPr>
              <p:cNvSpPr txBox="1"/>
              <p:nvPr/>
            </p:nvSpPr>
            <p:spPr>
              <a:xfrm>
                <a:off x="5667001" y="269784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予測終了日</a:t>
                </a:r>
              </a:p>
            </p:txBody>
          </p:sp>
          <p:sp>
            <p:nvSpPr>
              <p:cNvPr id="116" name="フリーフォーム: 図形 115">
                <a:extLst>
                  <a:ext uri="{FF2B5EF4-FFF2-40B4-BE49-F238E27FC236}">
                    <a16:creationId xmlns:a16="http://schemas.microsoft.com/office/drawing/2014/main" id="{D6406B16-17B7-4560-88FF-E75027B7B2FD}"/>
                  </a:ext>
                </a:extLst>
              </p:cNvPr>
              <p:cNvSpPr/>
              <p:nvPr/>
            </p:nvSpPr>
            <p:spPr>
              <a:xfrm>
                <a:off x="3393428" y="2728232"/>
                <a:ext cx="2184422" cy="357702"/>
              </a:xfrm>
              <a:custGeom>
                <a:avLst/>
                <a:gdLst>
                  <a:gd name="connsiteX0" fmla="*/ 0 w 1879600"/>
                  <a:gd name="connsiteY0" fmla="*/ 0 h 292382"/>
                  <a:gd name="connsiteX1" fmla="*/ 1879600 w 1879600"/>
                  <a:gd name="connsiteY1" fmla="*/ 0 h 292382"/>
                  <a:gd name="connsiteX2" fmla="*/ 1879600 w 1879600"/>
                  <a:gd name="connsiteY2" fmla="*/ 292382 h 292382"/>
                  <a:gd name="connsiteX3" fmla="*/ 0 w 187960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0" h="292382">
                    <a:moveTo>
                      <a:pt x="0" y="0"/>
                    </a:moveTo>
                    <a:lnTo>
                      <a:pt x="1879600" y="0"/>
                    </a:lnTo>
                    <a:lnTo>
                      <a:pt x="187960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7" name="テキスト ボックス 114">
                <a:extLst>
                  <a:ext uri="{FF2B5EF4-FFF2-40B4-BE49-F238E27FC236}">
                    <a16:creationId xmlns:a16="http://schemas.microsoft.com/office/drawing/2014/main" id="{6D1D109B-7DA2-4EEC-820B-7B4B112B7F2C}"/>
                  </a:ext>
                </a:extLst>
              </p:cNvPr>
              <p:cNvSpPr txBox="1"/>
              <p:nvPr/>
            </p:nvSpPr>
            <p:spPr>
              <a:xfrm>
                <a:off x="3363723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</a:t>
                </a:r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FCD36ADE-3610-4B56-A4BF-7280BBDA0333}"/>
                  </a:ext>
                </a:extLst>
              </p:cNvPr>
              <p:cNvSpPr/>
              <p:nvPr/>
            </p:nvSpPr>
            <p:spPr>
              <a:xfrm>
                <a:off x="7531694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9" name="テキスト ボックス 116">
                <a:extLst>
                  <a:ext uri="{FF2B5EF4-FFF2-40B4-BE49-F238E27FC236}">
                    <a16:creationId xmlns:a16="http://schemas.microsoft.com/office/drawing/2014/main" id="{7BD4F2B4-ED1F-4F1A-840A-860A62F3F285}"/>
                  </a:ext>
                </a:extLst>
              </p:cNvPr>
              <p:cNvSpPr txBox="1"/>
              <p:nvPr/>
            </p:nvSpPr>
            <p:spPr>
              <a:xfrm>
                <a:off x="7503991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日数</a:t>
                </a:r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B1F80379-F0AF-4AEA-8298-C8D77E4B301E}"/>
                  </a:ext>
                </a:extLst>
              </p:cNvPr>
              <p:cNvSpPr/>
              <p:nvPr/>
            </p:nvSpPr>
            <p:spPr>
              <a:xfrm>
                <a:off x="4934659" y="3494738"/>
                <a:ext cx="533969" cy="293827"/>
              </a:xfrm>
              <a:custGeom>
                <a:avLst/>
                <a:gdLst>
                  <a:gd name="connsiteX0" fmla="*/ 0 w 459457"/>
                  <a:gd name="connsiteY0" fmla="*/ 0 h 240171"/>
                  <a:gd name="connsiteX1" fmla="*/ 459458 w 459457"/>
                  <a:gd name="connsiteY1" fmla="*/ 0 h 240171"/>
                  <a:gd name="connsiteX2" fmla="*/ 459458 w 459457"/>
                  <a:gd name="connsiteY2" fmla="*/ 240171 h 240171"/>
                  <a:gd name="connsiteX3" fmla="*/ 0 w 459457"/>
                  <a:gd name="connsiteY3" fmla="*/ 240171 h 24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40171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40171"/>
                    </a:lnTo>
                    <a:lnTo>
                      <a:pt x="0" y="24017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1" name="テキスト ボックス 118">
                <a:extLst>
                  <a:ext uri="{FF2B5EF4-FFF2-40B4-BE49-F238E27FC236}">
                    <a16:creationId xmlns:a16="http://schemas.microsoft.com/office/drawing/2014/main" id="{0EC1E15B-9600-4EA8-9BBE-C4DE51B45317}"/>
                  </a:ext>
                </a:extLst>
              </p:cNvPr>
              <p:cNvSpPr txBox="1"/>
              <p:nvPr/>
            </p:nvSpPr>
            <p:spPr>
              <a:xfrm>
                <a:off x="4896398" y="3464353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22" name="フリーフォーム: 図形 121">
                <a:extLst>
                  <a:ext uri="{FF2B5EF4-FFF2-40B4-BE49-F238E27FC236}">
                    <a16:creationId xmlns:a16="http://schemas.microsoft.com/office/drawing/2014/main" id="{7C76ED4F-C5C3-44E5-9B2D-66706A7BA383}"/>
                  </a:ext>
                </a:extLst>
              </p:cNvPr>
              <p:cNvSpPr/>
              <p:nvPr/>
            </p:nvSpPr>
            <p:spPr>
              <a:xfrm>
                <a:off x="3393428" y="4107943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3" name="テキスト ボックス 120">
                <a:extLst>
                  <a:ext uri="{FF2B5EF4-FFF2-40B4-BE49-F238E27FC236}">
                    <a16:creationId xmlns:a16="http://schemas.microsoft.com/office/drawing/2014/main" id="{A7EE48F3-E68B-4F6F-9C35-69D30B325213}"/>
                  </a:ext>
                </a:extLst>
              </p:cNvPr>
              <p:cNvSpPr txBox="1"/>
              <p:nvPr/>
            </p:nvSpPr>
            <p:spPr>
              <a:xfrm>
                <a:off x="3363964" y="407755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歯磨き粉</a:t>
                </a:r>
              </a:p>
            </p:txBody>
          </p:sp>
          <p:sp>
            <p:nvSpPr>
              <p:cNvPr id="124" name="テキスト ボックス 121">
                <a:extLst>
                  <a:ext uri="{FF2B5EF4-FFF2-40B4-BE49-F238E27FC236}">
                    <a16:creationId xmlns:a16="http://schemas.microsoft.com/office/drawing/2014/main" id="{A208F38C-FAF5-40E6-8ED0-372814C7CAE3}"/>
                  </a:ext>
                </a:extLst>
              </p:cNvPr>
              <p:cNvSpPr txBox="1"/>
              <p:nvPr/>
            </p:nvSpPr>
            <p:spPr>
              <a:xfrm>
                <a:off x="3363964" y="4307510"/>
                <a:ext cx="758644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オーラツー</a:t>
                </a:r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60F44C08-0C83-4CA2-A380-482483F188E2}"/>
                  </a:ext>
                </a:extLst>
              </p:cNvPr>
              <p:cNvSpPr/>
              <p:nvPr/>
            </p:nvSpPr>
            <p:spPr>
              <a:xfrm>
                <a:off x="5699206" y="412071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6" name="テキスト ボックス 123">
                <a:extLst>
                  <a:ext uri="{FF2B5EF4-FFF2-40B4-BE49-F238E27FC236}">
                    <a16:creationId xmlns:a16="http://schemas.microsoft.com/office/drawing/2014/main" id="{425F4753-9F03-4846-AFE6-F50202E8A42D}"/>
                  </a:ext>
                </a:extLst>
              </p:cNvPr>
              <p:cNvSpPr txBox="1"/>
              <p:nvPr/>
            </p:nvSpPr>
            <p:spPr>
              <a:xfrm>
                <a:off x="5667001" y="409033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27" name="テキスト ボックス 124">
                <a:extLst>
                  <a:ext uri="{FF2B5EF4-FFF2-40B4-BE49-F238E27FC236}">
                    <a16:creationId xmlns:a16="http://schemas.microsoft.com/office/drawing/2014/main" id="{5C718645-DF55-43FF-97F4-75C1CF10ACB3}"/>
                  </a:ext>
                </a:extLst>
              </p:cNvPr>
              <p:cNvSpPr txBox="1"/>
              <p:nvPr/>
            </p:nvSpPr>
            <p:spPr>
              <a:xfrm>
                <a:off x="5768131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28" name="テキスト ボックス 125">
                <a:extLst>
                  <a:ext uri="{FF2B5EF4-FFF2-40B4-BE49-F238E27FC236}">
                    <a16:creationId xmlns:a16="http://schemas.microsoft.com/office/drawing/2014/main" id="{C145FBA6-E9A9-4F14-9218-B0A82F795531}"/>
                  </a:ext>
                </a:extLst>
              </p:cNvPr>
              <p:cNvSpPr txBox="1"/>
              <p:nvPr/>
            </p:nvSpPr>
            <p:spPr>
              <a:xfrm>
                <a:off x="5950166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29" name="テキスト ボックス 126">
                <a:extLst>
                  <a:ext uri="{FF2B5EF4-FFF2-40B4-BE49-F238E27FC236}">
                    <a16:creationId xmlns:a16="http://schemas.microsoft.com/office/drawing/2014/main" id="{760C1AD0-574B-4BF3-81EF-EF9C88190ECF}"/>
                  </a:ext>
                </a:extLst>
              </p:cNvPr>
              <p:cNvSpPr txBox="1"/>
              <p:nvPr/>
            </p:nvSpPr>
            <p:spPr>
              <a:xfrm>
                <a:off x="6139787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58CC389C-9E4F-45F7-9705-A1E545BCAA37}"/>
                  </a:ext>
                </a:extLst>
              </p:cNvPr>
              <p:cNvSpPr/>
              <p:nvPr/>
            </p:nvSpPr>
            <p:spPr>
              <a:xfrm>
                <a:off x="7555965" y="409516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1" name="テキスト ボックス 128">
                <a:extLst>
                  <a:ext uri="{FF2B5EF4-FFF2-40B4-BE49-F238E27FC236}">
                    <a16:creationId xmlns:a16="http://schemas.microsoft.com/office/drawing/2014/main" id="{B3CC7432-2FD6-489B-B6B5-AA923ACB6ACE}"/>
                  </a:ext>
                </a:extLst>
              </p:cNvPr>
              <p:cNvSpPr txBox="1"/>
              <p:nvPr/>
            </p:nvSpPr>
            <p:spPr>
              <a:xfrm>
                <a:off x="7527959" y="406478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B6FFBB85-AAEA-4F8C-8E1C-C89A7D34118B}"/>
                  </a:ext>
                </a:extLst>
              </p:cNvPr>
              <p:cNvSpPr/>
              <p:nvPr/>
            </p:nvSpPr>
            <p:spPr>
              <a:xfrm>
                <a:off x="4934659" y="4197368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3" name="テキスト ボックス 130">
                <a:extLst>
                  <a:ext uri="{FF2B5EF4-FFF2-40B4-BE49-F238E27FC236}">
                    <a16:creationId xmlns:a16="http://schemas.microsoft.com/office/drawing/2014/main" id="{B5163D50-EA5F-4DFA-B572-FB57C181A214}"/>
                  </a:ext>
                </a:extLst>
              </p:cNvPr>
              <p:cNvSpPr txBox="1"/>
              <p:nvPr/>
            </p:nvSpPr>
            <p:spPr>
              <a:xfrm>
                <a:off x="4896398" y="4166984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47A89E79-A1DA-40FE-9418-E1147C4B629A}"/>
                  </a:ext>
                </a:extLst>
              </p:cNvPr>
              <p:cNvSpPr/>
              <p:nvPr/>
            </p:nvSpPr>
            <p:spPr>
              <a:xfrm>
                <a:off x="9352046" y="4095167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1439E827-F66F-4AE7-8505-262B5C2A8790}"/>
                  </a:ext>
                </a:extLst>
              </p:cNvPr>
              <p:cNvSpPr/>
              <p:nvPr/>
            </p:nvSpPr>
            <p:spPr>
              <a:xfrm>
                <a:off x="9452627" y="4146911"/>
                <a:ext cx="154990" cy="163156"/>
              </a:xfrm>
              <a:custGeom>
                <a:avLst/>
                <a:gdLst>
                  <a:gd name="connsiteX0" fmla="*/ 718 w 133362"/>
                  <a:gd name="connsiteY0" fmla="*/ 15109 h 133362"/>
                  <a:gd name="connsiteX1" fmla="*/ 1878 w 133362"/>
                  <a:gd name="connsiteY1" fmla="*/ 9343 h 133362"/>
                  <a:gd name="connsiteX2" fmla="*/ 5059 w 133362"/>
                  <a:gd name="connsiteY2" fmla="*/ 4604 h 133362"/>
                  <a:gd name="connsiteX3" fmla="*/ 9766 w 133362"/>
                  <a:gd name="connsiteY3" fmla="*/ 1422 h 133362"/>
                  <a:gd name="connsiteX4" fmla="*/ 15565 w 133362"/>
                  <a:gd name="connsiteY4" fmla="*/ 262 h 133362"/>
                  <a:gd name="connsiteX5" fmla="*/ 119233 w 133362"/>
                  <a:gd name="connsiteY5" fmla="*/ 262 h 133362"/>
                  <a:gd name="connsiteX6" fmla="*/ 124999 w 133362"/>
                  <a:gd name="connsiteY6" fmla="*/ 1422 h 133362"/>
                  <a:gd name="connsiteX7" fmla="*/ 129739 w 133362"/>
                  <a:gd name="connsiteY7" fmla="*/ 4604 h 133362"/>
                  <a:gd name="connsiteX8" fmla="*/ 132921 w 133362"/>
                  <a:gd name="connsiteY8" fmla="*/ 9343 h 133362"/>
                  <a:gd name="connsiteX9" fmla="*/ 134080 w 133362"/>
                  <a:gd name="connsiteY9" fmla="*/ 15109 h 133362"/>
                  <a:gd name="connsiteX10" fmla="*/ 134080 w 133362"/>
                  <a:gd name="connsiteY10" fmla="*/ 118777 h 133362"/>
                  <a:gd name="connsiteX11" fmla="*/ 132921 w 133362"/>
                  <a:gd name="connsiteY11" fmla="*/ 124577 h 133362"/>
                  <a:gd name="connsiteX12" fmla="*/ 129739 w 133362"/>
                  <a:gd name="connsiteY12" fmla="*/ 129283 h 133362"/>
                  <a:gd name="connsiteX13" fmla="*/ 124999 w 133362"/>
                  <a:gd name="connsiteY13" fmla="*/ 132465 h 133362"/>
                  <a:gd name="connsiteX14" fmla="*/ 119233 w 133362"/>
                  <a:gd name="connsiteY14" fmla="*/ 133625 h 133362"/>
                  <a:gd name="connsiteX15" fmla="*/ 15565 w 133362"/>
                  <a:gd name="connsiteY15" fmla="*/ 133625 h 133362"/>
                  <a:gd name="connsiteX16" fmla="*/ 9766 w 133362"/>
                  <a:gd name="connsiteY16" fmla="*/ 132465 h 133362"/>
                  <a:gd name="connsiteX17" fmla="*/ 5059 w 133362"/>
                  <a:gd name="connsiteY17" fmla="*/ 129283 h 133362"/>
                  <a:gd name="connsiteX18" fmla="*/ 1878 w 133362"/>
                  <a:gd name="connsiteY18" fmla="*/ 124577 h 133362"/>
                  <a:gd name="connsiteX19" fmla="*/ 718 w 133362"/>
                  <a:gd name="connsiteY19" fmla="*/ 118777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09"/>
                    </a:moveTo>
                    <a:cubicBezTo>
                      <a:pt x="718" y="13077"/>
                      <a:pt x="1104" y="11154"/>
                      <a:pt x="1878" y="9343"/>
                    </a:cubicBezTo>
                    <a:cubicBezTo>
                      <a:pt x="2651" y="7531"/>
                      <a:pt x="3712" y="5951"/>
                      <a:pt x="5059" y="4604"/>
                    </a:cubicBezTo>
                    <a:cubicBezTo>
                      <a:pt x="6407" y="3256"/>
                      <a:pt x="7976" y="2195"/>
                      <a:pt x="9766" y="1422"/>
                    </a:cubicBezTo>
                    <a:cubicBezTo>
                      <a:pt x="11555" y="648"/>
                      <a:pt x="13488" y="262"/>
                      <a:pt x="15565" y="262"/>
                    </a:cubicBezTo>
                    <a:lnTo>
                      <a:pt x="119233" y="262"/>
                    </a:lnTo>
                    <a:cubicBezTo>
                      <a:pt x="121265" y="262"/>
                      <a:pt x="123188" y="648"/>
                      <a:pt x="124999" y="1422"/>
                    </a:cubicBezTo>
                    <a:cubicBezTo>
                      <a:pt x="126811" y="2195"/>
                      <a:pt x="128391" y="3256"/>
                      <a:pt x="129739" y="4604"/>
                    </a:cubicBezTo>
                    <a:cubicBezTo>
                      <a:pt x="131086" y="5951"/>
                      <a:pt x="132147" y="7531"/>
                      <a:pt x="132921" y="9343"/>
                    </a:cubicBezTo>
                    <a:cubicBezTo>
                      <a:pt x="133694" y="11154"/>
                      <a:pt x="134080" y="13077"/>
                      <a:pt x="134080" y="15109"/>
                    </a:cubicBezTo>
                    <a:lnTo>
                      <a:pt x="134080" y="118777"/>
                    </a:lnTo>
                    <a:cubicBezTo>
                      <a:pt x="134080" y="120854"/>
                      <a:pt x="133694" y="122787"/>
                      <a:pt x="132921" y="124577"/>
                    </a:cubicBezTo>
                    <a:cubicBezTo>
                      <a:pt x="132147" y="126367"/>
                      <a:pt x="131086" y="127935"/>
                      <a:pt x="129739" y="129283"/>
                    </a:cubicBezTo>
                    <a:cubicBezTo>
                      <a:pt x="128391" y="130631"/>
                      <a:pt x="126811" y="131691"/>
                      <a:pt x="124999" y="132465"/>
                    </a:cubicBezTo>
                    <a:cubicBezTo>
                      <a:pt x="123188" y="133238"/>
                      <a:pt x="121265" y="133625"/>
                      <a:pt x="119233" y="133625"/>
                    </a:cubicBezTo>
                    <a:lnTo>
                      <a:pt x="15565" y="133625"/>
                    </a:lnTo>
                    <a:cubicBezTo>
                      <a:pt x="13488" y="133625"/>
                      <a:pt x="11555" y="133238"/>
                      <a:pt x="9766" y="132465"/>
                    </a:cubicBezTo>
                    <a:cubicBezTo>
                      <a:pt x="7976" y="131691"/>
                      <a:pt x="6407" y="130631"/>
                      <a:pt x="5059" y="129283"/>
                    </a:cubicBezTo>
                    <a:cubicBezTo>
                      <a:pt x="3712" y="127935"/>
                      <a:pt x="2651" y="126367"/>
                      <a:pt x="1878" y="124577"/>
                    </a:cubicBezTo>
                    <a:cubicBezTo>
                      <a:pt x="1104" y="122787"/>
                      <a:pt x="718" y="120854"/>
                      <a:pt x="718" y="118777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20B3926C-2A62-4008-B5F4-2B868E8CF3D4}"/>
                  </a:ext>
                </a:extLst>
              </p:cNvPr>
              <p:cNvSpPr/>
              <p:nvPr/>
            </p:nvSpPr>
            <p:spPr>
              <a:xfrm>
                <a:off x="9458173" y="4152749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080 h 123818"/>
                  <a:gd name="connsiteX1" fmla="*/ 10793 w 123817"/>
                  <a:gd name="connsiteY1" fmla="*/ 124080 h 123818"/>
                  <a:gd name="connsiteX2" fmla="*/ 6849 w 123817"/>
                  <a:gd name="connsiteY2" fmla="*/ 123285 h 123818"/>
                  <a:gd name="connsiteX3" fmla="*/ 3667 w 123817"/>
                  <a:gd name="connsiteY3" fmla="*/ 121131 h 123818"/>
                  <a:gd name="connsiteX4" fmla="*/ 1513 w 123817"/>
                  <a:gd name="connsiteY4" fmla="*/ 117949 h 123818"/>
                  <a:gd name="connsiteX5" fmla="*/ 718 w 123817"/>
                  <a:gd name="connsiteY5" fmla="*/ 114005 h 123818"/>
                  <a:gd name="connsiteX6" fmla="*/ 718 w 123817"/>
                  <a:gd name="connsiteY6" fmla="*/ 10337 h 123818"/>
                  <a:gd name="connsiteX7" fmla="*/ 1513 w 123817"/>
                  <a:gd name="connsiteY7" fmla="*/ 6427 h 123818"/>
                  <a:gd name="connsiteX8" fmla="*/ 3667 w 123817"/>
                  <a:gd name="connsiteY8" fmla="*/ 3212 h 123818"/>
                  <a:gd name="connsiteX9" fmla="*/ 6849 w 123817"/>
                  <a:gd name="connsiteY9" fmla="*/ 1058 h 123818"/>
                  <a:gd name="connsiteX10" fmla="*/ 10793 w 123817"/>
                  <a:gd name="connsiteY10" fmla="*/ 262 h 123818"/>
                  <a:gd name="connsiteX11" fmla="*/ 114461 w 123817"/>
                  <a:gd name="connsiteY11" fmla="*/ 262 h 123818"/>
                  <a:gd name="connsiteX12" fmla="*/ 118371 w 123817"/>
                  <a:gd name="connsiteY12" fmla="*/ 1058 h 123818"/>
                  <a:gd name="connsiteX13" fmla="*/ 121586 w 123817"/>
                  <a:gd name="connsiteY13" fmla="*/ 3212 h 123818"/>
                  <a:gd name="connsiteX14" fmla="*/ 123740 w 123817"/>
                  <a:gd name="connsiteY14" fmla="*/ 6427 h 123818"/>
                  <a:gd name="connsiteX15" fmla="*/ 124535 w 123817"/>
                  <a:gd name="connsiteY15" fmla="*/ 10337 h 123818"/>
                  <a:gd name="connsiteX16" fmla="*/ 124535 w 123817"/>
                  <a:gd name="connsiteY16" fmla="*/ 114005 h 123818"/>
                  <a:gd name="connsiteX17" fmla="*/ 123740 w 123817"/>
                  <a:gd name="connsiteY17" fmla="*/ 117949 h 123818"/>
                  <a:gd name="connsiteX18" fmla="*/ 121586 w 123817"/>
                  <a:gd name="connsiteY18" fmla="*/ 121131 h 123818"/>
                  <a:gd name="connsiteX19" fmla="*/ 118371 w 123817"/>
                  <a:gd name="connsiteY19" fmla="*/ 123285 h 123818"/>
                  <a:gd name="connsiteX20" fmla="*/ 114461 w 123817"/>
                  <a:gd name="connsiteY20" fmla="*/ 124080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080"/>
                    </a:moveTo>
                    <a:lnTo>
                      <a:pt x="10793" y="124080"/>
                    </a:lnTo>
                    <a:cubicBezTo>
                      <a:pt x="9379" y="124080"/>
                      <a:pt x="8064" y="123815"/>
                      <a:pt x="6849" y="123285"/>
                    </a:cubicBezTo>
                    <a:cubicBezTo>
                      <a:pt x="5634" y="122754"/>
                      <a:pt x="4573" y="122036"/>
                      <a:pt x="3667" y="121131"/>
                    </a:cubicBezTo>
                    <a:cubicBezTo>
                      <a:pt x="2762" y="120225"/>
                      <a:pt x="2043" y="119164"/>
                      <a:pt x="1513" y="117949"/>
                    </a:cubicBezTo>
                    <a:cubicBezTo>
                      <a:pt x="983" y="116734"/>
                      <a:pt x="718" y="115419"/>
                      <a:pt x="718" y="114005"/>
                    </a:cubicBezTo>
                    <a:lnTo>
                      <a:pt x="718" y="10337"/>
                    </a:lnTo>
                    <a:cubicBezTo>
                      <a:pt x="718" y="8967"/>
                      <a:pt x="983" y="7664"/>
                      <a:pt x="1513" y="6427"/>
                    </a:cubicBezTo>
                    <a:cubicBezTo>
                      <a:pt x="2043" y="5190"/>
                      <a:pt x="2762" y="4117"/>
                      <a:pt x="3667" y="3212"/>
                    </a:cubicBezTo>
                    <a:cubicBezTo>
                      <a:pt x="4573" y="2306"/>
                      <a:pt x="5634" y="1588"/>
                      <a:pt x="6849" y="1058"/>
                    </a:cubicBezTo>
                    <a:cubicBezTo>
                      <a:pt x="8064" y="527"/>
                      <a:pt x="9379" y="262"/>
                      <a:pt x="10793" y="262"/>
                    </a:cubicBezTo>
                    <a:lnTo>
                      <a:pt x="114461" y="262"/>
                    </a:lnTo>
                    <a:cubicBezTo>
                      <a:pt x="115831" y="262"/>
                      <a:pt x="117134" y="527"/>
                      <a:pt x="118371" y="1058"/>
                    </a:cubicBezTo>
                    <a:cubicBezTo>
                      <a:pt x="119609" y="1588"/>
                      <a:pt x="120680" y="2306"/>
                      <a:pt x="121586" y="3212"/>
                    </a:cubicBezTo>
                    <a:cubicBezTo>
                      <a:pt x="122492" y="4117"/>
                      <a:pt x="123210" y="5190"/>
                      <a:pt x="123740" y="6427"/>
                    </a:cubicBezTo>
                    <a:cubicBezTo>
                      <a:pt x="124270" y="7664"/>
                      <a:pt x="124535" y="8967"/>
                      <a:pt x="124535" y="10337"/>
                    </a:cubicBezTo>
                    <a:lnTo>
                      <a:pt x="124535" y="114005"/>
                    </a:lnTo>
                    <a:cubicBezTo>
                      <a:pt x="124535" y="115419"/>
                      <a:pt x="124270" y="116734"/>
                      <a:pt x="123740" y="117949"/>
                    </a:cubicBezTo>
                    <a:cubicBezTo>
                      <a:pt x="123210" y="119164"/>
                      <a:pt x="122492" y="120225"/>
                      <a:pt x="121586" y="121131"/>
                    </a:cubicBezTo>
                    <a:cubicBezTo>
                      <a:pt x="120680" y="122036"/>
                      <a:pt x="119609" y="122754"/>
                      <a:pt x="118371" y="123285"/>
                    </a:cubicBezTo>
                    <a:cubicBezTo>
                      <a:pt x="117134" y="123815"/>
                      <a:pt x="115831" y="124080"/>
                      <a:pt x="114461" y="124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93B7CE8-C60E-4644-81CE-7B1968C1C5F9}"/>
                  </a:ext>
                </a:extLst>
              </p:cNvPr>
              <p:cNvSpPr/>
              <p:nvPr/>
            </p:nvSpPr>
            <p:spPr>
              <a:xfrm>
                <a:off x="9474735" y="4187699"/>
                <a:ext cx="110696" cy="81578"/>
              </a:xfrm>
              <a:custGeom>
                <a:avLst/>
                <a:gdLst>
                  <a:gd name="connsiteX0" fmla="*/ 35252 w 95249"/>
                  <a:gd name="connsiteY0" fmla="*/ 66943 h 66681"/>
                  <a:gd name="connsiteX1" fmla="*/ 30214 w 95249"/>
                  <a:gd name="connsiteY1" fmla="*/ 64889 h 66681"/>
                  <a:gd name="connsiteX2" fmla="*/ 2839 w 95249"/>
                  <a:gd name="connsiteY2" fmla="*/ 38044 h 66681"/>
                  <a:gd name="connsiteX3" fmla="*/ 718 w 95249"/>
                  <a:gd name="connsiteY3" fmla="*/ 33072 h 66681"/>
                  <a:gd name="connsiteX4" fmla="*/ 1281 w 95249"/>
                  <a:gd name="connsiteY4" fmla="*/ 30322 h 66681"/>
                  <a:gd name="connsiteX5" fmla="*/ 2839 w 95249"/>
                  <a:gd name="connsiteY5" fmla="*/ 28101 h 66681"/>
                  <a:gd name="connsiteX6" fmla="*/ 5126 w 95249"/>
                  <a:gd name="connsiteY6" fmla="*/ 26610 h 66681"/>
                  <a:gd name="connsiteX7" fmla="*/ 7876 w 95249"/>
                  <a:gd name="connsiteY7" fmla="*/ 26046 h 66681"/>
                  <a:gd name="connsiteX8" fmla="*/ 10594 w 95249"/>
                  <a:gd name="connsiteY8" fmla="*/ 26577 h 66681"/>
                  <a:gd name="connsiteX9" fmla="*/ 12914 w 95249"/>
                  <a:gd name="connsiteY9" fmla="*/ 28101 h 66681"/>
                  <a:gd name="connsiteX10" fmla="*/ 35252 w 95249"/>
                  <a:gd name="connsiteY10" fmla="*/ 50041 h 66681"/>
                  <a:gd name="connsiteX11" fmla="*/ 83837 w 95249"/>
                  <a:gd name="connsiteY11" fmla="*/ 2317 h 66681"/>
                  <a:gd name="connsiteX12" fmla="*/ 86158 w 95249"/>
                  <a:gd name="connsiteY12" fmla="*/ 792 h 66681"/>
                  <a:gd name="connsiteX13" fmla="*/ 88875 w 95249"/>
                  <a:gd name="connsiteY13" fmla="*/ 262 h 66681"/>
                  <a:gd name="connsiteX14" fmla="*/ 91626 w 95249"/>
                  <a:gd name="connsiteY14" fmla="*/ 825 h 66681"/>
                  <a:gd name="connsiteX15" fmla="*/ 93880 w 95249"/>
                  <a:gd name="connsiteY15" fmla="*/ 2317 h 66681"/>
                  <a:gd name="connsiteX16" fmla="*/ 95404 w 95249"/>
                  <a:gd name="connsiteY16" fmla="*/ 4537 h 66681"/>
                  <a:gd name="connsiteX17" fmla="*/ 95967 w 95249"/>
                  <a:gd name="connsiteY17" fmla="*/ 7288 h 66681"/>
                  <a:gd name="connsiteX18" fmla="*/ 93912 w 95249"/>
                  <a:gd name="connsiteY18" fmla="*/ 12193 h 66681"/>
                  <a:gd name="connsiteX19" fmla="*/ 40289 w 95249"/>
                  <a:gd name="connsiteY19" fmla="*/ 64889 h 66681"/>
                  <a:gd name="connsiteX20" fmla="*/ 37969 w 95249"/>
                  <a:gd name="connsiteY20" fmla="*/ 66413 h 66681"/>
                  <a:gd name="connsiteX21" fmla="*/ 35252 w 95249"/>
                  <a:gd name="connsiteY21" fmla="*/ 66943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43"/>
                    </a:moveTo>
                    <a:cubicBezTo>
                      <a:pt x="33351" y="66943"/>
                      <a:pt x="31672" y="66258"/>
                      <a:pt x="30214" y="64889"/>
                    </a:cubicBezTo>
                    <a:lnTo>
                      <a:pt x="2839" y="38044"/>
                    </a:lnTo>
                    <a:cubicBezTo>
                      <a:pt x="1425" y="36630"/>
                      <a:pt x="718" y="34973"/>
                      <a:pt x="718" y="33072"/>
                    </a:cubicBezTo>
                    <a:cubicBezTo>
                      <a:pt x="718" y="32100"/>
                      <a:pt x="906" y="31183"/>
                      <a:pt x="1281" y="30322"/>
                    </a:cubicBezTo>
                    <a:cubicBezTo>
                      <a:pt x="1657" y="29460"/>
                      <a:pt x="2176" y="28720"/>
                      <a:pt x="2839" y="28101"/>
                    </a:cubicBezTo>
                    <a:cubicBezTo>
                      <a:pt x="3502" y="27483"/>
                      <a:pt x="4264" y="26985"/>
                      <a:pt x="5126" y="26610"/>
                    </a:cubicBezTo>
                    <a:cubicBezTo>
                      <a:pt x="5987" y="26234"/>
                      <a:pt x="6904" y="26046"/>
                      <a:pt x="7876" y="26046"/>
                    </a:cubicBezTo>
                    <a:cubicBezTo>
                      <a:pt x="8804" y="26046"/>
                      <a:pt x="9710" y="26223"/>
                      <a:pt x="10594" y="26577"/>
                    </a:cubicBezTo>
                    <a:cubicBezTo>
                      <a:pt x="11478" y="26930"/>
                      <a:pt x="12251" y="27438"/>
                      <a:pt x="12914" y="28101"/>
                    </a:cubicBezTo>
                    <a:lnTo>
                      <a:pt x="35252" y="50041"/>
                    </a:lnTo>
                    <a:lnTo>
                      <a:pt x="83837" y="2317"/>
                    </a:lnTo>
                    <a:cubicBezTo>
                      <a:pt x="84501" y="1654"/>
                      <a:pt x="85273" y="1146"/>
                      <a:pt x="86158" y="792"/>
                    </a:cubicBezTo>
                    <a:cubicBezTo>
                      <a:pt x="87041" y="439"/>
                      <a:pt x="87947" y="262"/>
                      <a:pt x="88875" y="262"/>
                    </a:cubicBezTo>
                    <a:cubicBezTo>
                      <a:pt x="89847" y="262"/>
                      <a:pt x="90764" y="450"/>
                      <a:pt x="91626" y="825"/>
                    </a:cubicBezTo>
                    <a:cubicBezTo>
                      <a:pt x="92488" y="1201"/>
                      <a:pt x="93239" y="1698"/>
                      <a:pt x="93880" y="2317"/>
                    </a:cubicBezTo>
                    <a:cubicBezTo>
                      <a:pt x="94520" y="2936"/>
                      <a:pt x="95028" y="3676"/>
                      <a:pt x="95404" y="4537"/>
                    </a:cubicBezTo>
                    <a:cubicBezTo>
                      <a:pt x="95779" y="5399"/>
                      <a:pt x="95967" y="6316"/>
                      <a:pt x="95967" y="7288"/>
                    </a:cubicBezTo>
                    <a:cubicBezTo>
                      <a:pt x="95967" y="9188"/>
                      <a:pt x="95282" y="10823"/>
                      <a:pt x="93912" y="12193"/>
                    </a:cubicBezTo>
                    <a:lnTo>
                      <a:pt x="40289" y="64889"/>
                    </a:lnTo>
                    <a:cubicBezTo>
                      <a:pt x="39626" y="65551"/>
                      <a:pt x="38853" y="66060"/>
                      <a:pt x="37969" y="66413"/>
                    </a:cubicBezTo>
                    <a:cubicBezTo>
                      <a:pt x="37085" y="66767"/>
                      <a:pt x="36180" y="66943"/>
                      <a:pt x="35252" y="66943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BD925256-AAA3-4EA9-B274-6F0F2651C651}"/>
                  </a:ext>
                </a:extLst>
              </p:cNvPr>
              <p:cNvSpPr/>
              <p:nvPr/>
            </p:nvSpPr>
            <p:spPr>
              <a:xfrm>
                <a:off x="3393428" y="4823347"/>
                <a:ext cx="1383467" cy="523779"/>
              </a:xfrm>
              <a:custGeom>
                <a:avLst/>
                <a:gdLst>
                  <a:gd name="connsiteX0" fmla="*/ 0 w 1190413"/>
                  <a:gd name="connsiteY0" fmla="*/ 0 h 428131"/>
                  <a:gd name="connsiteX1" fmla="*/ 1190413 w 1190413"/>
                  <a:gd name="connsiteY1" fmla="*/ 0 h 428131"/>
                  <a:gd name="connsiteX2" fmla="*/ 1190413 w 1190413"/>
                  <a:gd name="connsiteY2" fmla="*/ 428131 h 428131"/>
                  <a:gd name="connsiteX3" fmla="*/ 0 w 1190413"/>
                  <a:gd name="connsiteY3" fmla="*/ 428131 h 42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28131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28131"/>
                    </a:lnTo>
                    <a:lnTo>
                      <a:pt x="0" y="42813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9" name="テキスト ボックス 136">
                <a:extLst>
                  <a:ext uri="{FF2B5EF4-FFF2-40B4-BE49-F238E27FC236}">
                    <a16:creationId xmlns:a16="http://schemas.microsoft.com/office/drawing/2014/main" id="{35F947D7-209F-4311-B2A0-D3E0E4BA0B4F}"/>
                  </a:ext>
                </a:extLst>
              </p:cNvPr>
              <p:cNvSpPr txBox="1"/>
              <p:nvPr/>
            </p:nvSpPr>
            <p:spPr>
              <a:xfrm>
                <a:off x="3363964" y="479296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140" name="テキスト ボックス 137">
                <a:extLst>
                  <a:ext uri="{FF2B5EF4-FFF2-40B4-BE49-F238E27FC236}">
                    <a16:creationId xmlns:a16="http://schemas.microsoft.com/office/drawing/2014/main" id="{E819D4A3-7A06-4421-B9D0-359DF2136AE7}"/>
                  </a:ext>
                </a:extLst>
              </p:cNvPr>
              <p:cNvSpPr txBox="1"/>
              <p:nvPr/>
            </p:nvSpPr>
            <p:spPr>
              <a:xfrm>
                <a:off x="3363964" y="5022916"/>
                <a:ext cx="540202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ジョイ</a:t>
                </a: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D786493D-3F57-4ADC-904A-D6E7056E6D62}"/>
                  </a:ext>
                </a:extLst>
              </p:cNvPr>
              <p:cNvSpPr/>
              <p:nvPr/>
            </p:nvSpPr>
            <p:spPr>
              <a:xfrm>
                <a:off x="5699206" y="483612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2" name="テキスト ボックス 139">
                <a:extLst>
                  <a:ext uri="{FF2B5EF4-FFF2-40B4-BE49-F238E27FC236}">
                    <a16:creationId xmlns:a16="http://schemas.microsoft.com/office/drawing/2014/main" id="{E9CD8C37-6C73-4B03-AE1C-1CC442FFB274}"/>
                  </a:ext>
                </a:extLst>
              </p:cNvPr>
              <p:cNvSpPr txBox="1"/>
              <p:nvPr/>
            </p:nvSpPr>
            <p:spPr>
              <a:xfrm>
                <a:off x="5667001" y="4805739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43" name="テキスト ボックス 140">
                <a:extLst>
                  <a:ext uri="{FF2B5EF4-FFF2-40B4-BE49-F238E27FC236}">
                    <a16:creationId xmlns:a16="http://schemas.microsoft.com/office/drawing/2014/main" id="{1CC8FA10-A90D-42AE-94F8-F1B17D8BBFA2}"/>
                  </a:ext>
                </a:extLst>
              </p:cNvPr>
              <p:cNvSpPr txBox="1"/>
              <p:nvPr/>
            </p:nvSpPr>
            <p:spPr>
              <a:xfrm>
                <a:off x="5768131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44" name="テキスト ボックス 141">
                <a:extLst>
                  <a:ext uri="{FF2B5EF4-FFF2-40B4-BE49-F238E27FC236}">
                    <a16:creationId xmlns:a16="http://schemas.microsoft.com/office/drawing/2014/main" id="{9168D5FA-5CB8-4704-9F96-DA5AFC9D4167}"/>
                  </a:ext>
                </a:extLst>
              </p:cNvPr>
              <p:cNvSpPr txBox="1"/>
              <p:nvPr/>
            </p:nvSpPr>
            <p:spPr>
              <a:xfrm>
                <a:off x="5950166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45" name="テキスト ボックス 142">
                <a:extLst>
                  <a:ext uri="{FF2B5EF4-FFF2-40B4-BE49-F238E27FC236}">
                    <a16:creationId xmlns:a16="http://schemas.microsoft.com/office/drawing/2014/main" id="{CD437DF4-3B68-4491-9800-BA818A948299}"/>
                  </a:ext>
                </a:extLst>
              </p:cNvPr>
              <p:cNvSpPr txBox="1"/>
              <p:nvPr/>
            </p:nvSpPr>
            <p:spPr>
              <a:xfrm>
                <a:off x="6139787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９</a:t>
                </a: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340F1799-0E9E-4920-B621-C3EE31B8871F}"/>
                  </a:ext>
                </a:extLst>
              </p:cNvPr>
              <p:cNvSpPr/>
              <p:nvPr/>
            </p:nvSpPr>
            <p:spPr>
              <a:xfrm>
                <a:off x="7555965" y="4810573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7" name="テキスト ボックス 144">
                <a:extLst>
                  <a:ext uri="{FF2B5EF4-FFF2-40B4-BE49-F238E27FC236}">
                    <a16:creationId xmlns:a16="http://schemas.microsoft.com/office/drawing/2014/main" id="{F658B263-8F82-43D0-B170-6495D2D32F9C}"/>
                  </a:ext>
                </a:extLst>
              </p:cNvPr>
              <p:cNvSpPr txBox="1"/>
              <p:nvPr/>
            </p:nvSpPr>
            <p:spPr>
              <a:xfrm>
                <a:off x="7527959" y="478018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19D9DE31-BD1E-4823-BD66-987D80CEDFE1}"/>
                  </a:ext>
                </a:extLst>
              </p:cNvPr>
              <p:cNvSpPr/>
              <p:nvPr/>
            </p:nvSpPr>
            <p:spPr>
              <a:xfrm>
                <a:off x="4934659" y="4912774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9" name="テキスト ボックス 146">
                <a:extLst>
                  <a:ext uri="{FF2B5EF4-FFF2-40B4-BE49-F238E27FC236}">
                    <a16:creationId xmlns:a16="http://schemas.microsoft.com/office/drawing/2014/main" id="{53449522-FEBB-42A7-BCCE-00BD4A61EAED}"/>
                  </a:ext>
                </a:extLst>
              </p:cNvPr>
              <p:cNvSpPr txBox="1"/>
              <p:nvPr/>
            </p:nvSpPr>
            <p:spPr>
              <a:xfrm>
                <a:off x="4896398" y="4882389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F32E15-F55E-44A9-B248-3218FF7AEC36}"/>
                  </a:ext>
                </a:extLst>
              </p:cNvPr>
              <p:cNvSpPr/>
              <p:nvPr/>
            </p:nvSpPr>
            <p:spPr>
              <a:xfrm>
                <a:off x="9352046" y="4810573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197009BB-F270-4D12-A54D-15A437539993}"/>
                  </a:ext>
                </a:extLst>
              </p:cNvPr>
              <p:cNvSpPr/>
              <p:nvPr/>
            </p:nvSpPr>
            <p:spPr>
              <a:xfrm>
                <a:off x="9452627" y="4862315"/>
                <a:ext cx="154990" cy="163156"/>
              </a:xfrm>
              <a:custGeom>
                <a:avLst/>
                <a:gdLst>
                  <a:gd name="connsiteX0" fmla="*/ 718 w 133362"/>
                  <a:gd name="connsiteY0" fmla="*/ 15165 h 133362"/>
                  <a:gd name="connsiteX1" fmla="*/ 1878 w 133362"/>
                  <a:gd name="connsiteY1" fmla="*/ 9399 h 133362"/>
                  <a:gd name="connsiteX2" fmla="*/ 5059 w 133362"/>
                  <a:gd name="connsiteY2" fmla="*/ 4660 h 133362"/>
                  <a:gd name="connsiteX3" fmla="*/ 9766 w 133362"/>
                  <a:gd name="connsiteY3" fmla="*/ 1478 h 133362"/>
                  <a:gd name="connsiteX4" fmla="*/ 15565 w 133362"/>
                  <a:gd name="connsiteY4" fmla="*/ 318 h 133362"/>
                  <a:gd name="connsiteX5" fmla="*/ 119233 w 133362"/>
                  <a:gd name="connsiteY5" fmla="*/ 318 h 133362"/>
                  <a:gd name="connsiteX6" fmla="*/ 124999 w 133362"/>
                  <a:gd name="connsiteY6" fmla="*/ 1478 h 133362"/>
                  <a:gd name="connsiteX7" fmla="*/ 129739 w 133362"/>
                  <a:gd name="connsiteY7" fmla="*/ 4660 h 133362"/>
                  <a:gd name="connsiteX8" fmla="*/ 132921 w 133362"/>
                  <a:gd name="connsiteY8" fmla="*/ 9399 h 133362"/>
                  <a:gd name="connsiteX9" fmla="*/ 134080 w 133362"/>
                  <a:gd name="connsiteY9" fmla="*/ 15165 h 133362"/>
                  <a:gd name="connsiteX10" fmla="*/ 134080 w 133362"/>
                  <a:gd name="connsiteY10" fmla="*/ 118833 h 133362"/>
                  <a:gd name="connsiteX11" fmla="*/ 132921 w 133362"/>
                  <a:gd name="connsiteY11" fmla="*/ 124633 h 133362"/>
                  <a:gd name="connsiteX12" fmla="*/ 129739 w 133362"/>
                  <a:gd name="connsiteY12" fmla="*/ 129339 h 133362"/>
                  <a:gd name="connsiteX13" fmla="*/ 124999 w 133362"/>
                  <a:gd name="connsiteY13" fmla="*/ 132521 h 133362"/>
                  <a:gd name="connsiteX14" fmla="*/ 119233 w 133362"/>
                  <a:gd name="connsiteY14" fmla="*/ 133681 h 133362"/>
                  <a:gd name="connsiteX15" fmla="*/ 15565 w 133362"/>
                  <a:gd name="connsiteY15" fmla="*/ 133681 h 133362"/>
                  <a:gd name="connsiteX16" fmla="*/ 9766 w 133362"/>
                  <a:gd name="connsiteY16" fmla="*/ 132521 h 133362"/>
                  <a:gd name="connsiteX17" fmla="*/ 5059 w 133362"/>
                  <a:gd name="connsiteY17" fmla="*/ 129339 h 133362"/>
                  <a:gd name="connsiteX18" fmla="*/ 1878 w 133362"/>
                  <a:gd name="connsiteY18" fmla="*/ 124633 h 133362"/>
                  <a:gd name="connsiteX19" fmla="*/ 718 w 133362"/>
                  <a:gd name="connsiteY19" fmla="*/ 118833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65"/>
                    </a:moveTo>
                    <a:cubicBezTo>
                      <a:pt x="718" y="13133"/>
                      <a:pt x="1104" y="11210"/>
                      <a:pt x="1878" y="9399"/>
                    </a:cubicBezTo>
                    <a:cubicBezTo>
                      <a:pt x="2651" y="7587"/>
                      <a:pt x="3712" y="6007"/>
                      <a:pt x="5059" y="4660"/>
                    </a:cubicBezTo>
                    <a:cubicBezTo>
                      <a:pt x="6407" y="3312"/>
                      <a:pt x="7976" y="2251"/>
                      <a:pt x="9766" y="1478"/>
                    </a:cubicBezTo>
                    <a:cubicBezTo>
                      <a:pt x="11555" y="704"/>
                      <a:pt x="13488" y="318"/>
                      <a:pt x="15565" y="318"/>
                    </a:cubicBezTo>
                    <a:lnTo>
                      <a:pt x="119233" y="318"/>
                    </a:lnTo>
                    <a:cubicBezTo>
                      <a:pt x="121265" y="318"/>
                      <a:pt x="123188" y="704"/>
                      <a:pt x="124999" y="1478"/>
                    </a:cubicBezTo>
                    <a:cubicBezTo>
                      <a:pt x="126811" y="2251"/>
                      <a:pt x="128391" y="3312"/>
                      <a:pt x="129739" y="4660"/>
                    </a:cubicBezTo>
                    <a:cubicBezTo>
                      <a:pt x="131086" y="6007"/>
                      <a:pt x="132147" y="7587"/>
                      <a:pt x="132921" y="9399"/>
                    </a:cubicBezTo>
                    <a:cubicBezTo>
                      <a:pt x="133694" y="11210"/>
                      <a:pt x="134080" y="13133"/>
                      <a:pt x="134080" y="15165"/>
                    </a:cubicBezTo>
                    <a:lnTo>
                      <a:pt x="134080" y="118833"/>
                    </a:lnTo>
                    <a:cubicBezTo>
                      <a:pt x="134080" y="120910"/>
                      <a:pt x="133694" y="122843"/>
                      <a:pt x="132921" y="124633"/>
                    </a:cubicBezTo>
                    <a:cubicBezTo>
                      <a:pt x="132147" y="126423"/>
                      <a:pt x="131086" y="127991"/>
                      <a:pt x="129739" y="129339"/>
                    </a:cubicBezTo>
                    <a:cubicBezTo>
                      <a:pt x="128391" y="130687"/>
                      <a:pt x="126811" y="131747"/>
                      <a:pt x="124999" y="132521"/>
                    </a:cubicBezTo>
                    <a:cubicBezTo>
                      <a:pt x="123188" y="133294"/>
                      <a:pt x="121265" y="133681"/>
                      <a:pt x="119233" y="133681"/>
                    </a:cubicBezTo>
                    <a:lnTo>
                      <a:pt x="15565" y="133681"/>
                    </a:lnTo>
                    <a:cubicBezTo>
                      <a:pt x="13488" y="133681"/>
                      <a:pt x="11555" y="133294"/>
                      <a:pt x="9766" y="132521"/>
                    </a:cubicBezTo>
                    <a:cubicBezTo>
                      <a:pt x="7976" y="131747"/>
                      <a:pt x="6407" y="130687"/>
                      <a:pt x="5059" y="129339"/>
                    </a:cubicBezTo>
                    <a:cubicBezTo>
                      <a:pt x="3712" y="127991"/>
                      <a:pt x="2651" y="126423"/>
                      <a:pt x="1878" y="124633"/>
                    </a:cubicBezTo>
                    <a:cubicBezTo>
                      <a:pt x="1104" y="122843"/>
                      <a:pt x="718" y="120910"/>
                      <a:pt x="718" y="1188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4A001C21-DDCA-49DD-A3AA-26BAA819A788}"/>
                  </a:ext>
                </a:extLst>
              </p:cNvPr>
              <p:cNvSpPr/>
              <p:nvPr/>
            </p:nvSpPr>
            <p:spPr>
              <a:xfrm>
                <a:off x="9458173" y="4868153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136 h 123818"/>
                  <a:gd name="connsiteX1" fmla="*/ 10793 w 123817"/>
                  <a:gd name="connsiteY1" fmla="*/ 124136 h 123818"/>
                  <a:gd name="connsiteX2" fmla="*/ 6849 w 123817"/>
                  <a:gd name="connsiteY2" fmla="*/ 123341 h 123818"/>
                  <a:gd name="connsiteX3" fmla="*/ 3667 w 123817"/>
                  <a:gd name="connsiteY3" fmla="*/ 121187 h 123818"/>
                  <a:gd name="connsiteX4" fmla="*/ 1513 w 123817"/>
                  <a:gd name="connsiteY4" fmla="*/ 118005 h 123818"/>
                  <a:gd name="connsiteX5" fmla="*/ 718 w 123817"/>
                  <a:gd name="connsiteY5" fmla="*/ 114061 h 123818"/>
                  <a:gd name="connsiteX6" fmla="*/ 718 w 123817"/>
                  <a:gd name="connsiteY6" fmla="*/ 10393 h 123818"/>
                  <a:gd name="connsiteX7" fmla="*/ 1513 w 123817"/>
                  <a:gd name="connsiteY7" fmla="*/ 6483 h 123818"/>
                  <a:gd name="connsiteX8" fmla="*/ 3667 w 123817"/>
                  <a:gd name="connsiteY8" fmla="*/ 3268 h 123818"/>
                  <a:gd name="connsiteX9" fmla="*/ 6849 w 123817"/>
                  <a:gd name="connsiteY9" fmla="*/ 1114 h 123818"/>
                  <a:gd name="connsiteX10" fmla="*/ 10793 w 123817"/>
                  <a:gd name="connsiteY10" fmla="*/ 318 h 123818"/>
                  <a:gd name="connsiteX11" fmla="*/ 114461 w 123817"/>
                  <a:gd name="connsiteY11" fmla="*/ 318 h 123818"/>
                  <a:gd name="connsiteX12" fmla="*/ 118371 w 123817"/>
                  <a:gd name="connsiteY12" fmla="*/ 1114 h 123818"/>
                  <a:gd name="connsiteX13" fmla="*/ 121586 w 123817"/>
                  <a:gd name="connsiteY13" fmla="*/ 3268 h 123818"/>
                  <a:gd name="connsiteX14" fmla="*/ 123740 w 123817"/>
                  <a:gd name="connsiteY14" fmla="*/ 6483 h 123818"/>
                  <a:gd name="connsiteX15" fmla="*/ 124535 w 123817"/>
                  <a:gd name="connsiteY15" fmla="*/ 10393 h 123818"/>
                  <a:gd name="connsiteX16" fmla="*/ 124535 w 123817"/>
                  <a:gd name="connsiteY16" fmla="*/ 114061 h 123818"/>
                  <a:gd name="connsiteX17" fmla="*/ 123740 w 123817"/>
                  <a:gd name="connsiteY17" fmla="*/ 118005 h 123818"/>
                  <a:gd name="connsiteX18" fmla="*/ 121586 w 123817"/>
                  <a:gd name="connsiteY18" fmla="*/ 121187 h 123818"/>
                  <a:gd name="connsiteX19" fmla="*/ 118371 w 123817"/>
                  <a:gd name="connsiteY19" fmla="*/ 123341 h 123818"/>
                  <a:gd name="connsiteX20" fmla="*/ 114461 w 123817"/>
                  <a:gd name="connsiteY20" fmla="*/ 124136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136"/>
                    </a:moveTo>
                    <a:lnTo>
                      <a:pt x="10793" y="124136"/>
                    </a:lnTo>
                    <a:cubicBezTo>
                      <a:pt x="9379" y="124136"/>
                      <a:pt x="8064" y="123871"/>
                      <a:pt x="6849" y="123341"/>
                    </a:cubicBezTo>
                    <a:cubicBezTo>
                      <a:pt x="5634" y="122810"/>
                      <a:pt x="4573" y="122092"/>
                      <a:pt x="3667" y="121187"/>
                    </a:cubicBezTo>
                    <a:cubicBezTo>
                      <a:pt x="2762" y="120281"/>
                      <a:pt x="2043" y="119220"/>
                      <a:pt x="1513" y="118005"/>
                    </a:cubicBezTo>
                    <a:cubicBezTo>
                      <a:pt x="983" y="116790"/>
                      <a:pt x="718" y="115475"/>
                      <a:pt x="718" y="114061"/>
                    </a:cubicBezTo>
                    <a:lnTo>
                      <a:pt x="718" y="10393"/>
                    </a:lnTo>
                    <a:cubicBezTo>
                      <a:pt x="718" y="9023"/>
                      <a:pt x="983" y="7720"/>
                      <a:pt x="1513" y="6483"/>
                    </a:cubicBezTo>
                    <a:cubicBezTo>
                      <a:pt x="2043" y="5246"/>
                      <a:pt x="2762" y="4173"/>
                      <a:pt x="3667" y="3268"/>
                    </a:cubicBezTo>
                    <a:cubicBezTo>
                      <a:pt x="4573" y="2362"/>
                      <a:pt x="5634" y="1644"/>
                      <a:pt x="6849" y="1114"/>
                    </a:cubicBezTo>
                    <a:cubicBezTo>
                      <a:pt x="8064" y="583"/>
                      <a:pt x="9379" y="318"/>
                      <a:pt x="10793" y="318"/>
                    </a:cubicBezTo>
                    <a:lnTo>
                      <a:pt x="114461" y="318"/>
                    </a:lnTo>
                    <a:cubicBezTo>
                      <a:pt x="115831" y="318"/>
                      <a:pt x="117134" y="583"/>
                      <a:pt x="118371" y="1114"/>
                    </a:cubicBezTo>
                    <a:cubicBezTo>
                      <a:pt x="119609" y="1644"/>
                      <a:pt x="120680" y="2362"/>
                      <a:pt x="121586" y="3268"/>
                    </a:cubicBezTo>
                    <a:cubicBezTo>
                      <a:pt x="122492" y="4173"/>
                      <a:pt x="123210" y="5246"/>
                      <a:pt x="123740" y="6483"/>
                    </a:cubicBezTo>
                    <a:cubicBezTo>
                      <a:pt x="124270" y="7720"/>
                      <a:pt x="124535" y="9023"/>
                      <a:pt x="124535" y="10393"/>
                    </a:cubicBezTo>
                    <a:lnTo>
                      <a:pt x="124535" y="114061"/>
                    </a:lnTo>
                    <a:cubicBezTo>
                      <a:pt x="124535" y="115475"/>
                      <a:pt x="124270" y="116790"/>
                      <a:pt x="123740" y="118005"/>
                    </a:cubicBezTo>
                    <a:cubicBezTo>
                      <a:pt x="123210" y="119220"/>
                      <a:pt x="122492" y="120281"/>
                      <a:pt x="121586" y="121187"/>
                    </a:cubicBezTo>
                    <a:cubicBezTo>
                      <a:pt x="120680" y="122092"/>
                      <a:pt x="119609" y="122810"/>
                      <a:pt x="118371" y="123341"/>
                    </a:cubicBezTo>
                    <a:cubicBezTo>
                      <a:pt x="117134" y="123871"/>
                      <a:pt x="115831" y="124136"/>
                      <a:pt x="114461" y="124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347D799C-1380-44E2-896C-5D33D3A1B166}"/>
                  </a:ext>
                </a:extLst>
              </p:cNvPr>
              <p:cNvSpPr/>
              <p:nvPr/>
            </p:nvSpPr>
            <p:spPr>
              <a:xfrm>
                <a:off x="9474735" y="4903105"/>
                <a:ext cx="110696" cy="81578"/>
              </a:xfrm>
              <a:custGeom>
                <a:avLst/>
                <a:gdLst>
                  <a:gd name="connsiteX0" fmla="*/ 35252 w 95249"/>
                  <a:gd name="connsiteY0" fmla="*/ 66999 h 66681"/>
                  <a:gd name="connsiteX1" fmla="*/ 30214 w 95249"/>
                  <a:gd name="connsiteY1" fmla="*/ 64945 h 66681"/>
                  <a:gd name="connsiteX2" fmla="*/ 2839 w 95249"/>
                  <a:gd name="connsiteY2" fmla="*/ 38100 h 66681"/>
                  <a:gd name="connsiteX3" fmla="*/ 718 w 95249"/>
                  <a:gd name="connsiteY3" fmla="*/ 33128 h 66681"/>
                  <a:gd name="connsiteX4" fmla="*/ 1281 w 95249"/>
                  <a:gd name="connsiteY4" fmla="*/ 30378 h 66681"/>
                  <a:gd name="connsiteX5" fmla="*/ 2839 w 95249"/>
                  <a:gd name="connsiteY5" fmla="*/ 28157 h 66681"/>
                  <a:gd name="connsiteX6" fmla="*/ 5126 w 95249"/>
                  <a:gd name="connsiteY6" fmla="*/ 26666 h 66681"/>
                  <a:gd name="connsiteX7" fmla="*/ 7876 w 95249"/>
                  <a:gd name="connsiteY7" fmla="*/ 26102 h 66681"/>
                  <a:gd name="connsiteX8" fmla="*/ 10594 w 95249"/>
                  <a:gd name="connsiteY8" fmla="*/ 26633 h 66681"/>
                  <a:gd name="connsiteX9" fmla="*/ 12914 w 95249"/>
                  <a:gd name="connsiteY9" fmla="*/ 28157 h 66681"/>
                  <a:gd name="connsiteX10" fmla="*/ 35252 w 95249"/>
                  <a:gd name="connsiteY10" fmla="*/ 50097 h 66681"/>
                  <a:gd name="connsiteX11" fmla="*/ 83837 w 95249"/>
                  <a:gd name="connsiteY11" fmla="*/ 2373 h 66681"/>
                  <a:gd name="connsiteX12" fmla="*/ 86158 w 95249"/>
                  <a:gd name="connsiteY12" fmla="*/ 848 h 66681"/>
                  <a:gd name="connsiteX13" fmla="*/ 88875 w 95249"/>
                  <a:gd name="connsiteY13" fmla="*/ 318 h 66681"/>
                  <a:gd name="connsiteX14" fmla="*/ 91626 w 95249"/>
                  <a:gd name="connsiteY14" fmla="*/ 881 h 66681"/>
                  <a:gd name="connsiteX15" fmla="*/ 93880 w 95249"/>
                  <a:gd name="connsiteY15" fmla="*/ 2373 h 66681"/>
                  <a:gd name="connsiteX16" fmla="*/ 95404 w 95249"/>
                  <a:gd name="connsiteY16" fmla="*/ 4593 h 66681"/>
                  <a:gd name="connsiteX17" fmla="*/ 95967 w 95249"/>
                  <a:gd name="connsiteY17" fmla="*/ 7344 h 66681"/>
                  <a:gd name="connsiteX18" fmla="*/ 93912 w 95249"/>
                  <a:gd name="connsiteY18" fmla="*/ 12249 h 66681"/>
                  <a:gd name="connsiteX19" fmla="*/ 40289 w 95249"/>
                  <a:gd name="connsiteY19" fmla="*/ 64945 h 66681"/>
                  <a:gd name="connsiteX20" fmla="*/ 37969 w 95249"/>
                  <a:gd name="connsiteY20" fmla="*/ 66469 h 66681"/>
                  <a:gd name="connsiteX21" fmla="*/ 35252 w 95249"/>
                  <a:gd name="connsiteY21" fmla="*/ 66999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99"/>
                    </a:moveTo>
                    <a:cubicBezTo>
                      <a:pt x="33351" y="66999"/>
                      <a:pt x="31672" y="66314"/>
                      <a:pt x="30214" y="64945"/>
                    </a:cubicBezTo>
                    <a:lnTo>
                      <a:pt x="2839" y="38100"/>
                    </a:lnTo>
                    <a:cubicBezTo>
                      <a:pt x="1425" y="36686"/>
                      <a:pt x="718" y="35029"/>
                      <a:pt x="718" y="33128"/>
                    </a:cubicBezTo>
                    <a:cubicBezTo>
                      <a:pt x="718" y="32156"/>
                      <a:pt x="906" y="31239"/>
                      <a:pt x="1281" y="30378"/>
                    </a:cubicBezTo>
                    <a:cubicBezTo>
                      <a:pt x="1657" y="29516"/>
                      <a:pt x="2176" y="28776"/>
                      <a:pt x="2839" y="28157"/>
                    </a:cubicBezTo>
                    <a:cubicBezTo>
                      <a:pt x="3502" y="27539"/>
                      <a:pt x="4264" y="27041"/>
                      <a:pt x="5126" y="26666"/>
                    </a:cubicBezTo>
                    <a:cubicBezTo>
                      <a:pt x="5987" y="26290"/>
                      <a:pt x="6904" y="26102"/>
                      <a:pt x="7876" y="26102"/>
                    </a:cubicBezTo>
                    <a:cubicBezTo>
                      <a:pt x="8804" y="26102"/>
                      <a:pt x="9710" y="26279"/>
                      <a:pt x="10594" y="26633"/>
                    </a:cubicBezTo>
                    <a:cubicBezTo>
                      <a:pt x="11478" y="26986"/>
                      <a:pt x="12251" y="27494"/>
                      <a:pt x="12914" y="28157"/>
                    </a:cubicBezTo>
                    <a:lnTo>
                      <a:pt x="35252" y="50097"/>
                    </a:lnTo>
                    <a:lnTo>
                      <a:pt x="83837" y="2373"/>
                    </a:lnTo>
                    <a:cubicBezTo>
                      <a:pt x="84501" y="1710"/>
                      <a:pt x="85273" y="1202"/>
                      <a:pt x="86158" y="848"/>
                    </a:cubicBezTo>
                    <a:cubicBezTo>
                      <a:pt x="87041" y="495"/>
                      <a:pt x="87947" y="318"/>
                      <a:pt x="88875" y="318"/>
                    </a:cubicBezTo>
                    <a:cubicBezTo>
                      <a:pt x="89847" y="318"/>
                      <a:pt x="90764" y="506"/>
                      <a:pt x="91626" y="881"/>
                    </a:cubicBezTo>
                    <a:cubicBezTo>
                      <a:pt x="92488" y="1257"/>
                      <a:pt x="93239" y="1754"/>
                      <a:pt x="93880" y="2373"/>
                    </a:cubicBezTo>
                    <a:cubicBezTo>
                      <a:pt x="94520" y="2992"/>
                      <a:pt x="95028" y="3732"/>
                      <a:pt x="95404" y="4593"/>
                    </a:cubicBezTo>
                    <a:cubicBezTo>
                      <a:pt x="95779" y="5455"/>
                      <a:pt x="95967" y="6372"/>
                      <a:pt x="95967" y="7344"/>
                    </a:cubicBezTo>
                    <a:cubicBezTo>
                      <a:pt x="95967" y="9244"/>
                      <a:pt x="95282" y="10879"/>
                      <a:pt x="93912" y="12249"/>
                    </a:cubicBezTo>
                    <a:lnTo>
                      <a:pt x="40289" y="64945"/>
                    </a:lnTo>
                    <a:cubicBezTo>
                      <a:pt x="39626" y="65607"/>
                      <a:pt x="38853" y="66116"/>
                      <a:pt x="37969" y="66469"/>
                    </a:cubicBezTo>
                    <a:cubicBezTo>
                      <a:pt x="37085" y="66823"/>
                      <a:pt x="36180" y="66999"/>
                      <a:pt x="35252" y="669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87076B06-A0E5-47D0-8D71-D5A692D9FB3D}"/>
                  </a:ext>
                </a:extLst>
              </p:cNvPr>
              <p:cNvSpPr/>
              <p:nvPr/>
            </p:nvSpPr>
            <p:spPr>
              <a:xfrm>
                <a:off x="9230689" y="2741007"/>
                <a:ext cx="655327" cy="357702"/>
              </a:xfrm>
              <a:custGeom>
                <a:avLst/>
                <a:gdLst>
                  <a:gd name="connsiteX0" fmla="*/ 0 w 563880"/>
                  <a:gd name="connsiteY0" fmla="*/ 0 h 292382"/>
                  <a:gd name="connsiteX1" fmla="*/ 563880 w 563880"/>
                  <a:gd name="connsiteY1" fmla="*/ 0 h 292382"/>
                  <a:gd name="connsiteX2" fmla="*/ 563880 w 563880"/>
                  <a:gd name="connsiteY2" fmla="*/ 292382 h 292382"/>
                  <a:gd name="connsiteX3" fmla="*/ 0 w 56388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292382">
                    <a:moveTo>
                      <a:pt x="0" y="0"/>
                    </a:moveTo>
                    <a:lnTo>
                      <a:pt x="563880" y="0"/>
                    </a:lnTo>
                    <a:lnTo>
                      <a:pt x="56388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5" name="テキスト ボックス 152">
                <a:extLst>
                  <a:ext uri="{FF2B5EF4-FFF2-40B4-BE49-F238E27FC236}">
                    <a16:creationId xmlns:a16="http://schemas.microsoft.com/office/drawing/2014/main" id="{E3CDA944-9948-4863-B75A-384BB75C756D}"/>
                  </a:ext>
                </a:extLst>
              </p:cNvPr>
              <p:cNvSpPr txBox="1"/>
              <p:nvPr/>
            </p:nvSpPr>
            <p:spPr>
              <a:xfrm>
                <a:off x="9201141" y="2710623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補充</a:t>
                </a:r>
              </a:p>
            </p:txBody>
          </p:sp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5C179834-2AEB-45D2-93A4-6253BA80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996" y="3469188"/>
                <a:ext cx="266984" cy="255501"/>
              </a:xfrm>
              <a:custGeom>
                <a:avLst/>
                <a:gdLst>
                  <a:gd name="connsiteX0" fmla="*/ 705 w 229728"/>
                  <a:gd name="connsiteY0" fmla="*/ 183 h 208844"/>
                  <a:gd name="connsiteX1" fmla="*/ 230434 w 229728"/>
                  <a:gd name="connsiteY1" fmla="*/ 183 h 208844"/>
                  <a:gd name="connsiteX2" fmla="*/ 230434 w 229728"/>
                  <a:gd name="connsiteY2" fmla="*/ 209027 h 208844"/>
                  <a:gd name="connsiteX3" fmla="*/ 705 w 229728"/>
                  <a:gd name="connsiteY3" fmla="*/ 20902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28" h="208844">
                    <a:moveTo>
                      <a:pt x="705" y="183"/>
                    </a:moveTo>
                    <a:lnTo>
                      <a:pt x="230434" y="183"/>
                    </a:lnTo>
                    <a:lnTo>
                      <a:pt x="230434" y="209027"/>
                    </a:lnTo>
                    <a:lnTo>
                      <a:pt x="705" y="209027"/>
                    </a:lnTo>
                    <a:close/>
                  </a:path>
                </a:pathLst>
              </a:custGeom>
            </p:spPr>
          </p:pic>
          <p:pic>
            <p:nvPicPr>
              <p:cNvPr id="157" name="図 156">
                <a:extLst>
                  <a:ext uri="{FF2B5EF4-FFF2-40B4-BE49-F238E27FC236}">
                    <a16:creationId xmlns:a16="http://schemas.microsoft.com/office/drawing/2014/main" id="{71FB9F22-DD85-4C4E-9703-3113D5428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96" y="5577078"/>
                <a:ext cx="521834" cy="549328"/>
              </a:xfrm>
              <a:custGeom>
                <a:avLst/>
                <a:gdLst>
                  <a:gd name="connsiteX0" fmla="*/ 701 w 449015"/>
                  <a:gd name="connsiteY0" fmla="*/ 360 h 449015"/>
                  <a:gd name="connsiteX1" fmla="*/ 449717 w 449015"/>
                  <a:gd name="connsiteY1" fmla="*/ 360 h 449015"/>
                  <a:gd name="connsiteX2" fmla="*/ 449717 w 449015"/>
                  <a:gd name="connsiteY2" fmla="*/ 449375 h 449015"/>
                  <a:gd name="connsiteX3" fmla="*/ 701 w 449015"/>
                  <a:gd name="connsiteY3" fmla="*/ 449375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15" h="449015">
                    <a:moveTo>
                      <a:pt x="701" y="360"/>
                    </a:moveTo>
                    <a:lnTo>
                      <a:pt x="449717" y="360"/>
                    </a:lnTo>
                    <a:lnTo>
                      <a:pt x="449717" y="449375"/>
                    </a:lnTo>
                    <a:lnTo>
                      <a:pt x="701" y="449375"/>
                    </a:lnTo>
                    <a:close/>
                  </a:path>
                </a:pathLst>
              </a:custGeom>
            </p:spPr>
          </p:pic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7494A57B-9A4A-4AE2-B841-DE1228BED76A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5531616"/>
              </a:xfrm>
              <a:custGeom>
                <a:avLst/>
                <a:gdLst>
                  <a:gd name="connsiteX0" fmla="*/ 0 w 8019626"/>
                  <a:gd name="connsiteY0" fmla="*/ 0 h 4521482"/>
                  <a:gd name="connsiteX1" fmla="*/ 8019627 w 8019626"/>
                  <a:gd name="connsiteY1" fmla="*/ 0 h 4521482"/>
                  <a:gd name="connsiteX2" fmla="*/ 8019627 w 8019626"/>
                  <a:gd name="connsiteY2" fmla="*/ 4521482 h 4521482"/>
                  <a:gd name="connsiteX3" fmla="*/ 0 w 8019626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4521482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7F7F7F">
                  <a:alpha val="55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89257744-BC33-468D-BEA7-048C19C6EC59}"/>
                  </a:ext>
                </a:extLst>
              </p:cNvPr>
              <p:cNvSpPr/>
              <p:nvPr/>
            </p:nvSpPr>
            <p:spPr>
              <a:xfrm>
                <a:off x="3247602" y="1326888"/>
                <a:ext cx="4490201" cy="5033387"/>
              </a:xfrm>
              <a:custGeom>
                <a:avLst/>
                <a:gdLst>
                  <a:gd name="connsiteX0" fmla="*/ 0 w 3863622"/>
                  <a:gd name="connsiteY0" fmla="*/ 0 h 4114235"/>
                  <a:gd name="connsiteX1" fmla="*/ 3863622 w 3863622"/>
                  <a:gd name="connsiteY1" fmla="*/ 0 h 4114235"/>
                  <a:gd name="connsiteX2" fmla="*/ 3863622 w 3863622"/>
                  <a:gd name="connsiteY2" fmla="*/ 4114236 h 4114235"/>
                  <a:gd name="connsiteX3" fmla="*/ 0 w 3863622"/>
                  <a:gd name="connsiteY3" fmla="*/ 4114236 h 411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3622" h="4114235">
                    <a:moveTo>
                      <a:pt x="0" y="0"/>
                    </a:moveTo>
                    <a:lnTo>
                      <a:pt x="3863622" y="0"/>
                    </a:lnTo>
                    <a:lnTo>
                      <a:pt x="3863622" y="4114236"/>
                    </a:lnTo>
                    <a:lnTo>
                      <a:pt x="0" y="4114236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 dirty="0"/>
              </a:p>
            </p:txBody>
          </p:sp>
          <p:sp>
            <p:nvSpPr>
              <p:cNvPr id="160" name="テキスト ボックス 157">
                <a:extLst>
                  <a:ext uri="{FF2B5EF4-FFF2-40B4-BE49-F238E27FC236}">
                    <a16:creationId xmlns:a16="http://schemas.microsoft.com/office/drawing/2014/main" id="{ECCA6E87-F832-46FD-B87B-6293D50B3313}"/>
                  </a:ext>
                </a:extLst>
              </p:cNvPr>
              <p:cNvSpPr txBox="1"/>
              <p:nvPr/>
            </p:nvSpPr>
            <p:spPr>
              <a:xfrm>
                <a:off x="4741573" y="1779595"/>
                <a:ext cx="1612942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項目名：シンク掃除</a:t>
                </a:r>
              </a:p>
            </p:txBody>
          </p:sp>
          <p:sp useBgFill="1">
            <p:nvSpPr>
              <p:cNvPr id="161" name="テキスト ボックス 158">
                <a:extLst>
                  <a:ext uri="{FF2B5EF4-FFF2-40B4-BE49-F238E27FC236}">
                    <a16:creationId xmlns:a16="http://schemas.microsoft.com/office/drawing/2014/main" id="{80809068-5913-4546-9B39-202807EDDD0A}"/>
                  </a:ext>
                </a:extLst>
              </p:cNvPr>
              <p:cNvSpPr txBox="1"/>
              <p:nvPr/>
            </p:nvSpPr>
            <p:spPr>
              <a:xfrm>
                <a:off x="4683968" y="2724203"/>
                <a:ext cx="1701107" cy="282065"/>
              </a:xfrm>
              <a:prstGeom prst="rect">
                <a:avLst/>
              </a:prstGeom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目標頻度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：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〇〇に</a:t>
                </a:r>
                <a:r>
                  <a:rPr lang="en-US" altLang="ja-JP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1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回</a:t>
                </a:r>
                <a:endParaRPr lang="ja-JP" altLang="en-US" sz="1233" u="sng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66" name="テキスト ボックス 163">
                <a:extLst>
                  <a:ext uri="{FF2B5EF4-FFF2-40B4-BE49-F238E27FC236}">
                    <a16:creationId xmlns:a16="http://schemas.microsoft.com/office/drawing/2014/main" id="{FDA8FD07-C4A9-4CED-BFC8-575066444430}"/>
                  </a:ext>
                </a:extLst>
              </p:cNvPr>
              <p:cNvSpPr txBox="1"/>
              <p:nvPr/>
            </p:nvSpPr>
            <p:spPr>
              <a:xfrm>
                <a:off x="4509786" y="3343101"/>
                <a:ext cx="1454244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　　実施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日：〇〇</a:t>
                </a:r>
              </a:p>
            </p:txBody>
          </p:sp>
          <p:sp>
            <p:nvSpPr>
              <p:cNvPr id="167" name="テキスト ボックス 164">
                <a:extLst>
                  <a:ext uri="{FF2B5EF4-FFF2-40B4-BE49-F238E27FC236}">
                    <a16:creationId xmlns:a16="http://schemas.microsoft.com/office/drawing/2014/main" id="{4794E548-278C-4F47-898F-4B11DFD2DBF1}"/>
                  </a:ext>
                </a:extLst>
              </p:cNvPr>
              <p:cNvSpPr txBox="1"/>
              <p:nvPr/>
            </p:nvSpPr>
            <p:spPr>
              <a:xfrm>
                <a:off x="5776059" y="3344450"/>
                <a:ext cx="7707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/06/08</a:t>
                </a:r>
              </a:p>
            </p:txBody>
          </p:sp>
          <p:sp>
            <p:nvSpPr>
              <p:cNvPr id="170" name="テキスト ボックス 167">
                <a:extLst>
                  <a:ext uri="{FF2B5EF4-FFF2-40B4-BE49-F238E27FC236}">
                    <a16:creationId xmlns:a16="http://schemas.microsoft.com/office/drawing/2014/main" id="{E5568AAD-3E09-4EAF-86FE-AF17E56F78C6}"/>
                  </a:ext>
                </a:extLst>
              </p:cNvPr>
              <p:cNvSpPr txBox="1"/>
              <p:nvPr/>
            </p:nvSpPr>
            <p:spPr>
              <a:xfrm>
                <a:off x="6356916" y="333806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□</a:t>
                </a:r>
              </a:p>
            </p:txBody>
          </p:sp>
          <p:sp>
            <p:nvSpPr>
              <p:cNvPr id="171" name="テキスト ボックス 168">
                <a:extLst>
                  <a:ext uri="{FF2B5EF4-FFF2-40B4-BE49-F238E27FC236}">
                    <a16:creationId xmlns:a16="http://schemas.microsoft.com/office/drawing/2014/main" id="{F23B9D6F-C65F-4AD0-BE20-D5A94D7D6D07}"/>
                  </a:ext>
                </a:extLst>
              </p:cNvPr>
              <p:cNvSpPr txBox="1"/>
              <p:nvPr/>
            </p:nvSpPr>
            <p:spPr>
              <a:xfrm>
                <a:off x="5105442" y="3863503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備考：</a:t>
                </a:r>
              </a:p>
            </p:txBody>
          </p:sp>
          <p:sp>
            <p:nvSpPr>
              <p:cNvPr id="172" name="テキスト ボックス 169">
                <a:extLst>
                  <a:ext uri="{FF2B5EF4-FFF2-40B4-BE49-F238E27FC236}">
                    <a16:creationId xmlns:a16="http://schemas.microsoft.com/office/drawing/2014/main" id="{F45A5FF5-B9B0-4EAC-81E3-5368425B11BF}"/>
                  </a:ext>
                </a:extLst>
              </p:cNvPr>
              <p:cNvSpPr txBox="1"/>
              <p:nvPr/>
            </p:nvSpPr>
            <p:spPr>
              <a:xfrm>
                <a:off x="4724726" y="3093876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73" name="テキスト ボックス 170">
                <a:extLst>
                  <a:ext uri="{FF2B5EF4-FFF2-40B4-BE49-F238E27FC236}">
                    <a16:creationId xmlns:a16="http://schemas.microsoft.com/office/drawing/2014/main" id="{5C7C2825-8D58-4314-B441-347044997CEA}"/>
                  </a:ext>
                </a:extLst>
              </p:cNvPr>
              <p:cNvSpPr txBox="1"/>
              <p:nvPr/>
            </p:nvSpPr>
            <p:spPr>
              <a:xfrm>
                <a:off x="3693194" y="3247177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CE2F52CD-D27E-4652-B4F4-3A6E79B5159D}"/>
                  </a:ext>
                </a:extLst>
              </p:cNvPr>
              <p:cNvSpPr/>
              <p:nvPr/>
            </p:nvSpPr>
            <p:spPr>
              <a:xfrm>
                <a:off x="465553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B4C7E7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4" name="テキスト ボックス 181">
                <a:extLst>
                  <a:ext uri="{FF2B5EF4-FFF2-40B4-BE49-F238E27FC236}">
                    <a16:creationId xmlns:a16="http://schemas.microsoft.com/office/drawing/2014/main" id="{50C0F250-3050-4A2E-8168-5B3AE13C0EB9}"/>
                  </a:ext>
                </a:extLst>
              </p:cNvPr>
              <p:cNvSpPr txBox="1"/>
              <p:nvPr/>
            </p:nvSpPr>
            <p:spPr>
              <a:xfrm>
                <a:off x="4620845" y="5444494"/>
                <a:ext cx="502061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更新</a:t>
                </a:r>
                <a:endParaRPr lang="ja-JP" altLang="en-US" sz="1233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6127699-35E3-4E91-8C98-B1D89CD0DCD8}"/>
                  </a:ext>
                </a:extLst>
              </p:cNvPr>
              <p:cNvSpPr/>
              <p:nvPr/>
            </p:nvSpPr>
            <p:spPr>
              <a:xfrm>
                <a:off x="563852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6" name="テキスト ボックス 183">
                <a:extLst>
                  <a:ext uri="{FF2B5EF4-FFF2-40B4-BE49-F238E27FC236}">
                    <a16:creationId xmlns:a16="http://schemas.microsoft.com/office/drawing/2014/main" id="{67457E54-1BF3-4DC0-BDE7-F5367FDF8BD0}"/>
                  </a:ext>
                </a:extLst>
              </p:cNvPr>
              <p:cNvSpPr txBox="1"/>
              <p:nvPr/>
            </p:nvSpPr>
            <p:spPr>
              <a:xfrm>
                <a:off x="5607646" y="5444494"/>
                <a:ext cx="978153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latin typeface="游ゴシック"/>
                    <a:ea typeface="游ゴシック"/>
                    <a:sym typeface="游ゴシック"/>
                    <a:rtl val="0"/>
                  </a:rPr>
                  <a:t>キャンセル</a:t>
                </a:r>
                <a:endParaRPr lang="ja-JP" altLang="en-US" sz="1233" spc="0" baseline="0" dirty="0"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9F63AA08-9111-4E78-A052-1362BF770C5A}"/>
                </a:ext>
              </a:extLst>
            </p:cNvPr>
            <p:cNvGrpSpPr/>
            <p:nvPr/>
          </p:nvGrpSpPr>
          <p:grpSpPr>
            <a:xfrm>
              <a:off x="6771235" y="2405026"/>
              <a:ext cx="634300" cy="1432152"/>
              <a:chOff x="6785205" y="2951630"/>
              <a:chExt cx="634300" cy="1432152"/>
            </a:xfrm>
          </p:grpSpPr>
          <p:sp>
            <p:nvSpPr>
              <p:cNvPr id="192" name="テキスト ボックス 184">
                <a:extLst>
                  <a:ext uri="{FF2B5EF4-FFF2-40B4-BE49-F238E27FC236}">
                    <a16:creationId xmlns:a16="http://schemas.microsoft.com/office/drawing/2014/main" id="{90798B8A-7EE6-48FF-902F-641E075E9507}"/>
                  </a:ext>
                </a:extLst>
              </p:cNvPr>
              <p:cNvSpPr txBox="1"/>
              <p:nvPr/>
            </p:nvSpPr>
            <p:spPr>
              <a:xfrm>
                <a:off x="6785205" y="358690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3" name="テキスト ボックス 184">
                <a:extLst>
                  <a:ext uri="{FF2B5EF4-FFF2-40B4-BE49-F238E27FC236}">
                    <a16:creationId xmlns:a16="http://schemas.microsoft.com/office/drawing/2014/main" id="{6FB8C07B-4EB4-437D-9EF6-8B117FF64E53}"/>
                  </a:ext>
                </a:extLst>
              </p:cNvPr>
              <p:cNvSpPr txBox="1"/>
              <p:nvPr/>
            </p:nvSpPr>
            <p:spPr>
              <a:xfrm>
                <a:off x="6785206" y="415931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4" name="テキスト ボックス 184">
                <a:extLst>
                  <a:ext uri="{FF2B5EF4-FFF2-40B4-BE49-F238E27FC236}">
                    <a16:creationId xmlns:a16="http://schemas.microsoft.com/office/drawing/2014/main" id="{A3C5B177-43E1-455E-8505-B020D8F5D739}"/>
                  </a:ext>
                </a:extLst>
              </p:cNvPr>
              <p:cNvSpPr txBox="1"/>
              <p:nvPr/>
            </p:nvSpPr>
            <p:spPr>
              <a:xfrm>
                <a:off x="6802958" y="2951630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</p:grpSp>
      </p:grp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662DE97-25FE-411B-8770-A2FBD4813C5C}"/>
              </a:ext>
            </a:extLst>
          </p:cNvPr>
          <p:cNvSpPr txBox="1"/>
          <p:nvPr/>
        </p:nvSpPr>
        <p:spPr>
          <a:xfrm>
            <a:off x="3672323" y="4141097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9D44C31-17C2-4103-956E-959F85439BA6}"/>
              </a:ext>
            </a:extLst>
          </p:cNvPr>
          <p:cNvSpPr/>
          <p:nvPr/>
        </p:nvSpPr>
        <p:spPr>
          <a:xfrm>
            <a:off x="5343715" y="2523190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1396076-3230-447E-B56E-701891417651}"/>
              </a:ext>
            </a:extLst>
          </p:cNvPr>
          <p:cNvSpPr/>
          <p:nvPr/>
        </p:nvSpPr>
        <p:spPr>
          <a:xfrm>
            <a:off x="5336346" y="314763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D0DB5EF-F50F-4EA2-A826-3BA6323F091B}"/>
              </a:ext>
            </a:extLst>
          </p:cNvPr>
          <p:cNvSpPr/>
          <p:nvPr/>
        </p:nvSpPr>
        <p:spPr>
          <a:xfrm>
            <a:off x="5336346" y="371292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98025D0-20E9-4A3F-8681-B0043421BA70}"/>
              </a:ext>
            </a:extLst>
          </p:cNvPr>
          <p:cNvGrpSpPr/>
          <p:nvPr/>
        </p:nvGrpSpPr>
        <p:grpSpPr>
          <a:xfrm>
            <a:off x="1574196" y="861004"/>
            <a:ext cx="11670834" cy="4810674"/>
            <a:chOff x="1622322" y="872371"/>
            <a:chExt cx="11670834" cy="48106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9D37A0-B6DD-482A-85DC-DD43292FD4F0}"/>
                </a:ext>
              </a:extLst>
            </p:cNvPr>
            <p:cNvGrpSpPr/>
            <p:nvPr/>
          </p:nvGrpSpPr>
          <p:grpSpPr>
            <a:xfrm>
              <a:off x="1622322" y="1661651"/>
              <a:ext cx="11670834" cy="4021394"/>
              <a:chOff x="1641987" y="845574"/>
              <a:chExt cx="11670834" cy="402139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E275C4A-3808-496E-95B0-B582DFEB3673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51D807-8535-4E1F-A82C-17588CF186F6}"/>
                  </a:ext>
                </a:extLst>
              </p:cNvPr>
              <p:cNvSpPr txBox="1"/>
              <p:nvPr/>
            </p:nvSpPr>
            <p:spPr>
              <a:xfrm>
                <a:off x="4670351" y="1425366"/>
                <a:ext cx="110115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ログイン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35B8CA-0046-422B-8570-95CD12A85ADE}"/>
                  </a:ext>
                </a:extLst>
              </p:cNvPr>
              <p:cNvSpPr txBox="1"/>
              <p:nvPr/>
            </p:nvSpPr>
            <p:spPr>
              <a:xfrm>
                <a:off x="12211665" y="1643407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21D32F0-E9F3-4F03-991E-E4AD83ED4088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789F18-1C8A-4F21-BFD2-C3964E9D9C35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D20DCFBD-66F0-4FD1-B5D5-D2D14E781DE7}"/>
                    </a:ext>
                  </a:extLst>
                </p:cNvPr>
                <p:cNvGrpSpPr/>
                <p:nvPr/>
              </p:nvGrpSpPr>
              <p:grpSpPr>
                <a:xfrm>
                  <a:off x="3942734" y="2413753"/>
                  <a:ext cx="2153265" cy="957708"/>
                  <a:chOff x="3942733" y="2544653"/>
                  <a:chExt cx="2153265" cy="957708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C3821C4-8F94-46D5-841B-62B23BA045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544653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D6AF659F-EE64-48BC-967F-85127098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3133029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BA1CC5D-24C2-4406-A301-F154BA29D52D}"/>
                    </a:ext>
                  </a:extLst>
                </p:cNvPr>
                <p:cNvSpPr txBox="1"/>
                <p:nvPr/>
              </p:nvSpPr>
              <p:spPr>
                <a:xfrm>
                  <a:off x="5545450" y="3587771"/>
                  <a:ext cx="1101156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ログイン</a:t>
                  </a: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D10D9E-22EF-4EAF-83C6-E7E88B5ED4A6}"/>
                </a:ext>
              </a:extLst>
            </p:cNvPr>
            <p:cNvSpPr txBox="1"/>
            <p:nvPr/>
          </p:nvSpPr>
          <p:spPr>
            <a:xfrm>
              <a:off x="6420464" y="872371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86B83E-8757-475F-9DF3-F273D12D926D}"/>
              </a:ext>
            </a:extLst>
          </p:cNvPr>
          <p:cNvSpPr txBox="1"/>
          <p:nvPr/>
        </p:nvSpPr>
        <p:spPr>
          <a:xfrm>
            <a:off x="3996806" y="5114921"/>
            <a:ext cx="215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新規登録は</a:t>
            </a:r>
            <a:r>
              <a:rPr lang="ja-JP" altLang="en-US" u="sng" dirty="0"/>
              <a:t>こちら</a:t>
            </a:r>
            <a:endParaRPr kumimoji="1" lang="ja-JP" altLang="en-US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63D4A8-0143-48C7-B24E-436060D34874}"/>
              </a:ext>
            </a:extLst>
          </p:cNvPr>
          <p:cNvSpPr/>
          <p:nvPr/>
        </p:nvSpPr>
        <p:spPr>
          <a:xfrm>
            <a:off x="2699989" y="600566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CC49E9-E36C-4F32-9DBE-442D8140CE74}"/>
              </a:ext>
            </a:extLst>
          </p:cNvPr>
          <p:cNvSpPr txBox="1"/>
          <p:nvPr/>
        </p:nvSpPr>
        <p:spPr>
          <a:xfrm>
            <a:off x="3874943" y="3582961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AFEA0B-9DC1-45EB-A533-F41821955F0A}"/>
              </a:ext>
            </a:extLst>
          </p:cNvPr>
          <p:cNvSpPr txBox="1"/>
          <p:nvPr/>
        </p:nvSpPr>
        <p:spPr>
          <a:xfrm>
            <a:off x="3874942" y="4193946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2">
            <a:extLst>
              <a:ext uri="{FF2B5EF4-FFF2-40B4-BE49-F238E27FC236}">
                <a16:creationId xmlns:a16="http://schemas.microsoft.com/office/drawing/2014/main" id="{5174A2C3-C18E-4EC3-B827-81763CB9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28" y="258792"/>
            <a:ext cx="11656397" cy="6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40504B1-87BB-40B4-AE7D-EE6E2582C394}"/>
              </a:ext>
            </a:extLst>
          </p:cNvPr>
          <p:cNvGrpSpPr/>
          <p:nvPr/>
        </p:nvGrpSpPr>
        <p:grpSpPr>
          <a:xfrm>
            <a:off x="1622322" y="1107767"/>
            <a:ext cx="7157884" cy="4790974"/>
            <a:chOff x="1622322" y="1088717"/>
            <a:chExt cx="7157884" cy="479097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EAF17D-5E3B-4DAB-9E74-70831900046D}"/>
                </a:ext>
              </a:extLst>
            </p:cNvPr>
            <p:cNvGrpSpPr/>
            <p:nvPr/>
          </p:nvGrpSpPr>
          <p:grpSpPr>
            <a:xfrm>
              <a:off x="1622322" y="1858297"/>
              <a:ext cx="7157884" cy="4021394"/>
              <a:chOff x="1641987" y="845574"/>
              <a:chExt cx="7157884" cy="402139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6AA4CFF-0489-4B3D-B840-79C95AC14AA7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40360-F0FA-4308-939A-B381432474DE}"/>
                  </a:ext>
                </a:extLst>
              </p:cNvPr>
              <p:cNvSpPr txBox="1"/>
              <p:nvPr/>
            </p:nvSpPr>
            <p:spPr>
              <a:xfrm>
                <a:off x="4090276" y="1447488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B0D85C-E63F-4A8E-A24B-618AA626C66F}"/>
                  </a:ext>
                </a:extLst>
              </p:cNvPr>
              <p:cNvSpPr txBox="1"/>
              <p:nvPr/>
            </p:nvSpPr>
            <p:spPr>
              <a:xfrm>
                <a:off x="4670351" y="1494954"/>
                <a:ext cx="110115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451CDA8-A137-48B8-85D5-BF2C7237CAE0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FB17374-D71C-484B-8A53-D1256E882022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B54360-89EA-4B67-A341-8836A287FF45}"/>
                    </a:ext>
                  </a:extLst>
                </p:cNvPr>
                <p:cNvGrpSpPr/>
                <p:nvPr/>
              </p:nvGrpSpPr>
              <p:grpSpPr>
                <a:xfrm>
                  <a:off x="3942732" y="2414167"/>
                  <a:ext cx="2153266" cy="938788"/>
                  <a:chOff x="3942731" y="2545067"/>
                  <a:chExt cx="2153266" cy="938788"/>
                </a:xfrm>
              </p:grpSpPr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EB7A9A6-BE60-45C1-91F3-BE8B98EA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1" y="2545067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13A2FF-B4F3-4DA4-B587-0548514BA0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2" y="3114523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52B5561-45C5-4267-A90E-73A8052A1EC2}"/>
                    </a:ext>
                  </a:extLst>
                </p:cNvPr>
                <p:cNvSpPr txBox="1"/>
                <p:nvPr/>
              </p:nvSpPr>
              <p:spPr>
                <a:xfrm>
                  <a:off x="4783437" y="3592446"/>
                  <a:ext cx="188776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アカウント作成</a:t>
                  </a:r>
                </a:p>
              </p:txBody>
            </p:sp>
          </p:grp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72E14-FC48-4A45-875C-017EE7AD3CE1}"/>
                </a:ext>
              </a:extLst>
            </p:cNvPr>
            <p:cNvSpPr txBox="1"/>
            <p:nvPr/>
          </p:nvSpPr>
          <p:spPr>
            <a:xfrm>
              <a:off x="6462279" y="1088717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ECBF5D-9DDE-4E89-8790-A9AB9379FDBF}"/>
              </a:ext>
            </a:extLst>
          </p:cNvPr>
          <p:cNvSpPr/>
          <p:nvPr/>
        </p:nvSpPr>
        <p:spPr>
          <a:xfrm>
            <a:off x="2649787" y="6131335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A78FF-FB15-4E09-99CA-1A6B3E9EB7E0}"/>
              </a:ext>
            </a:extLst>
          </p:cNvPr>
          <p:cNvSpPr txBox="1"/>
          <p:nvPr/>
        </p:nvSpPr>
        <p:spPr>
          <a:xfrm>
            <a:off x="3828771" y="3789282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67C7EA-47BD-4464-A074-E446E49A4D21}"/>
              </a:ext>
            </a:extLst>
          </p:cNvPr>
          <p:cNvSpPr txBox="1"/>
          <p:nvPr/>
        </p:nvSpPr>
        <p:spPr>
          <a:xfrm>
            <a:off x="3801442" y="4384728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3" y="2382767"/>
                <a:ext cx="2153266" cy="933193"/>
                <a:chOff x="3942732" y="2513667"/>
                <a:chExt cx="2153266" cy="933193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513667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2" y="307752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640689" y="1106199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1FBB5-4F26-410D-8C85-2E8600EFD943}"/>
              </a:ext>
            </a:extLst>
          </p:cNvPr>
          <p:cNvSpPr txBox="1"/>
          <p:nvPr/>
        </p:nvSpPr>
        <p:spPr>
          <a:xfrm>
            <a:off x="4308831" y="3790503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F690A3-E5BC-49BB-8B39-7E6890A8E235}"/>
              </a:ext>
            </a:extLst>
          </p:cNvPr>
          <p:cNvSpPr txBox="1"/>
          <p:nvPr/>
        </p:nvSpPr>
        <p:spPr>
          <a:xfrm>
            <a:off x="4289323" y="4377304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B3315467-CFC9-49CB-9F1B-4AE92D5D22A8}"/>
              </a:ext>
            </a:extLst>
          </p:cNvPr>
          <p:cNvGrpSpPr/>
          <p:nvPr/>
        </p:nvGrpSpPr>
        <p:grpSpPr>
          <a:xfrm>
            <a:off x="203692" y="59938"/>
            <a:ext cx="11696412" cy="6592529"/>
            <a:chOff x="252519" y="172064"/>
            <a:chExt cx="10415482" cy="659252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593617-FFC2-4446-BB14-19801CC21D41}"/>
                </a:ext>
              </a:extLst>
            </p:cNvPr>
            <p:cNvSpPr/>
            <p:nvPr/>
          </p:nvSpPr>
          <p:spPr>
            <a:xfrm>
              <a:off x="252519" y="172064"/>
              <a:ext cx="10415482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BF1E9754-57C0-42C0-87D5-3712DFA41F80}"/>
                </a:ext>
              </a:extLst>
            </p:cNvPr>
            <p:cNvGrpSpPr/>
            <p:nvPr/>
          </p:nvGrpSpPr>
          <p:grpSpPr>
            <a:xfrm>
              <a:off x="2074606" y="1516623"/>
              <a:ext cx="6921910" cy="3571569"/>
              <a:chOff x="1651820" y="1411902"/>
              <a:chExt cx="6921910" cy="3571569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ECE689C3-78D6-4B10-A7CF-59FB14A9BA88}"/>
                  </a:ext>
                </a:extLst>
              </p:cNvPr>
              <p:cNvGrpSpPr/>
              <p:nvPr/>
            </p:nvGrpSpPr>
            <p:grpSpPr>
              <a:xfrm>
                <a:off x="1651820" y="1411902"/>
                <a:ext cx="6921910" cy="3571569"/>
                <a:chOff x="2153265" y="593621"/>
                <a:chExt cx="6921910" cy="3571569"/>
              </a:xfrm>
            </p:grpSpPr>
            <p:sp>
              <p:nvSpPr>
                <p:cNvPr id="82" name="四角形: 角を丸くする 81">
                  <a:extLst>
                    <a:ext uri="{FF2B5EF4-FFF2-40B4-BE49-F238E27FC236}">
                      <a16:creationId xmlns:a16="http://schemas.microsoft.com/office/drawing/2014/main" id="{DBCBCB6A-6ADC-46D5-8774-82932E5DB237}"/>
                    </a:ext>
                  </a:extLst>
                </p:cNvPr>
                <p:cNvSpPr/>
                <p:nvPr/>
              </p:nvSpPr>
              <p:spPr>
                <a:xfrm>
                  <a:off x="2153265" y="593621"/>
                  <a:ext cx="6921910" cy="357156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3" name="四角形: 角を丸くする 82">
                  <a:extLst>
                    <a:ext uri="{FF2B5EF4-FFF2-40B4-BE49-F238E27FC236}">
                      <a16:creationId xmlns:a16="http://schemas.microsoft.com/office/drawing/2014/main" id="{B124A04F-CFDA-4E0C-98E0-933B037A82E3}"/>
                    </a:ext>
                  </a:extLst>
                </p:cNvPr>
                <p:cNvSpPr/>
                <p:nvPr/>
              </p:nvSpPr>
              <p:spPr>
                <a:xfrm>
                  <a:off x="5142484" y="3424684"/>
                  <a:ext cx="861848" cy="52111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OK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55A8B5A6-90F3-4C4A-AD7C-7E6322B70221}"/>
                  </a:ext>
                </a:extLst>
              </p:cNvPr>
              <p:cNvGrpSpPr/>
              <p:nvPr/>
            </p:nvGrpSpPr>
            <p:grpSpPr>
              <a:xfrm>
                <a:off x="2349274" y="2178817"/>
                <a:ext cx="2541052" cy="1723962"/>
                <a:chOff x="6872240" y="2232830"/>
                <a:chExt cx="2541052" cy="1723962"/>
              </a:xfrm>
            </p:grpSpPr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11E51074-365C-45F6-9197-5672E4E94E7B}"/>
                    </a:ext>
                  </a:extLst>
                </p:cNvPr>
                <p:cNvSpPr txBox="1"/>
                <p:nvPr/>
              </p:nvSpPr>
              <p:spPr>
                <a:xfrm>
                  <a:off x="6872240" y="2372792"/>
                  <a:ext cx="2541052" cy="1584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・ゴミ出し</a:t>
                  </a:r>
                  <a:endParaRPr kumimoji="1" lang="ja-JP" altLang="en-US" dirty="0"/>
                </a:p>
              </p:txBody>
            </p: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A970483F-5B7B-486D-AECF-73CC99D6A26A}"/>
                    </a:ext>
                  </a:extLst>
                </p:cNvPr>
                <p:cNvSpPr txBox="1"/>
                <p:nvPr/>
              </p:nvSpPr>
              <p:spPr>
                <a:xfrm>
                  <a:off x="7412292" y="2232830"/>
                  <a:ext cx="1614491" cy="36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未達成タスク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D5FE85B-6066-49A5-AF1F-C4CB3DC82648}"/>
                  </a:ext>
                </a:extLst>
              </p:cNvPr>
              <p:cNvGrpSpPr/>
              <p:nvPr/>
            </p:nvGrpSpPr>
            <p:grpSpPr>
              <a:xfrm>
                <a:off x="5422191" y="2129453"/>
                <a:ext cx="2541052" cy="1773326"/>
                <a:chOff x="6815598" y="2197456"/>
                <a:chExt cx="2541052" cy="1773326"/>
              </a:xfrm>
            </p:grpSpPr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B83EEDCB-E564-4844-BA25-D280B38FA3EE}"/>
                    </a:ext>
                  </a:extLst>
                </p:cNvPr>
                <p:cNvSpPr txBox="1"/>
                <p:nvPr/>
              </p:nvSpPr>
              <p:spPr>
                <a:xfrm>
                  <a:off x="6815598" y="2386782"/>
                  <a:ext cx="2541052" cy="158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CD482EE5-FDFE-41E1-8ABF-C4C4B61276EA}"/>
                    </a:ext>
                  </a:extLst>
                </p:cNvPr>
                <p:cNvSpPr txBox="1"/>
                <p:nvPr/>
              </p:nvSpPr>
              <p:spPr>
                <a:xfrm>
                  <a:off x="7368434" y="2197456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277928" cy="3385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51076" cy="338554"/>
                  <a:chOff x="4167578" y="2553295"/>
                  <a:chExt cx="1851076" cy="338554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08883" cy="338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214" y="2590272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842" y="4127977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845173" y="3377139"/>
            <a:ext cx="2780869" cy="744160"/>
            <a:chOff x="6845173" y="3377139"/>
            <a:chExt cx="2780869" cy="74416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6845173" y="3740660"/>
              <a:ext cx="834697" cy="38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D12F29-FEF3-470A-B071-6A8D0B901371}"/>
              </a:ext>
            </a:extLst>
          </p:cNvPr>
          <p:cNvSpPr txBox="1"/>
          <p:nvPr/>
        </p:nvSpPr>
        <p:spPr>
          <a:xfrm>
            <a:off x="6011928" y="4011747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8D42E6-2BB3-41D1-A421-CA46B9E7D8E9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F16DA6-4AC9-4D0A-ACEC-704CCEDC91E0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F1816C-420F-4FE9-A064-2B3EBC26800C}"/>
              </a:ext>
            </a:extLst>
          </p:cNvPr>
          <p:cNvSpPr/>
          <p:nvPr/>
        </p:nvSpPr>
        <p:spPr>
          <a:xfrm>
            <a:off x="4916706" y="48976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465D826-7B53-4AF9-A05C-A0A1ADA5A188}"/>
              </a:ext>
            </a:extLst>
          </p:cNvPr>
          <p:cNvSpPr/>
          <p:nvPr/>
        </p:nvSpPr>
        <p:spPr>
          <a:xfrm>
            <a:off x="4866167" y="38583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E0F75AE-9010-439D-93CD-18D90A2F6016}"/>
              </a:ext>
            </a:extLst>
          </p:cNvPr>
          <p:cNvSpPr/>
          <p:nvPr/>
        </p:nvSpPr>
        <p:spPr>
          <a:xfrm>
            <a:off x="4878873" y="436465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472ACE-A7F6-4B27-99F1-F4A1F1AE0E01}"/>
              </a:ext>
            </a:extLst>
          </p:cNvPr>
          <p:cNvSpPr/>
          <p:nvPr/>
        </p:nvSpPr>
        <p:spPr>
          <a:xfrm>
            <a:off x="4894030" y="331144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288835" cy="3077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6614" y="3004528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933128" y="2315739"/>
            <a:ext cx="2355767" cy="742936"/>
            <a:chOff x="6968383" y="3377139"/>
            <a:chExt cx="2355767" cy="742936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83" y="3689132"/>
              <a:ext cx="917193" cy="430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2636629-403F-4FC8-AA49-CFDE5868C669}"/>
              </a:ext>
            </a:extLst>
          </p:cNvPr>
          <p:cNvSpPr/>
          <p:nvPr/>
        </p:nvSpPr>
        <p:spPr>
          <a:xfrm>
            <a:off x="4882817" y="343192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5E16ED-3CCA-492B-AC12-D1DBCCADDA74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8295BC-AA11-429C-9742-518442B29195}"/>
              </a:ext>
            </a:extLst>
          </p:cNvPr>
          <p:cNvSpPr/>
          <p:nvPr/>
        </p:nvSpPr>
        <p:spPr>
          <a:xfrm>
            <a:off x="4878874" y="3983794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AD405C-DDFB-48FC-A0DB-2BB127BF87A8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1EA15C-0CCE-4D34-9A43-5F3D26ED0C6E}"/>
              </a:ext>
            </a:extLst>
          </p:cNvPr>
          <p:cNvSpPr txBox="1"/>
          <p:nvPr/>
        </p:nvSpPr>
        <p:spPr>
          <a:xfrm>
            <a:off x="6031091" y="2976222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1939</Words>
  <Application>Microsoft Office PowerPoint</Application>
  <PresentationFormat>ワイド画面</PresentationFormat>
  <Paragraphs>897</Paragraphs>
  <Slides>22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ゴシック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佐々木素美花</cp:lastModifiedBy>
  <cp:revision>18</cp:revision>
  <dcterms:created xsi:type="dcterms:W3CDTF">2023-06-07T06:16:59Z</dcterms:created>
  <dcterms:modified xsi:type="dcterms:W3CDTF">2023-06-09T06:43:19Z</dcterms:modified>
</cp:coreProperties>
</file>