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256" r:id="rId3"/>
    <p:sldId id="278" r:id="rId4"/>
    <p:sldId id="279" r:id="rId5"/>
    <p:sldId id="268" r:id="rId6"/>
    <p:sldId id="290" r:id="rId7"/>
    <p:sldId id="286" r:id="rId8"/>
    <p:sldId id="287" r:id="rId9"/>
    <p:sldId id="291" r:id="rId10"/>
    <p:sldId id="292" r:id="rId11"/>
    <p:sldId id="294" r:id="rId12"/>
    <p:sldId id="299" r:id="rId13"/>
    <p:sldId id="295" r:id="rId14"/>
    <p:sldId id="298" r:id="rId15"/>
    <p:sldId id="301" r:id="rId16"/>
    <p:sldId id="296" r:id="rId17"/>
    <p:sldId id="297" r:id="rId18"/>
    <p:sldId id="303" r:id="rId19"/>
    <p:sldId id="302" r:id="rId20"/>
    <p:sldId id="300" r:id="rId21"/>
    <p:sldId id="262" r:id="rId22"/>
    <p:sldId id="283" r:id="rId23"/>
    <p:sldId id="26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5909310"/>
              <a:chOff x="3460167" y="1175401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875637" y="493643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トイレ掃除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2175329" y="610864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1622322" y="1020283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112349" y="15854"/>
            <a:ext cx="11696412" cy="6592529"/>
            <a:chOff x="203691" y="59938"/>
            <a:chExt cx="11696412" cy="659252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203691" y="59938"/>
              <a:ext cx="11696412" cy="6592529"/>
              <a:chOff x="203692" y="59938"/>
              <a:chExt cx="11696412" cy="6592529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203692" y="59938"/>
                <a:ext cx="11696412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2249865" y="1404497"/>
                <a:ext cx="7773189" cy="3571569"/>
                <a:chOff x="1651820" y="1411902"/>
                <a:chExt cx="6921910" cy="35715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1651820" y="1411902"/>
                  <a:ext cx="6921910" cy="3571569"/>
                  <a:chOff x="2153265" y="593621"/>
                  <a:chExt cx="6921910" cy="3571569"/>
                </a:xfrm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5142484" y="3424684"/>
                    <a:ext cx="861848" cy="52111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2349274" y="2178817"/>
                  <a:ext cx="2541052" cy="1723962"/>
                  <a:chOff x="6872240" y="2232830"/>
                  <a:chExt cx="2541052" cy="1723962"/>
                </a:xfrm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240" y="2372792"/>
                    <a:ext cx="2541052" cy="1584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292" y="2232830"/>
                    <a:ext cx="1614491" cy="364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5422191" y="2129453"/>
                  <a:ext cx="2541052" cy="1773326"/>
                  <a:chOff x="6815598" y="2197456"/>
                  <a:chExt cx="2541052" cy="1773326"/>
                </a:xfrm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598" y="2386782"/>
                    <a:ext cx="2541052" cy="158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434" y="2197456"/>
                    <a:ext cx="1614491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3221417" y="18514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6569645" y="18092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5296726" y="426507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1976</Words>
  <Application>Microsoft Office PowerPoint</Application>
  <PresentationFormat>ワイド画面</PresentationFormat>
  <Paragraphs>927</Paragraphs>
  <Slides>22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佐々木素美花</cp:lastModifiedBy>
  <cp:revision>22</cp:revision>
  <dcterms:created xsi:type="dcterms:W3CDTF">2023-06-07T06:16:59Z</dcterms:created>
  <dcterms:modified xsi:type="dcterms:W3CDTF">2023-06-09T08:42:00Z</dcterms:modified>
</cp:coreProperties>
</file>