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79" r:id="rId4"/>
    <p:sldId id="283" r:id="rId5"/>
    <p:sldId id="268" r:id="rId6"/>
    <p:sldId id="290" r:id="rId7"/>
    <p:sldId id="286" r:id="rId8"/>
    <p:sldId id="287" r:id="rId9"/>
    <p:sldId id="291" r:id="rId10"/>
    <p:sldId id="292" r:id="rId11"/>
    <p:sldId id="294" r:id="rId12"/>
    <p:sldId id="295" r:id="rId13"/>
    <p:sldId id="296" r:id="rId14"/>
    <p:sldId id="297" r:id="rId15"/>
    <p:sldId id="262" r:id="rId16"/>
    <p:sldId id="26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CC141-A44B-47FF-97E2-8DAB33701648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87428-B07B-4FC6-9641-08347F9486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9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課題！！パスワード忘れの処理</a:t>
            </a:r>
            <a:endParaRPr kumimoji="1" lang="en-US" altLang="ja-JP" dirty="0"/>
          </a:p>
          <a:p>
            <a:r>
              <a:rPr kumimoji="1" lang="ja-JP" altLang="en-US" dirty="0"/>
              <a:t>新規登録はこちら、から新規登録画面に遷移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83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51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850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729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87428-B07B-4FC6-9641-08347F94860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52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  <a:p>
            <a:r>
              <a:rPr kumimoji="1" lang="ja-JP" altLang="en-US" dirty="0"/>
              <a:t>ユーザー名が</a:t>
            </a:r>
            <a:endParaRPr kumimoji="1" lang="en-US" altLang="ja-JP" dirty="0"/>
          </a:p>
          <a:p>
            <a:r>
              <a:rPr lang="ja-JP" altLang="en-US" dirty="0"/>
              <a:t>ユーザー名は既に使用されています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9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07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22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076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0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450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33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D0920-795A-48F8-BDB4-CF78C7BD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3BE555-B9AF-4E7F-A7B6-A05FAF851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A2C5A-B25D-42EE-89F9-27FEE730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DB989-2F8F-4958-A23B-A0A25E93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BA49C-52C5-486E-AE15-34C0C653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1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2D1AC-4EF2-48A5-8467-A60BCAA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18AF4F-7749-40F5-869C-E6EE5386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ECD197-ED11-4D05-9311-DF061CE0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D3AC7E-186E-4395-AB04-C290136F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B9326-EAE2-4F3E-A6C5-38702892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49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152997-EDD1-4D8A-B6D5-F36D5A985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4B4C54-B399-4C1A-877F-C472D564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24DE7-F416-4DEB-B822-4E52B116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D23E6-54C3-4DD8-9915-290AC697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8C0238-6CA0-4E5A-A434-FEFEF0EA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88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2A3F5-CF7D-4524-B9A7-1F17D344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B1C7E-440B-4F69-A869-BB8B6582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992F3B-88F6-4A92-A568-952A4301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FCF865-275E-4E8F-86E2-77EC3179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9728E-69E3-4858-8B9B-BC200F47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53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093EC-1928-4268-946E-8076E15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B52362-176A-4C85-901D-E5BDF154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A9435-3E9D-478D-AF81-D819DE0E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50C50-1370-4343-9D75-E9CDCF99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D231D5-79FE-4463-8FE4-485A9C3B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94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FE2A1-5C0F-4D55-9806-D84E7B85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284EA4-5183-440E-9B90-1BF6EF2C0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76CAF3-0B55-4024-B559-8FEDD0B8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68AB3A-2CA8-411F-8F45-E64B5D6A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70F1B9-EC80-4F62-B76E-768C11CB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74B6F0-94B1-4E6F-AF34-8CC33473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3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3406D-EA33-4B1F-BB47-6160725B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7FF6F7-A2E7-4D0F-A68C-CCDC9E83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9137BA-30A7-4BB5-8CAF-B9EAA8D6B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2B7DDF-A341-460D-B082-FB9A7BA01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23FA3E-6350-4F39-A485-1A7C8F6AB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B1E935-4EDF-42D5-963D-42932830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F73899-1304-4AD5-844D-1C3691B1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F428F5-5E6F-430B-9CFA-54A892D6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0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9FAB-7D66-44E0-8009-56E7AF28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4C7B0F-D538-4956-8453-FA9B47B5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CB01A0-784F-4B0A-8082-376F7C8E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0FD846-0281-48DF-BBC9-842F7104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1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32BC1-D6DC-427C-8D67-371B320D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BD3612-EF93-4038-B9EA-D302924B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563FDC-4DFA-46A2-A412-3E27E00B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20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83A18-46E0-490E-926D-47B52643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91794A-5F38-4E78-9FDB-4BE70DEF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04F5E3-FDF2-483B-81A1-0BEE859BE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358C80-2E31-426D-A1ED-94E2B17F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2047FF-F1B9-4719-BC5B-06B3D84F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D344E1-01D5-4360-9BEA-5F2D98CB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0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EA3AAD-6385-4EF0-9329-6979D621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2D0258-9221-48B4-9044-48FFBE997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CC6274-9DB4-4AF9-9254-46ED783ED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E4858B-09BF-4A37-A92E-B28B95D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DF78C3-0617-4223-8CE1-832ABB46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D37345-FA3E-4FFE-AC25-FC9F122D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38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71C737-78E5-41AA-B78F-198CCBD3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D8F51A-F2F5-49B6-AB91-B5ED6EC91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A86D77-2FC7-43B0-859D-5CBDEF42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60FF73-307B-406C-ADBE-7A14605E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158C9-9F9E-4579-838C-ED31FE360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49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95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741C5595-A101-440A-9E58-98842C00648F}"/>
              </a:ext>
            </a:extLst>
          </p:cNvPr>
          <p:cNvGrpSpPr/>
          <p:nvPr/>
        </p:nvGrpSpPr>
        <p:grpSpPr>
          <a:xfrm>
            <a:off x="3052726" y="3287763"/>
            <a:ext cx="8878213" cy="3374441"/>
            <a:chOff x="3136806" y="3350823"/>
            <a:chExt cx="8878213" cy="3374441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B2EFF0FB-95C4-461A-A528-B99F46FD5353}"/>
                </a:ext>
              </a:extLst>
            </p:cNvPr>
            <p:cNvGrpSpPr/>
            <p:nvPr/>
          </p:nvGrpSpPr>
          <p:grpSpPr>
            <a:xfrm>
              <a:off x="3136806" y="3350823"/>
              <a:ext cx="8878213" cy="3374441"/>
              <a:chOff x="2998132" y="1948546"/>
              <a:chExt cx="7429907" cy="3374441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10B416B4-AC9E-4B09-BB11-409B411EB2AF}"/>
                  </a:ext>
                </a:extLst>
              </p:cNvPr>
              <p:cNvGrpSpPr/>
              <p:nvPr/>
            </p:nvGrpSpPr>
            <p:grpSpPr>
              <a:xfrm>
                <a:off x="2998132" y="1948546"/>
                <a:ext cx="7429907" cy="3374441"/>
                <a:chOff x="3136806" y="3993258"/>
                <a:chExt cx="7429907" cy="3374441"/>
              </a:xfrm>
            </p:grpSpPr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083EDF2F-5F7E-4DD4-9CD3-BC8C08541646}"/>
                    </a:ext>
                  </a:extLst>
                </p:cNvPr>
                <p:cNvGrpSpPr/>
                <p:nvPr/>
              </p:nvGrpSpPr>
              <p:grpSpPr>
                <a:xfrm>
                  <a:off x="3136806" y="3993258"/>
                  <a:ext cx="7429907" cy="3374441"/>
                  <a:chOff x="3143047" y="3359293"/>
                  <a:chExt cx="7429907" cy="3374441"/>
                </a:xfrm>
              </p:grpSpPr>
              <p:sp>
                <p:nvSpPr>
                  <p:cNvPr id="87" name="正方形/長方形 86">
                    <a:extLst>
                      <a:ext uri="{FF2B5EF4-FFF2-40B4-BE49-F238E27FC236}">
                        <a16:creationId xmlns:a16="http://schemas.microsoft.com/office/drawing/2014/main" id="{0D20952A-6AE1-4124-B2F9-B371B7FB8A9F}"/>
                      </a:ext>
                    </a:extLst>
                  </p:cNvPr>
                  <p:cNvSpPr/>
                  <p:nvPr/>
                </p:nvSpPr>
                <p:spPr>
                  <a:xfrm>
                    <a:off x="3143047" y="3359293"/>
                    <a:ext cx="7429907" cy="3374441"/>
                  </a:xfrm>
                  <a:prstGeom prst="rect">
                    <a:avLst/>
                  </a:prstGeom>
                  <a:solidFill>
                    <a:schemeClr val="bg1">
                      <a:alpha val="7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8" name="グループ化 87">
                    <a:extLst>
                      <a:ext uri="{FF2B5EF4-FFF2-40B4-BE49-F238E27FC236}">
                        <a16:creationId xmlns:a16="http://schemas.microsoft.com/office/drawing/2014/main" id="{2059F690-E7CA-469E-9224-A488AAB97825}"/>
                      </a:ext>
                    </a:extLst>
                  </p:cNvPr>
                  <p:cNvGrpSpPr/>
                  <p:nvPr/>
                </p:nvGrpSpPr>
                <p:grpSpPr>
                  <a:xfrm>
                    <a:off x="3647440" y="4176539"/>
                    <a:ext cx="2133600" cy="2269422"/>
                    <a:chOff x="3647440" y="4186429"/>
                    <a:chExt cx="2133600" cy="2269422"/>
                  </a:xfrm>
                </p:grpSpPr>
                <p:sp>
                  <p:nvSpPr>
                    <p:cNvPr id="95" name="正方形/長方形 94">
                      <a:extLst>
                        <a:ext uri="{FF2B5EF4-FFF2-40B4-BE49-F238E27FC236}">
                          <a16:creationId xmlns:a16="http://schemas.microsoft.com/office/drawing/2014/main" id="{3E378E47-C159-4C5E-8F8A-1FFE87F8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7440" y="4186429"/>
                      <a:ext cx="2133600" cy="2269422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96" name="グループ化 95">
                      <a:extLst>
                        <a:ext uri="{FF2B5EF4-FFF2-40B4-BE49-F238E27FC236}">
                          <a16:creationId xmlns:a16="http://schemas.microsoft.com/office/drawing/2014/main" id="{24CF7592-2763-4D22-8F64-D00B903919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67396" y="4395479"/>
                      <a:ext cx="1888856" cy="1005746"/>
                      <a:chOff x="3767396" y="4395479"/>
                      <a:chExt cx="1888856" cy="1005746"/>
                    </a:xfrm>
                  </p:grpSpPr>
                  <p:sp>
                    <p:nvSpPr>
                      <p:cNvPr id="97" name="テキスト ボックス 96">
                        <a:extLst>
                          <a:ext uri="{FF2B5EF4-FFF2-40B4-BE49-F238E27FC236}">
                            <a16:creationId xmlns:a16="http://schemas.microsoft.com/office/drawing/2014/main" id="{1BBC34F5-E385-4508-A7C0-465A9DD3DB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7396" y="5031893"/>
                        <a:ext cx="1832557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メモ</a:t>
                        </a:r>
                        <a:endPara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98" name="テキスト ボックス 97">
                        <a:extLst>
                          <a:ext uri="{FF2B5EF4-FFF2-40B4-BE49-F238E27FC236}">
                            <a16:creationId xmlns:a16="http://schemas.microsoft.com/office/drawing/2014/main" id="{750DCD30-6531-49F1-B17C-640B4AFD8F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2861" y="4395479"/>
                        <a:ext cx="1883391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ゴミ出し</a:t>
                        </a:r>
                      </a:p>
                    </p:txBody>
                  </p:sp>
                </p:grpSp>
              </p:grpSp>
              <p:grpSp>
                <p:nvGrpSpPr>
                  <p:cNvPr id="89" name="グループ化 88">
                    <a:extLst>
                      <a:ext uri="{FF2B5EF4-FFF2-40B4-BE49-F238E27FC236}">
                        <a16:creationId xmlns:a16="http://schemas.microsoft.com/office/drawing/2014/main" id="{DE61A949-BFAF-404E-ABD8-7046990220C0}"/>
                      </a:ext>
                    </a:extLst>
                  </p:cNvPr>
                  <p:cNvGrpSpPr/>
                  <p:nvPr/>
                </p:nvGrpSpPr>
                <p:grpSpPr>
                  <a:xfrm>
                    <a:off x="6072728" y="4186429"/>
                    <a:ext cx="2133600" cy="2269422"/>
                    <a:chOff x="3647440" y="4186429"/>
                    <a:chExt cx="2133600" cy="2269422"/>
                  </a:xfrm>
                </p:grpSpPr>
                <p:sp>
                  <p:nvSpPr>
                    <p:cNvPr id="91" name="正方形/長方形 90">
                      <a:extLst>
                        <a:ext uri="{FF2B5EF4-FFF2-40B4-BE49-F238E27FC236}">
                          <a16:creationId xmlns:a16="http://schemas.microsoft.com/office/drawing/2014/main" id="{5B38A533-09D4-473F-B371-6C7198A59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7440" y="4186429"/>
                      <a:ext cx="2133600" cy="2269422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92" name="グループ化 91">
                      <a:extLst>
                        <a:ext uri="{FF2B5EF4-FFF2-40B4-BE49-F238E27FC236}">
                          <a16:creationId xmlns:a16="http://schemas.microsoft.com/office/drawing/2014/main" id="{8D82A40F-22E1-41BF-AFF7-EACD1477B5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72861" y="4395479"/>
                      <a:ext cx="1883391" cy="942925"/>
                      <a:chOff x="3772861" y="4395479"/>
                      <a:chExt cx="1883391" cy="942925"/>
                    </a:xfrm>
                  </p:grpSpPr>
                  <p:sp>
                    <p:nvSpPr>
                      <p:cNvPr id="93" name="テキスト ボックス 92">
                        <a:extLst>
                          <a:ext uri="{FF2B5EF4-FFF2-40B4-BE49-F238E27FC236}">
                            <a16:creationId xmlns:a16="http://schemas.microsoft.com/office/drawing/2014/main" id="{B2109BB5-468C-418A-8FD4-C057801AAC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90826" y="4969072"/>
                        <a:ext cx="1832557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メモ</a:t>
                        </a:r>
                        <a:endPara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94" name="テキスト ボックス 93">
                        <a:extLst>
                          <a:ext uri="{FF2B5EF4-FFF2-40B4-BE49-F238E27FC236}">
                            <a16:creationId xmlns:a16="http://schemas.microsoft.com/office/drawing/2014/main" id="{B5BD3AEA-19DC-40A6-9756-4450768790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2861" y="4395479"/>
                        <a:ext cx="1883391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トイレ掃除</a:t>
                        </a:r>
                      </a:p>
                    </p:txBody>
                  </p:sp>
                </p:grpSp>
              </p:grpSp>
              <p:sp>
                <p:nvSpPr>
                  <p:cNvPr id="90" name="正方形/長方形 89">
                    <a:extLst>
                      <a:ext uri="{FF2B5EF4-FFF2-40B4-BE49-F238E27FC236}">
                        <a16:creationId xmlns:a16="http://schemas.microsoft.com/office/drawing/2014/main" id="{1B157960-4BCA-44B5-97A8-2E3CA91FB31C}"/>
                      </a:ext>
                    </a:extLst>
                  </p:cNvPr>
                  <p:cNvSpPr/>
                  <p:nvPr/>
                </p:nvSpPr>
                <p:spPr>
                  <a:xfrm>
                    <a:off x="8423174" y="4186429"/>
                    <a:ext cx="2133600" cy="226942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86" name="四角形: 角を丸くする 85">
                  <a:extLst>
                    <a:ext uri="{FF2B5EF4-FFF2-40B4-BE49-F238E27FC236}">
                      <a16:creationId xmlns:a16="http://schemas.microsoft.com/office/drawing/2014/main" id="{7FA8D34B-0431-46B3-908B-147EB570BF06}"/>
                    </a:ext>
                  </a:extLst>
                </p:cNvPr>
                <p:cNvSpPr/>
                <p:nvPr/>
              </p:nvSpPr>
              <p:spPr>
                <a:xfrm>
                  <a:off x="3641199" y="4168069"/>
                  <a:ext cx="1504335" cy="37819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xx/</a:t>
                  </a:r>
                  <a:r>
                    <a:rPr lang="en-US" altLang="ja-JP" dirty="0"/>
                    <a:t>xx</a:t>
                  </a:r>
                  <a:endParaRPr kumimoji="1" lang="ja-JP" altLang="en-US" dirty="0"/>
                </a:p>
              </p:txBody>
            </p:sp>
          </p:grp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D35B5118-16C5-4ECA-A6E5-5C4915482072}"/>
                  </a:ext>
                </a:extLst>
              </p:cNvPr>
              <p:cNvSpPr txBox="1"/>
              <p:nvPr/>
            </p:nvSpPr>
            <p:spPr>
              <a:xfrm>
                <a:off x="8458044" y="3496400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商品名</a:t>
                </a:r>
                <a:endParaRPr kumimoji="1" lang="ja-JP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EE4AA81-17FA-46EE-A759-EE7F60D9784E}"/>
                  </a:ext>
                </a:extLst>
              </p:cNvPr>
              <p:cNvSpPr txBox="1"/>
              <p:nvPr/>
            </p:nvSpPr>
            <p:spPr>
              <a:xfrm>
                <a:off x="8416892" y="2950689"/>
                <a:ext cx="1883391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日用品項目</a:t>
                </a:r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9F9799A-06DB-4512-9D59-DDD6026D08B4}"/>
                  </a:ext>
                </a:extLst>
              </p:cNvPr>
              <p:cNvSpPr txBox="1"/>
              <p:nvPr/>
            </p:nvSpPr>
            <p:spPr>
              <a:xfrm>
                <a:off x="8416146" y="4041335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金額</a:t>
                </a:r>
              </a:p>
            </p:txBody>
          </p:sp>
        </p:grp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7CBBA1-25C6-4A9E-8D82-9A4A4F3CC6EC}"/>
                </a:ext>
              </a:extLst>
            </p:cNvPr>
            <p:cNvSpPr txBox="1"/>
            <p:nvPr/>
          </p:nvSpPr>
          <p:spPr>
            <a:xfrm>
              <a:off x="9616288" y="5960412"/>
              <a:ext cx="2196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2">
                      <a:lumMod val="50000"/>
                    </a:schemeClr>
                  </a:solidFill>
                </a:rPr>
                <a:t>メモ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93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0EEFAED-A785-490B-B86B-094ADC7FA4EB}"/>
              </a:ext>
            </a:extLst>
          </p:cNvPr>
          <p:cNvGrpSpPr/>
          <p:nvPr/>
        </p:nvGrpSpPr>
        <p:grpSpPr>
          <a:xfrm>
            <a:off x="3270397" y="1445978"/>
            <a:ext cx="8629706" cy="4978096"/>
            <a:chOff x="3270397" y="1445978"/>
            <a:chExt cx="8629706" cy="4978096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64E3C747-16BE-4457-8B86-45E07D2B0A95}"/>
                </a:ext>
              </a:extLst>
            </p:cNvPr>
            <p:cNvGrpSpPr/>
            <p:nvPr/>
          </p:nvGrpSpPr>
          <p:grpSpPr>
            <a:xfrm>
              <a:off x="3270397" y="1445978"/>
              <a:ext cx="8629706" cy="4978096"/>
              <a:chOff x="3541843" y="1544808"/>
              <a:chExt cx="8273529" cy="4743894"/>
            </a:xfrm>
          </p:grpSpPr>
          <p:grpSp>
            <p:nvGrpSpPr>
              <p:cNvPr id="72" name="グループ化 71">
                <a:extLst>
                  <a:ext uri="{FF2B5EF4-FFF2-40B4-BE49-F238E27FC236}">
                    <a16:creationId xmlns:a16="http://schemas.microsoft.com/office/drawing/2014/main" id="{285B6CBC-85E5-41CE-81D8-33F8DF6444C8}"/>
                  </a:ext>
                </a:extLst>
              </p:cNvPr>
              <p:cNvGrpSpPr/>
              <p:nvPr/>
            </p:nvGrpSpPr>
            <p:grpSpPr>
              <a:xfrm>
                <a:off x="3541843" y="1544808"/>
                <a:ext cx="8273529" cy="4743894"/>
                <a:chOff x="3444602" y="1814576"/>
                <a:chExt cx="6974344" cy="4316826"/>
              </a:xfrm>
            </p:grpSpPr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F58DD780-CD97-4E22-A2B5-26A07A644273}"/>
                    </a:ext>
                  </a:extLst>
                </p:cNvPr>
                <p:cNvSpPr txBox="1"/>
                <p:nvPr/>
              </p:nvSpPr>
              <p:spPr>
                <a:xfrm>
                  <a:off x="3527324" y="1814576"/>
                  <a:ext cx="170158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日用品</a:t>
                  </a:r>
                </a:p>
              </p:txBody>
            </p:sp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E39F6C66-A96F-492A-9643-E33A2DDB1E1B}"/>
                    </a:ext>
                  </a:extLst>
                </p:cNvPr>
                <p:cNvSpPr txBox="1"/>
                <p:nvPr/>
              </p:nvSpPr>
              <p:spPr>
                <a:xfrm>
                  <a:off x="5228904" y="1912245"/>
                  <a:ext cx="1701580" cy="36933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家事</a:t>
                  </a:r>
                  <a:endParaRPr kumimoji="1" lang="en-US" altLang="ja-JP" dirty="0"/>
                </a:p>
              </p:txBody>
            </p:sp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EFC5E3CA-1FC3-4E6B-8083-C7ED4E65ACCE}"/>
                    </a:ext>
                  </a:extLst>
                </p:cNvPr>
                <p:cNvSpPr txBox="1"/>
                <p:nvPr/>
              </p:nvSpPr>
              <p:spPr>
                <a:xfrm>
                  <a:off x="3444602" y="2183908"/>
                  <a:ext cx="6760233" cy="39474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A413378F-F8C2-4F1C-A74F-B18E831B7061}"/>
                    </a:ext>
                  </a:extLst>
                </p:cNvPr>
                <p:cNvSpPr txBox="1"/>
                <p:nvPr/>
              </p:nvSpPr>
              <p:spPr>
                <a:xfrm>
                  <a:off x="3527572" y="3110838"/>
                  <a:ext cx="1402485" cy="55399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シャンプー</a:t>
                  </a:r>
                  <a:endParaRPr lang="en-US" altLang="ja-JP" dirty="0"/>
                </a:p>
                <a:p>
                  <a:r>
                    <a:rPr lang="ja-JP" altLang="en-US" sz="1100" dirty="0"/>
                    <a:t>メリット</a:t>
                  </a:r>
                  <a:endParaRPr lang="en-US" altLang="ja-JP" sz="1100" dirty="0"/>
                </a:p>
              </p:txBody>
            </p:sp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2F8D0609-2126-46AF-8E36-F0D868B62BB9}"/>
                    </a:ext>
                  </a:extLst>
                </p:cNvPr>
                <p:cNvSpPr txBox="1"/>
                <p:nvPr/>
              </p:nvSpPr>
              <p:spPr>
                <a:xfrm>
                  <a:off x="5864941" y="3118270"/>
                  <a:ext cx="159707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0</a:t>
                  </a:r>
                  <a:r>
                    <a:rPr lang="ja-JP" altLang="en-US" dirty="0"/>
                    <a:t>６</a:t>
                  </a:r>
                  <a:r>
                    <a:rPr lang="en-US" altLang="ja-JP" dirty="0"/>
                    <a:t>/14</a:t>
                  </a:r>
                </a:p>
              </p:txBody>
            </p:sp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7B828EDA-5043-4FF5-9A37-530FFE986BC0}"/>
                    </a:ext>
                  </a:extLst>
                </p:cNvPr>
                <p:cNvSpPr txBox="1"/>
                <p:nvPr/>
              </p:nvSpPr>
              <p:spPr>
                <a:xfrm>
                  <a:off x="7753656" y="3100209"/>
                  <a:ext cx="159707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あと〇日</a:t>
                  </a:r>
                  <a:endParaRPr lang="en-US" altLang="ja-JP" dirty="0"/>
                </a:p>
              </p:txBody>
            </p:sp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3FF77B36-7257-4551-B4A7-A55EB78769F7}"/>
                    </a:ext>
                  </a:extLst>
                </p:cNvPr>
                <p:cNvSpPr txBox="1"/>
                <p:nvPr/>
              </p:nvSpPr>
              <p:spPr>
                <a:xfrm>
                  <a:off x="5864940" y="2413698"/>
                  <a:ext cx="159707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予測終了日</a:t>
                  </a:r>
                  <a:endParaRPr lang="en-US" altLang="ja-JP" dirty="0"/>
                </a:p>
              </p:txBody>
            </p:sp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13864DD1-D9B4-40C2-A82E-816F02E63835}"/>
                    </a:ext>
                  </a:extLst>
                </p:cNvPr>
                <p:cNvSpPr txBox="1"/>
                <p:nvPr/>
              </p:nvSpPr>
              <p:spPr>
                <a:xfrm>
                  <a:off x="3527324" y="2405746"/>
                  <a:ext cx="2212243" cy="36931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項目</a:t>
                  </a:r>
                  <a:endParaRPr lang="en-US" altLang="ja-JP" dirty="0"/>
                </a:p>
              </p:txBody>
            </p:sp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452661F2-3410-4413-B29F-1B8B3DB8C6A9}"/>
                    </a:ext>
                  </a:extLst>
                </p:cNvPr>
                <p:cNvSpPr txBox="1"/>
                <p:nvPr/>
              </p:nvSpPr>
              <p:spPr>
                <a:xfrm>
                  <a:off x="7729330" y="2413698"/>
                  <a:ext cx="159707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日数</a:t>
                  </a:r>
                  <a:endParaRPr lang="en-US" altLang="ja-JP" dirty="0"/>
                </a:p>
              </p:txBody>
            </p:sp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F84467B0-42B2-4E0D-9C0D-94437EDAAAD8}"/>
                    </a:ext>
                  </a:extLst>
                </p:cNvPr>
                <p:cNvSpPr txBox="1"/>
                <p:nvPr/>
              </p:nvSpPr>
              <p:spPr>
                <a:xfrm>
                  <a:off x="5082857" y="3205952"/>
                  <a:ext cx="54686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 dirty="0"/>
                    <a:t>詳細</a:t>
                  </a:r>
                  <a:endParaRPr lang="en-US" altLang="ja-JP" sz="1400" dirty="0"/>
                </a:p>
              </p:txBody>
            </p:sp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D2C3EA24-233D-4D55-AC75-36CCA211A666}"/>
                    </a:ext>
                  </a:extLst>
                </p:cNvPr>
                <p:cNvSpPr txBox="1"/>
                <p:nvPr/>
              </p:nvSpPr>
              <p:spPr>
                <a:xfrm>
                  <a:off x="3527571" y="3842070"/>
                  <a:ext cx="1402485" cy="5539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歯磨き粉</a:t>
                  </a:r>
                  <a:endParaRPr lang="en-US" altLang="ja-JP" dirty="0"/>
                </a:p>
                <a:p>
                  <a:r>
                    <a:rPr lang="ja-JP" altLang="en-US" sz="1100" dirty="0"/>
                    <a:t>オーラツー</a:t>
                  </a:r>
                  <a:endParaRPr lang="en-US" altLang="ja-JP" sz="1100" dirty="0"/>
                </a:p>
              </p:txBody>
            </p:sp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51F8E108-ACB8-4345-B459-203E89575249}"/>
                    </a:ext>
                  </a:extLst>
                </p:cNvPr>
                <p:cNvSpPr txBox="1"/>
                <p:nvPr/>
              </p:nvSpPr>
              <p:spPr>
                <a:xfrm>
                  <a:off x="5864940" y="3849502"/>
                  <a:ext cx="1597079" cy="36933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0</a:t>
                  </a:r>
                  <a:r>
                    <a:rPr lang="ja-JP" altLang="en-US" dirty="0"/>
                    <a:t>６</a:t>
                  </a:r>
                  <a:r>
                    <a:rPr lang="en-US" altLang="ja-JP" dirty="0"/>
                    <a:t>/1</a:t>
                  </a:r>
                  <a:r>
                    <a:rPr lang="ja-JP" altLang="en-US" dirty="0"/>
                    <a:t>６</a:t>
                  </a:r>
                  <a:endParaRPr lang="en-US" altLang="ja-JP" dirty="0"/>
                </a:p>
              </p:txBody>
            </p:sp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EA48605C-7C30-4962-B771-7778629B9FC2}"/>
                    </a:ext>
                  </a:extLst>
                </p:cNvPr>
                <p:cNvSpPr txBox="1"/>
                <p:nvPr/>
              </p:nvSpPr>
              <p:spPr>
                <a:xfrm>
                  <a:off x="7753655" y="3831441"/>
                  <a:ext cx="1597079" cy="36933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あと〇日</a:t>
                  </a:r>
                  <a:endParaRPr lang="en-US" altLang="ja-JP" dirty="0"/>
                </a:p>
              </p:txBody>
            </p:sp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5243F79F-C8FD-4241-9E68-7D638A4D2DA4}"/>
                    </a:ext>
                  </a:extLst>
                </p:cNvPr>
                <p:cNvSpPr txBox="1"/>
                <p:nvPr/>
              </p:nvSpPr>
              <p:spPr>
                <a:xfrm>
                  <a:off x="5082856" y="3937184"/>
                  <a:ext cx="546861" cy="30777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 dirty="0"/>
                    <a:t>詳細</a:t>
                  </a:r>
                  <a:endParaRPr lang="en-US" altLang="ja-JP" sz="1400" dirty="0"/>
                </a:p>
              </p:txBody>
            </p:sp>
            <p:sp>
              <p:nvSpPr>
                <p:cNvPr id="94" name="テキスト ボックス 14">
                  <a:extLst>
                    <a:ext uri="{FF2B5EF4-FFF2-40B4-BE49-F238E27FC236}">
                      <a16:creationId xmlns:a16="http://schemas.microsoft.com/office/drawing/2014/main" id="{D7494EE0-2BEF-42ED-AB2F-F55EFAF6643A}"/>
                    </a:ext>
                  </a:extLst>
                </p:cNvPr>
                <p:cNvSpPr txBox="1"/>
                <p:nvPr/>
              </p:nvSpPr>
              <p:spPr>
                <a:xfrm>
                  <a:off x="9567894" y="3831441"/>
                  <a:ext cx="418142" cy="346312"/>
                </a:xfrm>
                <a:prstGeom prst="rect">
                  <a:avLst/>
                </a:prstGeom>
                <a:solidFill>
                  <a:sysClr val="window" lastClr="FFFFFF"/>
                </a:solidFill>
              </p:spPr>
              <p:txBody>
                <a:bodyPr wrap="square" rtlCol="0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1600" dirty="0"/>
                    <a:t>☑</a:t>
                  </a:r>
                  <a:endParaRPr kumimoji="1" lang="en-US" altLang="ja-JP" sz="1600" dirty="0"/>
                </a:p>
                <a:p>
                  <a:endParaRPr kumimoji="1" lang="ja-JP" altLang="en-US" sz="800" dirty="0"/>
                </a:p>
              </p:txBody>
            </p:sp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6191BB01-DEDD-40C3-A265-08330C606591}"/>
                    </a:ext>
                  </a:extLst>
                </p:cNvPr>
                <p:cNvSpPr txBox="1"/>
                <p:nvPr/>
              </p:nvSpPr>
              <p:spPr>
                <a:xfrm>
                  <a:off x="3527571" y="4580734"/>
                  <a:ext cx="1402485" cy="53860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食器用洗剤</a:t>
                  </a:r>
                  <a:endParaRPr lang="en-US" altLang="ja-JP" dirty="0"/>
                </a:p>
                <a:p>
                  <a:r>
                    <a:rPr lang="ja-JP" altLang="en-US" sz="1100" dirty="0"/>
                    <a:t>ジョイ</a:t>
                  </a:r>
                  <a:endParaRPr lang="en-US" altLang="ja-JP" sz="1100" dirty="0"/>
                </a:p>
              </p:txBody>
            </p:sp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621EFAF0-E746-4B31-879C-6947A33D5DB1}"/>
                    </a:ext>
                  </a:extLst>
                </p:cNvPr>
                <p:cNvSpPr txBox="1"/>
                <p:nvPr/>
              </p:nvSpPr>
              <p:spPr>
                <a:xfrm>
                  <a:off x="5864940" y="4588166"/>
                  <a:ext cx="1597079" cy="36933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0</a:t>
                  </a:r>
                  <a:r>
                    <a:rPr lang="ja-JP" altLang="en-US" dirty="0"/>
                    <a:t>６</a:t>
                  </a:r>
                  <a:r>
                    <a:rPr lang="en-US" altLang="ja-JP" dirty="0"/>
                    <a:t>/1</a:t>
                  </a:r>
                  <a:r>
                    <a:rPr lang="ja-JP" altLang="en-US" dirty="0"/>
                    <a:t>９</a:t>
                  </a:r>
                  <a:endParaRPr lang="en-US" altLang="ja-JP" dirty="0"/>
                </a:p>
              </p:txBody>
            </p:sp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5A63CB7B-6A0B-43E3-8DAD-9589CA0FE3F5}"/>
                    </a:ext>
                  </a:extLst>
                </p:cNvPr>
                <p:cNvSpPr txBox="1"/>
                <p:nvPr/>
              </p:nvSpPr>
              <p:spPr>
                <a:xfrm>
                  <a:off x="7753655" y="4570105"/>
                  <a:ext cx="1597079" cy="36933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あと〇日</a:t>
                  </a:r>
                  <a:endParaRPr lang="en-US" altLang="ja-JP" dirty="0"/>
                </a:p>
              </p:txBody>
            </p:sp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3E7C1306-8620-4885-B62F-4752381F555C}"/>
                    </a:ext>
                  </a:extLst>
                </p:cNvPr>
                <p:cNvSpPr txBox="1"/>
                <p:nvPr/>
              </p:nvSpPr>
              <p:spPr>
                <a:xfrm>
                  <a:off x="5082856" y="4675848"/>
                  <a:ext cx="546861" cy="30777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 dirty="0"/>
                    <a:t>詳細</a:t>
                  </a:r>
                  <a:endParaRPr lang="en-US" altLang="ja-JP" sz="1400" dirty="0"/>
                </a:p>
              </p:txBody>
            </p:sp>
            <p:sp>
              <p:nvSpPr>
                <p:cNvPr id="99" name="テキスト ボックス 14">
                  <a:extLst>
                    <a:ext uri="{FF2B5EF4-FFF2-40B4-BE49-F238E27FC236}">
                      <a16:creationId xmlns:a16="http://schemas.microsoft.com/office/drawing/2014/main" id="{05E457F2-2A15-46FE-B4DE-F1593EFA4E02}"/>
                    </a:ext>
                  </a:extLst>
                </p:cNvPr>
                <p:cNvSpPr txBox="1"/>
                <p:nvPr/>
              </p:nvSpPr>
              <p:spPr>
                <a:xfrm>
                  <a:off x="9567894" y="4570105"/>
                  <a:ext cx="418142" cy="346312"/>
                </a:xfrm>
                <a:prstGeom prst="rect">
                  <a:avLst/>
                </a:prstGeom>
                <a:solidFill>
                  <a:sysClr val="window" lastClr="FFFFFF"/>
                </a:solidFill>
              </p:spPr>
              <p:txBody>
                <a:bodyPr wrap="square" rtlCol="0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1600" dirty="0"/>
                    <a:t>☑</a:t>
                  </a:r>
                  <a:endParaRPr kumimoji="1" lang="en-US" altLang="ja-JP" sz="1600" dirty="0"/>
                </a:p>
                <a:p>
                  <a:endParaRPr kumimoji="1" lang="ja-JP" altLang="en-US" sz="800" dirty="0"/>
                </a:p>
              </p:txBody>
            </p:sp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349807EC-3BE4-48E5-8DBD-53A29803C436}"/>
                    </a:ext>
                  </a:extLst>
                </p:cNvPr>
                <p:cNvSpPr txBox="1"/>
                <p:nvPr/>
              </p:nvSpPr>
              <p:spPr>
                <a:xfrm>
                  <a:off x="9451782" y="2421649"/>
                  <a:ext cx="967164" cy="32027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使用終了</a:t>
                  </a:r>
                  <a:endParaRPr lang="en-US" altLang="ja-JP" dirty="0"/>
                </a:p>
              </p:txBody>
            </p:sp>
            <p:pic>
              <p:nvPicPr>
                <p:cNvPr id="101" name="図 100">
                  <a:extLst>
                    <a:ext uri="{FF2B5EF4-FFF2-40B4-BE49-F238E27FC236}">
                      <a16:creationId xmlns:a16="http://schemas.microsoft.com/office/drawing/2014/main" id="{B7A7B256-B553-47B3-AE16-478B999543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57208" y="3181984"/>
                  <a:ext cx="266055" cy="266055"/>
                </a:xfrm>
                <a:prstGeom prst="rect">
                  <a:avLst/>
                </a:prstGeom>
              </p:spPr>
            </p:pic>
          </p:grpSp>
          <p:pic>
            <p:nvPicPr>
              <p:cNvPr id="73" name="図 72">
                <a:extLst>
                  <a:ext uri="{FF2B5EF4-FFF2-40B4-BE49-F238E27FC236}">
                    <a16:creationId xmlns:a16="http://schemas.microsoft.com/office/drawing/2014/main" id="{0C36F570-7F93-4081-9175-8CF6F7A48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06600" y="5433754"/>
                <a:ext cx="634180" cy="634180"/>
              </a:xfrm>
              <a:prstGeom prst="rect">
                <a:avLst/>
              </a:prstGeom>
            </p:spPr>
          </p:pic>
        </p:grp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CD8C4000-1256-48EB-B262-9426D219F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01264" y="5566212"/>
              <a:ext cx="701828" cy="701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58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5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655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補充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EFF3C26-534A-475B-80E0-031C01936F81}"/>
              </a:ext>
            </a:extLst>
          </p:cNvPr>
          <p:cNvGrpSpPr/>
          <p:nvPr/>
        </p:nvGrpSpPr>
        <p:grpSpPr>
          <a:xfrm>
            <a:off x="192256" y="63909"/>
            <a:ext cx="11704698" cy="6592529"/>
            <a:chOff x="180777" y="58193"/>
            <a:chExt cx="11704698" cy="6592529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EDC8272-1E9D-4FBA-BA29-5879E35917BB}"/>
                </a:ext>
              </a:extLst>
            </p:cNvPr>
            <p:cNvSpPr/>
            <p:nvPr/>
          </p:nvSpPr>
          <p:spPr>
            <a:xfrm>
              <a:off x="180777" y="58193"/>
              <a:ext cx="11704698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68C1FAB-943F-498F-9F1C-9A60C79991D6}"/>
                </a:ext>
              </a:extLst>
            </p:cNvPr>
            <p:cNvGrpSpPr/>
            <p:nvPr/>
          </p:nvGrpSpPr>
          <p:grpSpPr>
            <a:xfrm>
              <a:off x="3181300" y="413274"/>
              <a:ext cx="5637525" cy="6001643"/>
              <a:chOff x="3460167" y="1175401"/>
              <a:chExt cx="5637525" cy="6001643"/>
            </a:xfrm>
          </p:grpSpPr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1E196DB-9544-4829-ABF6-F532BB1EC815}"/>
                  </a:ext>
                </a:extLst>
              </p:cNvPr>
              <p:cNvSpPr txBox="1"/>
              <p:nvPr/>
            </p:nvSpPr>
            <p:spPr>
              <a:xfrm>
                <a:off x="3460167" y="1175401"/>
                <a:ext cx="5637525" cy="60016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項目名：シャンプー</a:t>
                </a:r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商品名：メリット</a:t>
                </a:r>
                <a:endParaRPr kumimoji="1"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使用開始日：〇〇</a:t>
                </a:r>
                <a:r>
                  <a:rPr lang="en-US" altLang="ja-JP" dirty="0"/>
                  <a:t>/06/08</a:t>
                </a:r>
                <a:endParaRPr lang="en-US" altLang="ja-JP" sz="1200" dirty="0"/>
              </a:p>
              <a:p>
                <a:pPr algn="ctr"/>
                <a:r>
                  <a:rPr lang="ja-JP" altLang="en-US" dirty="0"/>
                  <a:t>使用終了日：〇〇</a:t>
                </a:r>
                <a:r>
                  <a:rPr lang="en-US" altLang="ja-JP" dirty="0"/>
                  <a:t>/07/06</a:t>
                </a:r>
                <a:r>
                  <a:rPr lang="ja-JP" altLang="en-US" dirty="0"/>
                  <a:t>　□</a:t>
                </a:r>
                <a:endParaRPr lang="en-US" altLang="ja-JP" dirty="0"/>
              </a:p>
              <a:p>
                <a:pPr lvl="0"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（編集画面で日付の横に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□＝カレンダーのアイコンが表示され、日付を指定できる。）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履歴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商品名：～～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使用終了日：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EE2E029B-70D8-4BD8-A8C6-CECF1E78BD02}"/>
                  </a:ext>
                </a:extLst>
              </p:cNvPr>
              <p:cNvSpPr txBox="1"/>
              <p:nvPr/>
            </p:nvSpPr>
            <p:spPr>
              <a:xfrm>
                <a:off x="5218829" y="6166703"/>
                <a:ext cx="70474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編集</a:t>
                </a: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DE5F188-1B5B-4D1C-8ABD-960378A91360}"/>
                  </a:ext>
                </a:extLst>
              </p:cNvPr>
              <p:cNvSpPr txBox="1"/>
              <p:nvPr/>
            </p:nvSpPr>
            <p:spPr>
              <a:xfrm>
                <a:off x="6458061" y="6161387"/>
                <a:ext cx="7047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削除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674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81730BB-9652-448E-A438-CCF5ED8456B7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359412" y="1339263"/>
            <a:chExt cx="7990124" cy="507519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E8FFEB9-04B4-417C-ABB6-F6C2FBB42CFF}"/>
                </a:ext>
              </a:extLst>
            </p:cNvPr>
            <p:cNvGrpSpPr/>
            <p:nvPr/>
          </p:nvGrpSpPr>
          <p:grpSpPr>
            <a:xfrm>
              <a:off x="3359412" y="1339263"/>
              <a:ext cx="7990124" cy="5075191"/>
              <a:chOff x="3460208" y="1834139"/>
              <a:chExt cx="6760233" cy="4320845"/>
            </a:xfrm>
          </p:grpSpPr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6893D747-D696-4A7F-BE26-81CAB3A00EDE}"/>
                  </a:ext>
                </a:extLst>
              </p:cNvPr>
              <p:cNvSpPr txBox="1"/>
              <p:nvPr/>
            </p:nvSpPr>
            <p:spPr>
              <a:xfrm>
                <a:off x="3527324" y="1967390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086935DA-66FC-4EE5-9384-E8D22ADC60AB}"/>
                  </a:ext>
                </a:extLst>
              </p:cNvPr>
              <p:cNvSpPr txBox="1"/>
              <p:nvPr/>
            </p:nvSpPr>
            <p:spPr>
              <a:xfrm>
                <a:off x="5228904" y="1834139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78F80257-68C7-415D-99F2-B3F5FF43856B}"/>
                  </a:ext>
                </a:extLst>
              </p:cNvPr>
              <p:cNvSpPr txBox="1"/>
              <p:nvPr/>
            </p:nvSpPr>
            <p:spPr>
              <a:xfrm>
                <a:off x="3460208" y="2207490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81070B0C-A96F-490B-9C20-1090834517AA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21513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シンク掃除</a:t>
                </a:r>
                <a:endParaRPr lang="en-US" altLang="ja-JP" dirty="0"/>
              </a:p>
            </p:txBody>
          </p:sp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2550DAA-A1DD-407C-8C7E-9AE7DF8F36AC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週一回</a:t>
                </a:r>
                <a:endParaRPr lang="en-US" altLang="ja-JP" dirty="0"/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8C4000D-3BFE-4B3F-8142-54BA875852A3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あと４日</a:t>
                </a:r>
                <a:endParaRPr lang="en-US" altLang="ja-JP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9F94D298-1A43-4678-98BE-DDBE318017EC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目標頻度</a:t>
                </a:r>
                <a:endParaRPr lang="en-US" altLang="ja-JP" dirty="0"/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6CCE720-BFDF-4B19-9084-B05834009B32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1513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家事項目</a:t>
                </a:r>
                <a:endParaRPr lang="en-US" altLang="ja-JP" dirty="0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C4CFD68D-B154-40AF-9089-9D2463921DC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期限</a:t>
                </a:r>
                <a:endParaRPr lang="en-US" altLang="ja-JP" dirty="0"/>
              </a:p>
            </p:txBody>
          </p:sp>
          <p:pic>
            <p:nvPicPr>
              <p:cNvPr id="135" name="図 134">
                <a:extLst>
                  <a:ext uri="{FF2B5EF4-FFF2-40B4-BE49-F238E27FC236}">
                    <a16:creationId xmlns:a16="http://schemas.microsoft.com/office/drawing/2014/main" id="{CAEB2606-17F0-47DC-A8A4-38D64DBFB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28904" y="3179371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136" name="図 135">
                <a:extLst>
                  <a:ext uri="{FF2B5EF4-FFF2-40B4-BE49-F238E27FC236}">
                    <a16:creationId xmlns:a16="http://schemas.microsoft.com/office/drawing/2014/main" id="{E4DF5324-14D3-4A4C-BC47-BFBBDFD22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9879" y="3167248"/>
                <a:ext cx="266055" cy="266055"/>
              </a:xfrm>
              <a:prstGeom prst="rect">
                <a:avLst/>
              </a:prstGeom>
            </p:spPr>
          </p:pic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E7E1FCD8-B9F7-4B90-A48A-B278C81A9770}"/>
                  </a:ext>
                </a:extLst>
              </p:cNvPr>
              <p:cNvSpPr txBox="1"/>
              <p:nvPr/>
            </p:nvSpPr>
            <p:spPr>
              <a:xfrm>
                <a:off x="3527572" y="3597683"/>
                <a:ext cx="21513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トイレ掃除</a:t>
                </a:r>
                <a:endParaRPr lang="en-US" altLang="ja-JP" dirty="0"/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BCA714C3-13E6-4561-9004-1BF37FE070F1}"/>
                  </a:ext>
                </a:extLst>
              </p:cNvPr>
              <p:cNvSpPr txBox="1"/>
              <p:nvPr/>
            </p:nvSpPr>
            <p:spPr>
              <a:xfrm>
                <a:off x="5864941" y="360511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週一回</a:t>
                </a:r>
                <a:endParaRPr lang="en-US" altLang="ja-JP" dirty="0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BA947994-1540-4F95-9EA4-401785201D3D}"/>
                  </a:ext>
                </a:extLst>
              </p:cNvPr>
              <p:cNvSpPr txBox="1"/>
              <p:nvPr/>
            </p:nvSpPr>
            <p:spPr>
              <a:xfrm>
                <a:off x="7753656" y="3587054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あと７日</a:t>
                </a:r>
                <a:endParaRPr lang="en-US" altLang="ja-JP" dirty="0"/>
              </a:p>
            </p:txBody>
          </p:sp>
          <p:pic>
            <p:nvPicPr>
              <p:cNvPr id="140" name="図 139">
                <a:extLst>
                  <a:ext uri="{FF2B5EF4-FFF2-40B4-BE49-F238E27FC236}">
                    <a16:creationId xmlns:a16="http://schemas.microsoft.com/office/drawing/2014/main" id="{8D165842-6289-49CB-B675-484945891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9878" y="3638692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141" name="図 140">
                <a:extLst>
                  <a:ext uri="{FF2B5EF4-FFF2-40B4-BE49-F238E27FC236}">
                    <a16:creationId xmlns:a16="http://schemas.microsoft.com/office/drawing/2014/main" id="{C0D3430F-C5F9-4BD4-A4BB-1A6DC107BE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28904" y="3666216"/>
                <a:ext cx="266055" cy="266055"/>
              </a:xfrm>
              <a:prstGeom prst="rect">
                <a:avLst/>
              </a:prstGeom>
            </p:spPr>
          </p:pic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B91387EC-B516-44C5-A6AE-D2F03C310AD5}"/>
                  </a:ext>
                </a:extLst>
              </p:cNvPr>
              <p:cNvSpPr txBox="1"/>
              <p:nvPr/>
            </p:nvSpPr>
            <p:spPr>
              <a:xfrm>
                <a:off x="9429778" y="2424651"/>
                <a:ext cx="6462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完了</a:t>
                </a:r>
                <a:endParaRPr lang="en-US" altLang="ja-JP" dirty="0"/>
              </a:p>
            </p:txBody>
          </p:sp>
        </p:grpSp>
        <p:pic>
          <p:nvPicPr>
            <p:cNvPr id="125" name="図 124">
              <a:extLst>
                <a:ext uri="{FF2B5EF4-FFF2-40B4-BE49-F238E27FC236}">
                  <a16:creationId xmlns:a16="http://schemas.microsoft.com/office/drawing/2014/main" id="{2E7AFA5D-6A18-4BCF-A16E-FAF76917D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66199" y="5463638"/>
              <a:ext cx="661482" cy="665489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31F69CCB-1C6F-4163-A3CA-348E113CF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94397" y="5463638"/>
              <a:ext cx="701828" cy="701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167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E8FFEB9-04B4-417C-ABB6-F6C2FBB42CFF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460208" y="1834139"/>
            <a:chExt cx="6760233" cy="4320845"/>
          </a:xfrm>
        </p:grpSpPr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6893D747-D696-4A7F-BE26-81CAB3A00EDE}"/>
                </a:ext>
              </a:extLst>
            </p:cNvPr>
            <p:cNvSpPr txBox="1"/>
            <p:nvPr/>
          </p:nvSpPr>
          <p:spPr>
            <a:xfrm>
              <a:off x="3527324" y="1967390"/>
              <a:ext cx="170158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日用品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086935DA-66FC-4EE5-9384-E8D22ADC60AB}"/>
                </a:ext>
              </a:extLst>
            </p:cNvPr>
            <p:cNvSpPr txBox="1"/>
            <p:nvPr/>
          </p:nvSpPr>
          <p:spPr>
            <a:xfrm>
              <a:off x="5228904" y="1834139"/>
              <a:ext cx="17015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</a:t>
              </a:r>
              <a:endParaRPr kumimoji="1" lang="en-US" altLang="ja-JP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78F80257-68C7-415D-99F2-B3F5FF43856B}"/>
                </a:ext>
              </a:extLst>
            </p:cNvPr>
            <p:cNvSpPr txBox="1"/>
            <p:nvPr/>
          </p:nvSpPr>
          <p:spPr>
            <a:xfrm>
              <a:off x="3460208" y="2207490"/>
              <a:ext cx="6760233" cy="39474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1070B0C-A96F-490B-9C20-1090834517AA}"/>
                </a:ext>
              </a:extLst>
            </p:cNvPr>
            <p:cNvSpPr txBox="1"/>
            <p:nvPr/>
          </p:nvSpPr>
          <p:spPr>
            <a:xfrm>
              <a:off x="3527572" y="3110838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シンク掃除</a:t>
              </a:r>
              <a:endParaRPr lang="en-US" altLang="ja-JP" dirty="0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A2550DAA-A1DD-407C-8C7E-9AE7DF8F36AC}"/>
                </a:ext>
              </a:extLst>
            </p:cNvPr>
            <p:cNvSpPr txBox="1"/>
            <p:nvPr/>
          </p:nvSpPr>
          <p:spPr>
            <a:xfrm>
              <a:off x="5864941" y="3118270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98C4000D-3BFE-4B3F-8142-54BA875852A3}"/>
                </a:ext>
              </a:extLst>
            </p:cNvPr>
            <p:cNvSpPr txBox="1"/>
            <p:nvPr/>
          </p:nvSpPr>
          <p:spPr>
            <a:xfrm>
              <a:off x="7753656" y="3100209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あと４日</a:t>
              </a:r>
              <a:endParaRPr lang="en-US" altLang="ja-JP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9F94D298-1A43-4678-98BE-DDBE318017EC}"/>
                </a:ext>
              </a:extLst>
            </p:cNvPr>
            <p:cNvSpPr txBox="1"/>
            <p:nvPr/>
          </p:nvSpPr>
          <p:spPr>
            <a:xfrm>
              <a:off x="586494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目標頻度</a:t>
              </a:r>
              <a:endParaRPr lang="en-US" altLang="ja-JP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26CCE720-BFDF-4B19-9084-B05834009B32}"/>
                </a:ext>
              </a:extLst>
            </p:cNvPr>
            <p:cNvSpPr txBox="1"/>
            <p:nvPr/>
          </p:nvSpPr>
          <p:spPr>
            <a:xfrm>
              <a:off x="3527324" y="2405746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家事項目</a:t>
              </a:r>
              <a:endParaRPr lang="en-US" altLang="ja-JP" dirty="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C4CFD68D-B154-40AF-9089-9D2463921DC9}"/>
                </a:ext>
              </a:extLst>
            </p:cNvPr>
            <p:cNvSpPr txBox="1"/>
            <p:nvPr/>
          </p:nvSpPr>
          <p:spPr>
            <a:xfrm>
              <a:off x="772933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期限</a:t>
              </a:r>
              <a:endParaRPr lang="en-US" altLang="ja-JP" dirty="0"/>
            </a:p>
          </p:txBody>
        </p:sp>
        <p:pic>
          <p:nvPicPr>
            <p:cNvPr id="135" name="図 134">
              <a:extLst>
                <a:ext uri="{FF2B5EF4-FFF2-40B4-BE49-F238E27FC236}">
                  <a16:creationId xmlns:a16="http://schemas.microsoft.com/office/drawing/2014/main" id="{CAEB2606-17F0-47DC-A8A4-38D64DBFB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179371"/>
              <a:ext cx="266055" cy="266055"/>
            </a:xfrm>
            <a:prstGeom prst="rect">
              <a:avLst/>
            </a:prstGeom>
          </p:spPr>
        </p:pic>
        <p:pic>
          <p:nvPicPr>
            <p:cNvPr id="136" name="図 135">
              <a:extLst>
                <a:ext uri="{FF2B5EF4-FFF2-40B4-BE49-F238E27FC236}">
                  <a16:creationId xmlns:a16="http://schemas.microsoft.com/office/drawing/2014/main" id="{E4DF5324-14D3-4A4C-BC47-BFBBDFD2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9" y="3167248"/>
              <a:ext cx="266055" cy="266055"/>
            </a:xfrm>
            <a:prstGeom prst="rect">
              <a:avLst/>
            </a:prstGeom>
          </p:spPr>
        </p:pic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E7E1FCD8-B9F7-4B90-A48A-B278C81A9770}"/>
                </a:ext>
              </a:extLst>
            </p:cNvPr>
            <p:cNvSpPr txBox="1"/>
            <p:nvPr/>
          </p:nvSpPr>
          <p:spPr>
            <a:xfrm>
              <a:off x="3527572" y="3597683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トイレ掃除</a:t>
              </a:r>
              <a:endParaRPr lang="en-US" altLang="ja-JP" dirty="0"/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CA714C3-13E6-4561-9004-1BF37FE070F1}"/>
                </a:ext>
              </a:extLst>
            </p:cNvPr>
            <p:cNvSpPr txBox="1"/>
            <p:nvPr/>
          </p:nvSpPr>
          <p:spPr>
            <a:xfrm>
              <a:off x="5864941" y="3605115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BA947994-1540-4F95-9EA4-401785201D3D}"/>
                </a:ext>
              </a:extLst>
            </p:cNvPr>
            <p:cNvSpPr txBox="1"/>
            <p:nvPr/>
          </p:nvSpPr>
          <p:spPr>
            <a:xfrm>
              <a:off x="7753656" y="3587054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あと７日</a:t>
              </a:r>
              <a:endParaRPr lang="en-US" altLang="ja-JP" dirty="0"/>
            </a:p>
          </p:txBody>
        </p:sp>
        <p:pic>
          <p:nvPicPr>
            <p:cNvPr id="140" name="図 139">
              <a:extLst>
                <a:ext uri="{FF2B5EF4-FFF2-40B4-BE49-F238E27FC236}">
                  <a16:creationId xmlns:a16="http://schemas.microsoft.com/office/drawing/2014/main" id="{8D165842-6289-49CB-B675-48494589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8" y="3638692"/>
              <a:ext cx="266055" cy="266055"/>
            </a:xfrm>
            <a:prstGeom prst="rect">
              <a:avLst/>
            </a:prstGeom>
          </p:spPr>
        </p:pic>
        <p:pic>
          <p:nvPicPr>
            <p:cNvPr id="141" name="図 140">
              <a:extLst>
                <a:ext uri="{FF2B5EF4-FFF2-40B4-BE49-F238E27FC236}">
                  <a16:creationId xmlns:a16="http://schemas.microsoft.com/office/drawing/2014/main" id="{C0D3430F-C5F9-4BD4-A4BB-1A6DC107B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666216"/>
              <a:ext cx="266055" cy="266055"/>
            </a:xfrm>
            <a:prstGeom prst="rect">
              <a:avLst/>
            </a:prstGeom>
          </p:spPr>
        </p:pic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91387EC-B516-44C5-A6AE-D2F03C310AD5}"/>
                </a:ext>
              </a:extLst>
            </p:cNvPr>
            <p:cNvSpPr txBox="1"/>
            <p:nvPr/>
          </p:nvSpPr>
          <p:spPr>
            <a:xfrm>
              <a:off x="9429778" y="2424651"/>
              <a:ext cx="6462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完了</a:t>
              </a:r>
              <a:endParaRPr lang="en-US" altLang="ja-JP" dirty="0"/>
            </a:p>
          </p:txBody>
        </p:sp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2E7AFA5D-6A18-4BCF-A16E-FAF76917DC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199" y="5463638"/>
            <a:ext cx="661482" cy="665489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E2E2F6F-ACD7-478D-8957-8D9D2959A643}"/>
              </a:ext>
            </a:extLst>
          </p:cNvPr>
          <p:cNvSpPr/>
          <p:nvPr/>
        </p:nvSpPr>
        <p:spPr>
          <a:xfrm>
            <a:off x="192256" y="63909"/>
            <a:ext cx="11704698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E288AB2-6723-4184-BA33-B3DB9084B601}"/>
              </a:ext>
            </a:extLst>
          </p:cNvPr>
          <p:cNvSpPr txBox="1"/>
          <p:nvPr/>
        </p:nvSpPr>
        <p:spPr>
          <a:xfrm>
            <a:off x="2880692" y="228597"/>
            <a:ext cx="5637525" cy="6278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項目名：シンク掃除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目標頻度：〇日に１回</a:t>
            </a:r>
            <a:endParaRPr lang="en-US" altLang="ja-JP" dirty="0"/>
          </a:p>
          <a:p>
            <a:pPr algn="ctr"/>
            <a:r>
              <a:rPr lang="ja-JP" altLang="en-US" dirty="0"/>
              <a:t>前回実施日：〇〇</a:t>
            </a:r>
            <a:r>
              <a:rPr lang="en-US" altLang="ja-JP" dirty="0"/>
              <a:t>/06/08</a:t>
            </a:r>
            <a:r>
              <a:rPr lang="ja-JP" altLang="en-US" dirty="0"/>
              <a:t>□</a:t>
            </a:r>
            <a:endParaRPr lang="en-US" altLang="ja-JP" sz="1200" dirty="0"/>
          </a:p>
          <a:p>
            <a:pPr algn="ctr"/>
            <a:r>
              <a:rPr lang="ja-JP" altLang="en-US" dirty="0"/>
              <a:t>次回実施期限：〇〇</a:t>
            </a:r>
            <a:r>
              <a:rPr lang="en-US" altLang="ja-JP" dirty="0"/>
              <a:t>/06/15</a:t>
            </a:r>
            <a:r>
              <a:rPr lang="ja-JP" altLang="en-US" dirty="0"/>
              <a:t>　</a:t>
            </a:r>
            <a:endParaRPr lang="en-US" altLang="ja-JP" dirty="0"/>
          </a:p>
          <a:p>
            <a:pPr lvl="0" algn="ctr"/>
            <a:r>
              <a:rPr lang="ja-JP" altLang="en-US" dirty="0"/>
              <a:t>備考：</a:t>
            </a:r>
            <a:endParaRPr lang="en-US" altLang="ja-JP" dirty="0"/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（編集画面で日付の横に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□＝カレンダーのアイコンが表示され、日付を指定できる。）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履歴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/06/08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/06/01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/05/26</a:t>
            </a:r>
            <a:r>
              <a:rPr lang="ja-JP" altLang="en-US" dirty="0"/>
              <a:t>□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0DB2C83-25A0-476D-928F-03B1561F77FA}"/>
              </a:ext>
            </a:extLst>
          </p:cNvPr>
          <p:cNvSpPr txBox="1"/>
          <p:nvPr/>
        </p:nvSpPr>
        <p:spPr>
          <a:xfrm>
            <a:off x="4584465" y="4833048"/>
            <a:ext cx="7047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B5AF3F-DAE6-4486-BE42-CB54F2E068C4}"/>
              </a:ext>
            </a:extLst>
          </p:cNvPr>
          <p:cNvSpPr txBox="1"/>
          <p:nvPr/>
        </p:nvSpPr>
        <p:spPr>
          <a:xfrm>
            <a:off x="5823697" y="4827732"/>
            <a:ext cx="70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6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235976" y="245806"/>
            <a:ext cx="10992463" cy="74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07CC27C3-B05D-4255-85F8-418F2F1912B4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715429" cy="454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9347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583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58429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385984" y="442451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B9EE3A46-5797-4B84-9B8E-32AF1BCD7A4D}"/>
              </a:ext>
            </a:extLst>
          </p:cNvPr>
          <p:cNvSpPr/>
          <p:nvPr/>
        </p:nvSpPr>
        <p:spPr>
          <a:xfrm>
            <a:off x="9665110" y="6019801"/>
            <a:ext cx="422790" cy="425244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030070-0722-483D-A384-15D4FB1804E4}"/>
              </a:ext>
            </a:extLst>
          </p:cNvPr>
          <p:cNvSpPr/>
          <p:nvPr/>
        </p:nvSpPr>
        <p:spPr>
          <a:xfrm>
            <a:off x="3403191" y="1840474"/>
            <a:ext cx="6803923" cy="49628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7256" y="4270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日用品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26EE572-E635-4CB6-8BB9-AD6BF6CA2AC8}"/>
              </a:ext>
            </a:extLst>
          </p:cNvPr>
          <p:cNvSpPr/>
          <p:nvPr/>
        </p:nvSpPr>
        <p:spPr>
          <a:xfrm>
            <a:off x="-1563324" y="1991032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家事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8D049E-E621-49F2-B55A-FA0B18E072C8}"/>
              </a:ext>
            </a:extLst>
          </p:cNvPr>
          <p:cNvSpPr/>
          <p:nvPr/>
        </p:nvSpPr>
        <p:spPr>
          <a:xfrm>
            <a:off x="3456039" y="1227187"/>
            <a:ext cx="3446206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8254C0D5-9B6C-42D7-A6B9-638AC3AE1E57}"/>
              </a:ext>
            </a:extLst>
          </p:cNvPr>
          <p:cNvSpPr/>
          <p:nvPr/>
        </p:nvSpPr>
        <p:spPr>
          <a:xfrm>
            <a:off x="9399643" y="6019801"/>
            <a:ext cx="688257" cy="673510"/>
          </a:xfrm>
          <a:prstGeom prst="plus">
            <a:avLst>
              <a:gd name="adj" fmla="val 4303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グラフィックス 20" descr="枯れた木 枠線">
            <a:extLst>
              <a:ext uri="{FF2B5EF4-FFF2-40B4-BE49-F238E27FC236}">
                <a16:creationId xmlns:a16="http://schemas.microsoft.com/office/drawing/2014/main" id="{3B61F904-2220-46CA-990A-69498B2BF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497" y="4170106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枯れた木 枠線">
            <a:extLst>
              <a:ext uri="{FF2B5EF4-FFF2-40B4-BE49-F238E27FC236}">
                <a16:creationId xmlns:a16="http://schemas.microsoft.com/office/drawing/2014/main" id="{5C4E5913-192A-4F21-803A-5DA39E2F4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2103" y="4170106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枯れた木 枠線">
            <a:extLst>
              <a:ext uri="{FF2B5EF4-FFF2-40B4-BE49-F238E27FC236}">
                <a16:creationId xmlns:a16="http://schemas.microsoft.com/office/drawing/2014/main" id="{2A7793E5-D7E2-47FF-AADB-78F8B574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7558" y="3429000"/>
            <a:ext cx="914400" cy="1828800"/>
          </a:xfrm>
          <a:prstGeom prst="rect">
            <a:avLst/>
          </a:prstGeom>
        </p:spPr>
      </p:pic>
      <p:pic>
        <p:nvPicPr>
          <p:cNvPr id="24" name="グラフィックス 23" descr="枯れた木 枠線">
            <a:extLst>
              <a:ext uri="{FF2B5EF4-FFF2-40B4-BE49-F238E27FC236}">
                <a16:creationId xmlns:a16="http://schemas.microsoft.com/office/drawing/2014/main" id="{4432C2B2-37F3-4030-9EA6-21FD2E03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5809" y="41701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6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403123" y="172065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304503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898194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616975" y="1479755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lang="ja-JP" altLang="en-US" dirty="0">
                <a:ln>
                  <a:solidFill>
                    <a:srgbClr val="FF0000"/>
                  </a:solidFill>
                </a:ln>
              </a:rPr>
              <a:t>トイレ掃除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☐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今週の購入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6/6 </a:t>
            </a:r>
            <a:r>
              <a:rPr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シャンプー</a:t>
            </a:r>
            <a:endParaRPr lang="en-US" altLang="ja-JP" dirty="0">
              <a:ln>
                <a:solidFill>
                  <a:schemeClr val="accent2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石鹸</a:t>
            </a:r>
            <a:endParaRPr kumimoji="1" lang="en-US" altLang="ja-JP" dirty="0">
              <a:ln>
                <a:solidFill>
                  <a:schemeClr val="accent2"/>
                </a:solidFill>
              </a:ln>
              <a:solidFill>
                <a:srgbClr val="FF0000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食器用洗剤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 スポンジ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C91BC6-B58F-4B92-B0CB-11A99D1E4B98}"/>
              </a:ext>
            </a:extLst>
          </p:cNvPr>
          <p:cNvSpPr txBox="1"/>
          <p:nvPr/>
        </p:nvSpPr>
        <p:spPr>
          <a:xfrm>
            <a:off x="6096000" y="2779188"/>
            <a:ext cx="112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ゴミ出し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</a:rPr>
              <a:t>トイレ掃除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298" y="5756788"/>
            <a:ext cx="634180" cy="6341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481DF5-31BF-4359-82CD-00EF0195FE31}"/>
              </a:ext>
            </a:extLst>
          </p:cNvPr>
          <p:cNvSpPr txBox="1"/>
          <p:nvPr/>
        </p:nvSpPr>
        <p:spPr>
          <a:xfrm>
            <a:off x="7079226" y="278785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リビング掃除</a:t>
            </a:r>
          </a:p>
        </p:txBody>
      </p:sp>
    </p:spTree>
    <p:extLst>
      <p:ext uri="{BB962C8B-B14F-4D97-AF65-F5344CB8AC3E}">
        <p14:creationId xmlns:p14="http://schemas.microsoft.com/office/powerpoint/2010/main" val="33477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98025D0-20E9-4A3F-8681-B0043421BA70}"/>
              </a:ext>
            </a:extLst>
          </p:cNvPr>
          <p:cNvGrpSpPr/>
          <p:nvPr/>
        </p:nvGrpSpPr>
        <p:grpSpPr>
          <a:xfrm>
            <a:off x="1574196" y="861004"/>
            <a:ext cx="11670834" cy="4810674"/>
            <a:chOff x="1622322" y="872371"/>
            <a:chExt cx="11670834" cy="4810674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79D37A0-B6DD-482A-85DC-DD43292FD4F0}"/>
                </a:ext>
              </a:extLst>
            </p:cNvPr>
            <p:cNvGrpSpPr/>
            <p:nvPr/>
          </p:nvGrpSpPr>
          <p:grpSpPr>
            <a:xfrm>
              <a:off x="1622322" y="1661651"/>
              <a:ext cx="11670834" cy="4021394"/>
              <a:chOff x="1641987" y="845574"/>
              <a:chExt cx="11670834" cy="4021394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AE275C4A-3808-496E-95B0-B582DFEB3673}"/>
                  </a:ext>
                </a:extLst>
              </p:cNvPr>
              <p:cNvSpPr/>
              <p:nvPr/>
            </p:nvSpPr>
            <p:spPr>
              <a:xfrm>
                <a:off x="1641987" y="845574"/>
                <a:ext cx="7157884" cy="402139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3D83CA01-5E17-42D7-A7AB-1602232DF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32" y="1199535"/>
                <a:ext cx="0" cy="8652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951D807-8535-4E1F-A82C-17588CF186F6}"/>
                  </a:ext>
                </a:extLst>
              </p:cNvPr>
              <p:cNvSpPr txBox="1"/>
              <p:nvPr/>
            </p:nvSpPr>
            <p:spPr>
              <a:xfrm>
                <a:off x="4670351" y="1425366"/>
                <a:ext cx="1101156" cy="369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ログイン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835B8CA-0046-422B-8570-95CD12A85ADE}"/>
                  </a:ext>
                </a:extLst>
              </p:cNvPr>
              <p:cNvSpPr txBox="1"/>
              <p:nvPr/>
            </p:nvSpPr>
            <p:spPr>
              <a:xfrm>
                <a:off x="12211665" y="1643407"/>
                <a:ext cx="1101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121D32F0-E9F3-4F03-991E-E4AD83ED4088}"/>
                  </a:ext>
                </a:extLst>
              </p:cNvPr>
              <p:cNvGrpSpPr/>
              <p:nvPr/>
            </p:nvGrpSpPr>
            <p:grpSpPr>
              <a:xfrm>
                <a:off x="3392129" y="2281084"/>
                <a:ext cx="3401950" cy="1818968"/>
                <a:chOff x="3392129" y="2281084"/>
                <a:chExt cx="3401950" cy="1818968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09789F18-1C8A-4F21-BFD2-C3964E9D9C35}"/>
                    </a:ext>
                  </a:extLst>
                </p:cNvPr>
                <p:cNvSpPr/>
                <p:nvPr/>
              </p:nvSpPr>
              <p:spPr>
                <a:xfrm>
                  <a:off x="3392129" y="2281084"/>
                  <a:ext cx="3401950" cy="18189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" name="グループ化 11">
                  <a:extLst>
                    <a:ext uri="{FF2B5EF4-FFF2-40B4-BE49-F238E27FC236}">
                      <a16:creationId xmlns:a16="http://schemas.microsoft.com/office/drawing/2014/main" id="{D20DCFBD-66F0-4FD1-B5D5-D2D14E781DE7}"/>
                    </a:ext>
                  </a:extLst>
                </p:cNvPr>
                <p:cNvGrpSpPr/>
                <p:nvPr/>
              </p:nvGrpSpPr>
              <p:grpSpPr>
                <a:xfrm>
                  <a:off x="3942734" y="2658692"/>
                  <a:ext cx="2153265" cy="770308"/>
                  <a:chOff x="3942733" y="2789592"/>
                  <a:chExt cx="2153265" cy="770308"/>
                </a:xfrm>
              </p:grpSpPr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C3821C4-8F94-46D5-841B-62B23BA0450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3" y="2789592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ユーザー名を入力</a:t>
                    </a:r>
                  </a:p>
                </p:txBody>
              </p:sp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D6AF659F-EE64-48BC-967F-85127098748F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3" y="3190568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パスワードを入力</a:t>
                    </a:r>
                  </a:p>
                </p:txBody>
              </p:sp>
            </p:grp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BA1CC5D-24C2-4406-A301-F154BA29D52D}"/>
                    </a:ext>
                  </a:extLst>
                </p:cNvPr>
                <p:cNvSpPr txBox="1"/>
                <p:nvPr/>
              </p:nvSpPr>
              <p:spPr>
                <a:xfrm>
                  <a:off x="5545450" y="3587771"/>
                  <a:ext cx="1101156" cy="36933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ログイン</a:t>
                  </a:r>
                </a:p>
              </p:txBody>
            </p:sp>
          </p:grp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4D10D9E-22EF-4EAF-83C6-E7E88B5ED4A6}"/>
                </a:ext>
              </a:extLst>
            </p:cNvPr>
            <p:cNvSpPr txBox="1"/>
            <p:nvPr/>
          </p:nvSpPr>
          <p:spPr>
            <a:xfrm>
              <a:off x="6420464" y="872371"/>
              <a:ext cx="14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86B83E-8757-475F-9DF3-F273D12D926D}"/>
              </a:ext>
            </a:extLst>
          </p:cNvPr>
          <p:cNvSpPr txBox="1"/>
          <p:nvPr/>
        </p:nvSpPr>
        <p:spPr>
          <a:xfrm>
            <a:off x="3996806" y="5114921"/>
            <a:ext cx="21532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新規登録は</a:t>
            </a:r>
            <a:r>
              <a:rPr lang="ja-JP" altLang="en-US" u="sng" dirty="0"/>
              <a:t>こちら</a:t>
            </a:r>
            <a:endParaRPr kumimoji="1" lang="ja-JP" altLang="en-US" u="sng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4FF7C5-18B4-441D-9D69-A1BB45751CD7}"/>
              </a:ext>
            </a:extLst>
          </p:cNvPr>
          <p:cNvSpPr txBox="1"/>
          <p:nvPr/>
        </p:nvSpPr>
        <p:spPr>
          <a:xfrm>
            <a:off x="8732080" y="712969"/>
            <a:ext cx="2896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パスワード忘れはこちら</a:t>
            </a:r>
            <a:endParaRPr kumimoji="1" lang="ja-JP" altLang="en-US" u="sng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1563D4A8-0143-48C7-B24E-436060D34874}"/>
              </a:ext>
            </a:extLst>
          </p:cNvPr>
          <p:cNvSpPr/>
          <p:nvPr/>
        </p:nvSpPr>
        <p:spPr>
          <a:xfrm>
            <a:off x="2699989" y="600566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</p:spTree>
    <p:extLst>
      <p:ext uri="{BB962C8B-B14F-4D97-AF65-F5344CB8AC3E}">
        <p14:creationId xmlns:p14="http://schemas.microsoft.com/office/powerpoint/2010/main" val="49843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40504B1-87BB-40B4-AE7D-EE6E2582C394}"/>
              </a:ext>
            </a:extLst>
          </p:cNvPr>
          <p:cNvGrpSpPr/>
          <p:nvPr/>
        </p:nvGrpSpPr>
        <p:grpSpPr>
          <a:xfrm>
            <a:off x="1622322" y="1107767"/>
            <a:ext cx="7157884" cy="4790974"/>
            <a:chOff x="1622322" y="1088717"/>
            <a:chExt cx="7157884" cy="4790974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8EAF17D-5E3B-4DAB-9E74-70831900046D}"/>
                </a:ext>
              </a:extLst>
            </p:cNvPr>
            <p:cNvGrpSpPr/>
            <p:nvPr/>
          </p:nvGrpSpPr>
          <p:grpSpPr>
            <a:xfrm>
              <a:off x="1622322" y="1858297"/>
              <a:ext cx="7157884" cy="4021394"/>
              <a:chOff x="1641987" y="845574"/>
              <a:chExt cx="7157884" cy="4021394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06AA4CFF-0489-4B3D-B840-79C95AC14AA7}"/>
                  </a:ext>
                </a:extLst>
              </p:cNvPr>
              <p:cNvSpPr/>
              <p:nvPr/>
            </p:nvSpPr>
            <p:spPr>
              <a:xfrm>
                <a:off x="1641987" y="845574"/>
                <a:ext cx="7157884" cy="4021394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91EB19BB-6D14-4B6A-9502-EFA5D628F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32" y="1199535"/>
                <a:ext cx="0" cy="8652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AF40360-F0FA-4308-939A-B381432474DE}"/>
                  </a:ext>
                </a:extLst>
              </p:cNvPr>
              <p:cNvSpPr txBox="1"/>
              <p:nvPr/>
            </p:nvSpPr>
            <p:spPr>
              <a:xfrm>
                <a:off x="4090276" y="1447488"/>
                <a:ext cx="1101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3B0D85C-E63F-4A8E-A24B-618AA626C66F}"/>
                  </a:ext>
                </a:extLst>
              </p:cNvPr>
              <p:cNvSpPr txBox="1"/>
              <p:nvPr/>
            </p:nvSpPr>
            <p:spPr>
              <a:xfrm>
                <a:off x="4670351" y="1494954"/>
                <a:ext cx="110115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新規登録</a:t>
                </a:r>
              </a:p>
            </p:txBody>
          </p: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5451CDA8-A137-48B8-85D5-BF2C7237CAE0}"/>
                  </a:ext>
                </a:extLst>
              </p:cNvPr>
              <p:cNvGrpSpPr/>
              <p:nvPr/>
            </p:nvGrpSpPr>
            <p:grpSpPr>
              <a:xfrm>
                <a:off x="3392129" y="2281084"/>
                <a:ext cx="3401950" cy="1818968"/>
                <a:chOff x="3392129" y="2281084"/>
                <a:chExt cx="3401950" cy="1818968"/>
              </a:xfrm>
            </p:grpSpPr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1FB17374-D71C-484B-8A53-D1256E882022}"/>
                    </a:ext>
                  </a:extLst>
                </p:cNvPr>
                <p:cNvSpPr/>
                <p:nvPr/>
              </p:nvSpPr>
              <p:spPr>
                <a:xfrm>
                  <a:off x="3392129" y="2281084"/>
                  <a:ext cx="3401950" cy="18189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9EB54360-89EA-4B67-A341-8836A287FF45}"/>
                    </a:ext>
                  </a:extLst>
                </p:cNvPr>
                <p:cNvGrpSpPr/>
                <p:nvPr/>
              </p:nvGrpSpPr>
              <p:grpSpPr>
                <a:xfrm>
                  <a:off x="3942734" y="2658692"/>
                  <a:ext cx="2153266" cy="770308"/>
                  <a:chOff x="3942733" y="2789592"/>
                  <a:chExt cx="2153266" cy="770308"/>
                </a:xfrm>
              </p:grpSpPr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7EB7A9A6-BE60-45C1-91F3-BE8B98EAD900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3" y="2789592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ユーザー名を入力</a:t>
                    </a:r>
                  </a:p>
                </p:txBody>
              </p:sp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513A2FF-B4F3-4DA4-B587-0548514BA00B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4" y="3190568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パスワードを入力</a:t>
                    </a:r>
                  </a:p>
                </p:txBody>
              </p:sp>
            </p:grp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52B5561-45C5-4267-A90E-73A8052A1EC2}"/>
                    </a:ext>
                  </a:extLst>
                </p:cNvPr>
                <p:cNvSpPr txBox="1"/>
                <p:nvPr/>
              </p:nvSpPr>
              <p:spPr>
                <a:xfrm>
                  <a:off x="4783437" y="3592446"/>
                  <a:ext cx="1887765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アカウント作成</a:t>
                  </a:r>
                </a:p>
              </p:txBody>
            </p:sp>
          </p:grp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FC72E14-FC48-4A45-875C-017EE7AD3CE1}"/>
                </a:ext>
              </a:extLst>
            </p:cNvPr>
            <p:cNvSpPr txBox="1"/>
            <p:nvPr/>
          </p:nvSpPr>
          <p:spPr>
            <a:xfrm>
              <a:off x="6462279" y="1088717"/>
              <a:ext cx="14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7ECBF5D-9DDE-4E89-8790-A9AB9379FDBF}"/>
              </a:ext>
            </a:extLst>
          </p:cNvPr>
          <p:cNvSpPr/>
          <p:nvPr/>
        </p:nvSpPr>
        <p:spPr>
          <a:xfrm>
            <a:off x="2649787" y="6131335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</p:spTree>
    <p:extLst>
      <p:ext uri="{BB962C8B-B14F-4D97-AF65-F5344CB8AC3E}">
        <p14:creationId xmlns:p14="http://schemas.microsoft.com/office/powerpoint/2010/main" val="345649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8EAF17D-5E3B-4DAB-9E74-70831900046D}"/>
              </a:ext>
            </a:extLst>
          </p:cNvPr>
          <p:cNvGrpSpPr/>
          <p:nvPr/>
        </p:nvGrpSpPr>
        <p:grpSpPr>
          <a:xfrm>
            <a:off x="2008085" y="1907431"/>
            <a:ext cx="7157884" cy="4021394"/>
            <a:chOff x="1641987" y="845574"/>
            <a:chExt cx="7157884" cy="402139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6AA4CFF-0489-4B3D-B840-79C95AC14AA7}"/>
                </a:ext>
              </a:extLst>
            </p:cNvPr>
            <p:cNvSpPr/>
            <p:nvPr/>
          </p:nvSpPr>
          <p:spPr>
            <a:xfrm>
              <a:off x="1641987" y="845574"/>
              <a:ext cx="7157884" cy="4021394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3B0D85C-E63F-4A8E-A24B-618AA626C66F}"/>
                </a:ext>
              </a:extLst>
            </p:cNvPr>
            <p:cNvSpPr txBox="1"/>
            <p:nvPr/>
          </p:nvSpPr>
          <p:spPr>
            <a:xfrm>
              <a:off x="4670351" y="1494954"/>
              <a:ext cx="1101156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新規登録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5451CDA8-A137-48B8-85D5-BF2C7237CAE0}"/>
                </a:ext>
              </a:extLst>
            </p:cNvPr>
            <p:cNvGrpSpPr/>
            <p:nvPr/>
          </p:nvGrpSpPr>
          <p:grpSpPr>
            <a:xfrm>
              <a:off x="3392129" y="2281084"/>
              <a:ext cx="3401950" cy="1818968"/>
              <a:chOff x="3392129" y="2281084"/>
              <a:chExt cx="3401950" cy="1818968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FB17374-D71C-484B-8A53-D1256E882022}"/>
                  </a:ext>
                </a:extLst>
              </p:cNvPr>
              <p:cNvSpPr/>
              <p:nvPr/>
            </p:nvSpPr>
            <p:spPr>
              <a:xfrm>
                <a:off x="3392129" y="2281084"/>
                <a:ext cx="3401950" cy="1818968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9EB54360-89EA-4B67-A341-8836A287FF45}"/>
                  </a:ext>
                </a:extLst>
              </p:cNvPr>
              <p:cNvGrpSpPr/>
              <p:nvPr/>
            </p:nvGrpSpPr>
            <p:grpSpPr>
              <a:xfrm>
                <a:off x="3942734" y="2658692"/>
                <a:ext cx="2153266" cy="770308"/>
                <a:chOff x="3942733" y="2789592"/>
                <a:chExt cx="2153266" cy="770308"/>
              </a:xfrm>
            </p:grpSpPr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EB7A9A6-BE60-45C1-91F3-BE8B98EAD900}"/>
                    </a:ext>
                  </a:extLst>
                </p:cNvPr>
                <p:cNvSpPr txBox="1"/>
                <p:nvPr/>
              </p:nvSpPr>
              <p:spPr>
                <a:xfrm>
                  <a:off x="3942733" y="2789592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ユーザー名を入力</a:t>
                  </a:r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513A2FF-B4F3-4DA4-B587-0548514BA00B}"/>
                    </a:ext>
                  </a:extLst>
                </p:cNvPr>
                <p:cNvSpPr txBox="1"/>
                <p:nvPr/>
              </p:nvSpPr>
              <p:spPr>
                <a:xfrm>
                  <a:off x="3942734" y="3190568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パスワードを入力</a:t>
                  </a:r>
                </a:p>
              </p:txBody>
            </p:sp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2B5561-45C5-4267-A90E-73A8052A1EC2}"/>
                  </a:ext>
                </a:extLst>
              </p:cNvPr>
              <p:cNvSpPr txBox="1"/>
              <p:nvPr/>
            </p:nvSpPr>
            <p:spPr>
              <a:xfrm>
                <a:off x="4783437" y="3592446"/>
                <a:ext cx="1887765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アカウント作成</a:t>
                </a:r>
              </a:p>
            </p:txBody>
          </p:sp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BEEB14-FCF9-4B31-8218-FBF170F00E2E}"/>
              </a:ext>
            </a:extLst>
          </p:cNvPr>
          <p:cNvSpPr txBox="1"/>
          <p:nvPr/>
        </p:nvSpPr>
        <p:spPr>
          <a:xfrm>
            <a:off x="3563117" y="344841"/>
            <a:ext cx="703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2FE531-7902-4B4F-8A61-568491033825}"/>
              </a:ext>
            </a:extLst>
          </p:cNvPr>
          <p:cNvSpPr txBox="1"/>
          <p:nvPr/>
        </p:nvSpPr>
        <p:spPr>
          <a:xfrm>
            <a:off x="3372464" y="1343570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ユーザー名は既に使用されています。</a:t>
            </a:r>
            <a:endParaRPr kumimoji="1" lang="en-US" altLang="ja-JP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D8578E3-75A4-4B67-9044-F6CA4D2233BA}"/>
              </a:ext>
            </a:extLst>
          </p:cNvPr>
          <p:cNvSpPr/>
          <p:nvPr/>
        </p:nvSpPr>
        <p:spPr>
          <a:xfrm>
            <a:off x="2649787" y="612335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</p:spTree>
    <p:extLst>
      <p:ext uri="{BB962C8B-B14F-4D97-AF65-F5344CB8AC3E}">
        <p14:creationId xmlns:p14="http://schemas.microsoft.com/office/powerpoint/2010/main" val="207440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B3315467-CFC9-49CB-9F1B-4AE92D5D22A8}"/>
              </a:ext>
            </a:extLst>
          </p:cNvPr>
          <p:cNvGrpSpPr/>
          <p:nvPr/>
        </p:nvGrpSpPr>
        <p:grpSpPr>
          <a:xfrm>
            <a:off x="203692" y="59938"/>
            <a:ext cx="11696412" cy="6592529"/>
            <a:chOff x="252519" y="172064"/>
            <a:chExt cx="10415482" cy="6592529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E3593617-FFC2-4446-BB14-19801CC21D41}"/>
                </a:ext>
              </a:extLst>
            </p:cNvPr>
            <p:cNvSpPr/>
            <p:nvPr/>
          </p:nvSpPr>
          <p:spPr>
            <a:xfrm>
              <a:off x="252519" y="172064"/>
              <a:ext cx="10415482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BF1E9754-57C0-42C0-87D5-3712DFA41F80}"/>
                </a:ext>
              </a:extLst>
            </p:cNvPr>
            <p:cNvGrpSpPr/>
            <p:nvPr/>
          </p:nvGrpSpPr>
          <p:grpSpPr>
            <a:xfrm>
              <a:off x="2074606" y="1516623"/>
              <a:ext cx="6921910" cy="3571569"/>
              <a:chOff x="1651820" y="1411902"/>
              <a:chExt cx="6921910" cy="3571569"/>
            </a:xfrm>
          </p:grpSpPr>
          <p:grpSp>
            <p:nvGrpSpPr>
              <p:cNvPr id="75" name="グループ化 74">
                <a:extLst>
                  <a:ext uri="{FF2B5EF4-FFF2-40B4-BE49-F238E27FC236}">
                    <a16:creationId xmlns:a16="http://schemas.microsoft.com/office/drawing/2014/main" id="{ECE689C3-78D6-4B10-A7CF-59FB14A9BA88}"/>
                  </a:ext>
                </a:extLst>
              </p:cNvPr>
              <p:cNvGrpSpPr/>
              <p:nvPr/>
            </p:nvGrpSpPr>
            <p:grpSpPr>
              <a:xfrm>
                <a:off x="1651820" y="1411902"/>
                <a:ext cx="6921910" cy="3571569"/>
                <a:chOff x="2153265" y="593621"/>
                <a:chExt cx="6921910" cy="3571569"/>
              </a:xfrm>
            </p:grpSpPr>
            <p:sp>
              <p:nvSpPr>
                <p:cNvPr id="82" name="四角形: 角を丸くする 81">
                  <a:extLst>
                    <a:ext uri="{FF2B5EF4-FFF2-40B4-BE49-F238E27FC236}">
                      <a16:creationId xmlns:a16="http://schemas.microsoft.com/office/drawing/2014/main" id="{DBCBCB6A-6ADC-46D5-8774-82932E5DB237}"/>
                    </a:ext>
                  </a:extLst>
                </p:cNvPr>
                <p:cNvSpPr/>
                <p:nvPr/>
              </p:nvSpPr>
              <p:spPr>
                <a:xfrm>
                  <a:off x="2153265" y="593621"/>
                  <a:ext cx="6921910" cy="357156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83" name="四角形: 角を丸くする 82">
                  <a:extLst>
                    <a:ext uri="{FF2B5EF4-FFF2-40B4-BE49-F238E27FC236}">
                      <a16:creationId xmlns:a16="http://schemas.microsoft.com/office/drawing/2014/main" id="{B124A04F-CFDA-4E0C-98E0-933B037A82E3}"/>
                    </a:ext>
                  </a:extLst>
                </p:cNvPr>
                <p:cNvSpPr/>
                <p:nvPr/>
              </p:nvSpPr>
              <p:spPr>
                <a:xfrm>
                  <a:off x="5142484" y="3424684"/>
                  <a:ext cx="861848" cy="521110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OK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55A8B5A6-90F3-4C4A-AD7C-7E6322B70221}"/>
                  </a:ext>
                </a:extLst>
              </p:cNvPr>
              <p:cNvGrpSpPr/>
              <p:nvPr/>
            </p:nvGrpSpPr>
            <p:grpSpPr>
              <a:xfrm>
                <a:off x="2349274" y="2178817"/>
                <a:ext cx="2541052" cy="1723962"/>
                <a:chOff x="6872240" y="2232830"/>
                <a:chExt cx="2541052" cy="1723962"/>
              </a:xfrm>
            </p:grpSpPr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11E51074-365C-45F6-9197-5672E4E94E7B}"/>
                    </a:ext>
                  </a:extLst>
                </p:cNvPr>
                <p:cNvSpPr txBox="1"/>
                <p:nvPr/>
              </p:nvSpPr>
              <p:spPr>
                <a:xfrm>
                  <a:off x="6872240" y="2372792"/>
                  <a:ext cx="2541052" cy="1584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・ゴミ出し</a:t>
                  </a:r>
                  <a:endParaRPr kumimoji="1" lang="ja-JP" altLang="en-US" dirty="0"/>
                </a:p>
              </p:txBody>
            </p: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A970483F-5B7B-486D-AECF-73CC99D6A26A}"/>
                    </a:ext>
                  </a:extLst>
                </p:cNvPr>
                <p:cNvSpPr txBox="1"/>
                <p:nvPr/>
              </p:nvSpPr>
              <p:spPr>
                <a:xfrm>
                  <a:off x="7412292" y="2232830"/>
                  <a:ext cx="1614491" cy="36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未達成タスク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0D5FE85B-6066-49A5-AF1F-C4CB3DC82648}"/>
                  </a:ext>
                </a:extLst>
              </p:cNvPr>
              <p:cNvGrpSpPr/>
              <p:nvPr/>
            </p:nvGrpSpPr>
            <p:grpSpPr>
              <a:xfrm>
                <a:off x="5422191" y="2129453"/>
                <a:ext cx="2541052" cy="1773326"/>
                <a:chOff x="6815598" y="2197456"/>
                <a:chExt cx="2541052" cy="1773326"/>
              </a:xfrm>
            </p:grpSpPr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B83EEDCB-E564-4844-BA25-D280B38FA3EE}"/>
                    </a:ext>
                  </a:extLst>
                </p:cNvPr>
                <p:cNvSpPr txBox="1"/>
                <p:nvPr/>
              </p:nvSpPr>
              <p:spPr>
                <a:xfrm>
                  <a:off x="6815598" y="2386782"/>
                  <a:ext cx="2541052" cy="1584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CD482EE5-FDFE-41E1-8ABF-C4C4B61276EA}"/>
                    </a:ext>
                  </a:extLst>
                </p:cNvPr>
                <p:cNvSpPr txBox="1"/>
                <p:nvPr/>
              </p:nvSpPr>
              <p:spPr>
                <a:xfrm>
                  <a:off x="7368434" y="2197456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146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200551"/>
            <a:chOff x="203692" y="65310"/>
            <a:chExt cx="11696412" cy="120055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2950" y="125838"/>
              <a:ext cx="2710225" cy="1140023"/>
              <a:chOff x="322950" y="125838"/>
              <a:chExt cx="2710225" cy="1140023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9242" y="125838"/>
                <a:ext cx="966603" cy="9666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2950" y="784081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20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C0C7E41-75BD-4D30-9CE8-585B16FDB0F8}"/>
              </a:ext>
            </a:extLst>
          </p:cNvPr>
          <p:cNvGrpSpPr/>
          <p:nvPr/>
        </p:nvGrpSpPr>
        <p:grpSpPr>
          <a:xfrm>
            <a:off x="192455" y="59938"/>
            <a:ext cx="11697452" cy="6592529"/>
            <a:chOff x="272854" y="202336"/>
            <a:chExt cx="10445035" cy="6592529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AF62822-7242-417B-9D68-C8B889FE515A}"/>
                </a:ext>
              </a:extLst>
            </p:cNvPr>
            <p:cNvSpPr/>
            <p:nvPr/>
          </p:nvSpPr>
          <p:spPr>
            <a:xfrm>
              <a:off x="272854" y="202336"/>
              <a:ext cx="10445035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A141F580-B434-4F19-A873-BEF1789D4073}"/>
                </a:ext>
              </a:extLst>
            </p:cNvPr>
            <p:cNvGrpSpPr/>
            <p:nvPr/>
          </p:nvGrpSpPr>
          <p:grpSpPr>
            <a:xfrm>
              <a:off x="1651820" y="1368683"/>
              <a:ext cx="6921910" cy="4516058"/>
              <a:chOff x="1651820" y="1368683"/>
              <a:chExt cx="6921910" cy="4516058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79EDB87D-876F-4222-95D7-28B613CF0885}"/>
                  </a:ext>
                </a:extLst>
              </p:cNvPr>
              <p:cNvGrpSpPr/>
              <p:nvPr/>
            </p:nvGrpSpPr>
            <p:grpSpPr>
              <a:xfrm>
                <a:off x="1651820" y="1368683"/>
                <a:ext cx="6921910" cy="4516058"/>
                <a:chOff x="1651820" y="1368683"/>
                <a:chExt cx="6921910" cy="4516058"/>
              </a:xfrm>
            </p:grpSpPr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E6A0351C-CEA3-44E2-8633-75DB65A30A9D}"/>
                    </a:ext>
                  </a:extLst>
                </p:cNvPr>
                <p:cNvGrpSpPr/>
                <p:nvPr/>
              </p:nvGrpSpPr>
              <p:grpSpPr>
                <a:xfrm>
                  <a:off x="1651820" y="1373363"/>
                  <a:ext cx="6921910" cy="4511378"/>
                  <a:chOff x="2153265" y="593621"/>
                  <a:chExt cx="6921910" cy="3571569"/>
                </a:xfrm>
              </p:grpSpPr>
              <p:sp>
                <p:nvSpPr>
                  <p:cNvPr id="86" name="四角形: 角を丸くする 85">
                    <a:extLst>
                      <a:ext uri="{FF2B5EF4-FFF2-40B4-BE49-F238E27FC236}">
                        <a16:creationId xmlns:a16="http://schemas.microsoft.com/office/drawing/2014/main" id="{ECE57F0C-0D6F-4DBC-ABED-F06E6333AAB8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7" name="四角形: 角を丸くする 86">
                    <a:extLst>
                      <a:ext uri="{FF2B5EF4-FFF2-40B4-BE49-F238E27FC236}">
                        <a16:creationId xmlns:a16="http://schemas.microsoft.com/office/drawing/2014/main" id="{03DFD0B7-C09D-4F0C-B359-FAD5A38C7061}"/>
                      </a:ext>
                    </a:extLst>
                  </p:cNvPr>
                  <p:cNvSpPr/>
                  <p:nvPr/>
                </p:nvSpPr>
                <p:spPr>
                  <a:xfrm>
                    <a:off x="5017258" y="3667362"/>
                    <a:ext cx="964922" cy="32356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/>
                      <a:t>登録</a:t>
                    </a:r>
                  </a:p>
                </p:txBody>
              </p:sp>
            </p:grpSp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A9831B2C-25E6-499B-929F-4C4B12C6E6A1}"/>
                    </a:ext>
                  </a:extLst>
                </p:cNvPr>
                <p:cNvSpPr txBox="1"/>
                <p:nvPr/>
              </p:nvSpPr>
              <p:spPr>
                <a:xfrm>
                  <a:off x="4167578" y="3060354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商品名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59938F2D-BA17-4C65-96E0-CE97C11D55F3}"/>
                    </a:ext>
                  </a:extLst>
                </p:cNvPr>
                <p:cNvSpPr txBox="1"/>
                <p:nvPr/>
              </p:nvSpPr>
              <p:spPr>
                <a:xfrm>
                  <a:off x="4167577" y="3629052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値段（数値）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19703396-0B8B-4987-8008-E8BC415BA8D7}"/>
                    </a:ext>
                  </a:extLst>
                </p:cNvPr>
                <p:cNvSpPr txBox="1"/>
                <p:nvPr/>
              </p:nvSpPr>
              <p:spPr>
                <a:xfrm>
                  <a:off x="4167577" y="4134788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容量（数値）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80" name="グループ化 79">
                  <a:extLst>
                    <a:ext uri="{FF2B5EF4-FFF2-40B4-BE49-F238E27FC236}">
                      <a16:creationId xmlns:a16="http://schemas.microsoft.com/office/drawing/2014/main" id="{D59E2AF1-8DF7-460A-ABFE-F80BE32E147E}"/>
                    </a:ext>
                  </a:extLst>
                </p:cNvPr>
                <p:cNvGrpSpPr/>
                <p:nvPr/>
              </p:nvGrpSpPr>
              <p:grpSpPr>
                <a:xfrm>
                  <a:off x="4167578" y="2514756"/>
                  <a:ext cx="1883391" cy="369332"/>
                  <a:chOff x="4167578" y="2553295"/>
                  <a:chExt cx="1883391" cy="369332"/>
                </a:xfrm>
              </p:grpSpPr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65396385-F5C2-4E6E-8577-48AEFA6AB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167578" y="2553295"/>
                    <a:ext cx="1883391" cy="36933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日用品項目</a:t>
                    </a:r>
                  </a:p>
                </p:txBody>
              </p:sp>
              <p:pic>
                <p:nvPicPr>
                  <p:cNvPr id="85" name="図 84">
                    <a:extLst>
                      <a:ext uri="{FF2B5EF4-FFF2-40B4-BE49-F238E27FC236}">
                        <a16:creationId xmlns:a16="http://schemas.microsoft.com/office/drawing/2014/main" id="{6C27574F-3B7A-42A1-81E5-13345F2E3E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747857" y="2588778"/>
                    <a:ext cx="271440" cy="27144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311E57E4-13A4-4500-B9B5-B7CDED3A475F}"/>
                    </a:ext>
                  </a:extLst>
                </p:cNvPr>
                <p:cNvSpPr txBox="1"/>
                <p:nvPr/>
              </p:nvSpPr>
              <p:spPr>
                <a:xfrm>
                  <a:off x="2534759" y="1368683"/>
                  <a:ext cx="1554153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日用品登録</a:t>
                  </a:r>
                  <a:endParaRPr kumimoji="1" lang="ja-JP" altLang="en-US" sz="2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35353B3E-BFDB-423D-BD5A-821C90553748}"/>
                    </a:ext>
                  </a:extLst>
                </p:cNvPr>
                <p:cNvSpPr txBox="1"/>
                <p:nvPr/>
              </p:nvSpPr>
              <p:spPr>
                <a:xfrm>
                  <a:off x="4008903" y="1396163"/>
                  <a:ext cx="1405724" cy="36933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家事登録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83" name="図 82">
                  <a:extLst>
                    <a:ext uri="{FF2B5EF4-FFF2-40B4-BE49-F238E27FC236}">
                      <a16:creationId xmlns:a16="http://schemas.microsoft.com/office/drawing/2014/main" id="{386E182C-D55D-4A37-8FE3-455E5DC083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78084" y="4173030"/>
                  <a:ext cx="271440" cy="271440"/>
                </a:xfrm>
                <a:prstGeom prst="rect">
                  <a:avLst/>
                </a:prstGeom>
              </p:spPr>
            </p:pic>
          </p:grp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610F02C-46A1-46BD-9036-AE6683DE8144}"/>
                  </a:ext>
                </a:extLst>
              </p:cNvPr>
              <p:cNvSpPr txBox="1"/>
              <p:nvPr/>
            </p:nvSpPr>
            <p:spPr>
              <a:xfrm>
                <a:off x="4154610" y="4683171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メモ（</a:t>
                </a:r>
                <a:r>
                  <a:rPr kumimoji="1" lang="en-US" altLang="ja-JP" dirty="0">
                    <a:solidFill>
                      <a:schemeClr val="bg2">
                        <a:lumMod val="50000"/>
                      </a:schemeClr>
                    </a:solidFill>
                  </a:rPr>
                  <a:t>?</a:t>
                </a:r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字）</a:t>
                </a:r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11870B5-377B-4BA1-B1D8-59FFC254E6EE}"/>
              </a:ext>
            </a:extLst>
          </p:cNvPr>
          <p:cNvGrpSpPr/>
          <p:nvPr/>
        </p:nvGrpSpPr>
        <p:grpSpPr>
          <a:xfrm>
            <a:off x="6549789" y="3377139"/>
            <a:ext cx="3076253" cy="789213"/>
            <a:chOff x="6549789" y="3377139"/>
            <a:chExt cx="3076253" cy="789213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D0E8770-33BA-4A6E-97B1-20CDBB2E505C}"/>
                </a:ext>
              </a:extLst>
            </p:cNvPr>
            <p:cNvCxnSpPr>
              <a:stCxn id="83" idx="3"/>
            </p:cNvCxnSpPr>
            <p:nvPr/>
          </p:nvCxnSpPr>
          <p:spPr>
            <a:xfrm flipV="1">
              <a:off x="6549789" y="3615559"/>
              <a:ext cx="1335787" cy="550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18B387A-15DE-4E6D-AA77-AE45E15CFE57}"/>
                </a:ext>
              </a:extLst>
            </p:cNvPr>
            <p:cNvSpPr txBox="1"/>
            <p:nvPr/>
          </p:nvSpPr>
          <p:spPr>
            <a:xfrm>
              <a:off x="7882628" y="3377139"/>
              <a:ext cx="1743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単位</a:t>
              </a:r>
              <a:r>
                <a:rPr kumimoji="1" lang="en-US" altLang="ja-JP" dirty="0"/>
                <a:t>(ml</a:t>
              </a:r>
              <a:r>
                <a:rPr kumimoji="1" lang="ja-JP" altLang="en-US" dirty="0"/>
                <a:t>、本</a:t>
              </a:r>
              <a:r>
                <a:rPr kumimoji="1" lang="en-US" altLang="ja-JP" dirty="0"/>
                <a:t>)</a:t>
              </a:r>
            </a:p>
            <a:p>
              <a:r>
                <a:rPr lang="ja-JP" altLang="en-US" dirty="0"/>
                <a:t>を選択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865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3243BA-BB35-414A-854A-AD0617F1B960}"/>
              </a:ext>
            </a:extLst>
          </p:cNvPr>
          <p:cNvGrpSpPr/>
          <p:nvPr/>
        </p:nvGrpSpPr>
        <p:grpSpPr>
          <a:xfrm>
            <a:off x="195405" y="63295"/>
            <a:ext cx="11704698" cy="6592529"/>
            <a:chOff x="195405" y="63295"/>
            <a:chExt cx="11704698" cy="6592529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89825680-1D9A-44C9-890F-7AF10DEC07E1}"/>
                </a:ext>
              </a:extLst>
            </p:cNvPr>
            <p:cNvGrpSpPr/>
            <p:nvPr/>
          </p:nvGrpSpPr>
          <p:grpSpPr>
            <a:xfrm>
              <a:off x="195405" y="63295"/>
              <a:ext cx="11704698" cy="6592529"/>
              <a:chOff x="281958" y="132735"/>
              <a:chExt cx="10445035" cy="6592529"/>
            </a:xfrm>
          </p:grpSpPr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BE002878-DD2E-4342-B012-94213633CD65}"/>
                  </a:ext>
                </a:extLst>
              </p:cNvPr>
              <p:cNvSpPr/>
              <p:nvPr/>
            </p:nvSpPr>
            <p:spPr>
              <a:xfrm>
                <a:off x="281958" y="132735"/>
                <a:ext cx="10445035" cy="659252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B924D88F-F5EF-45D8-A383-2E8937855B1A}"/>
                  </a:ext>
                </a:extLst>
              </p:cNvPr>
              <p:cNvGrpSpPr/>
              <p:nvPr/>
            </p:nvGrpSpPr>
            <p:grpSpPr>
              <a:xfrm>
                <a:off x="1651820" y="1353781"/>
                <a:ext cx="6921910" cy="4530960"/>
                <a:chOff x="1651820" y="1353781"/>
                <a:chExt cx="6921910" cy="4530960"/>
              </a:xfrm>
            </p:grpSpPr>
            <p:grpSp>
              <p:nvGrpSpPr>
                <p:cNvPr id="91" name="グループ化 90">
                  <a:extLst>
                    <a:ext uri="{FF2B5EF4-FFF2-40B4-BE49-F238E27FC236}">
                      <a16:creationId xmlns:a16="http://schemas.microsoft.com/office/drawing/2014/main" id="{B570FC80-6D44-4B57-9531-51895A0207AB}"/>
                    </a:ext>
                  </a:extLst>
                </p:cNvPr>
                <p:cNvGrpSpPr/>
                <p:nvPr/>
              </p:nvGrpSpPr>
              <p:grpSpPr>
                <a:xfrm>
                  <a:off x="1651820" y="1373363"/>
                  <a:ext cx="6921910" cy="4511378"/>
                  <a:chOff x="2153265" y="593621"/>
                  <a:chExt cx="6921910" cy="3571569"/>
                </a:xfrm>
              </p:grpSpPr>
              <p:sp>
                <p:nvSpPr>
                  <p:cNvPr id="97" name="四角形: 角を丸くする 96">
                    <a:extLst>
                      <a:ext uri="{FF2B5EF4-FFF2-40B4-BE49-F238E27FC236}">
                        <a16:creationId xmlns:a16="http://schemas.microsoft.com/office/drawing/2014/main" id="{0AAD0414-5E88-4657-AC2D-BE3D9FA2A8C9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98" name="四角形: 角を丸くする 97">
                    <a:extLst>
                      <a:ext uri="{FF2B5EF4-FFF2-40B4-BE49-F238E27FC236}">
                        <a16:creationId xmlns:a16="http://schemas.microsoft.com/office/drawing/2014/main" id="{9B307769-FE25-40D9-8F53-3DDBAE739034}"/>
                      </a:ext>
                    </a:extLst>
                  </p:cNvPr>
                  <p:cNvSpPr/>
                  <p:nvPr/>
                </p:nvSpPr>
                <p:spPr>
                  <a:xfrm>
                    <a:off x="5099804" y="3622405"/>
                    <a:ext cx="964922" cy="32356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/>
                      <a:t>登録</a:t>
                    </a:r>
                  </a:p>
                </p:txBody>
              </p:sp>
            </p:grpSp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796CBD47-70E8-44C1-91EF-495197F26483}"/>
                    </a:ext>
                  </a:extLst>
                </p:cNvPr>
                <p:cNvSpPr txBox="1"/>
                <p:nvPr/>
              </p:nvSpPr>
              <p:spPr>
                <a:xfrm>
                  <a:off x="4167578" y="3060354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目標頻度</a:t>
                  </a:r>
                  <a:r>
                    <a:rPr lang="en-US" altLang="ja-JP" dirty="0">
                      <a:solidFill>
                        <a:schemeClr val="bg2">
                          <a:lumMod val="50000"/>
                        </a:schemeClr>
                      </a:solidFill>
                    </a:rPr>
                    <a:t>(</a:t>
                  </a:r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数値</a:t>
                  </a:r>
                  <a:r>
                    <a:rPr lang="en-US" altLang="ja-JP" dirty="0">
                      <a:solidFill>
                        <a:schemeClr val="bg2">
                          <a:lumMod val="50000"/>
                        </a:schemeClr>
                      </a:solidFill>
                    </a:rPr>
                    <a:t>)</a:t>
                  </a:r>
                </a:p>
              </p:txBody>
            </p:sp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BA849474-AE88-4DAD-BF6D-C0CE997EA3DC}"/>
                    </a:ext>
                  </a:extLst>
                </p:cNvPr>
                <p:cNvSpPr txBox="1"/>
                <p:nvPr/>
              </p:nvSpPr>
              <p:spPr>
                <a:xfrm>
                  <a:off x="4167577" y="3629052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メモ（？字）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4E308FF2-6BF2-487E-B568-308F8B5007E5}"/>
                    </a:ext>
                  </a:extLst>
                </p:cNvPr>
                <p:cNvSpPr txBox="1"/>
                <p:nvPr/>
              </p:nvSpPr>
              <p:spPr>
                <a:xfrm>
                  <a:off x="4167578" y="2514756"/>
                  <a:ext cx="1883391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家事項目</a:t>
                  </a:r>
                </a:p>
              </p:txBody>
            </p:sp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AFBB8E66-075B-4860-A4B2-B24CAC110B08}"/>
                    </a:ext>
                  </a:extLst>
                </p:cNvPr>
                <p:cNvSpPr txBox="1"/>
                <p:nvPr/>
              </p:nvSpPr>
              <p:spPr>
                <a:xfrm>
                  <a:off x="2518371" y="1389952"/>
                  <a:ext cx="1554153" cy="36933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日用品登録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1985406F-2C1E-443B-A185-983D335320CC}"/>
                    </a:ext>
                  </a:extLst>
                </p:cNvPr>
                <p:cNvSpPr txBox="1"/>
                <p:nvPr/>
              </p:nvSpPr>
              <p:spPr>
                <a:xfrm>
                  <a:off x="4004661" y="1353781"/>
                  <a:ext cx="1405724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家事登録</a:t>
                  </a:r>
                  <a:endParaRPr kumimoji="1" lang="ja-JP" altLang="en-US" sz="2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99" name="図 98">
              <a:extLst>
                <a:ext uri="{FF2B5EF4-FFF2-40B4-BE49-F238E27FC236}">
                  <a16:creationId xmlns:a16="http://schemas.microsoft.com/office/drawing/2014/main" id="{11414106-7587-4DA6-8AC6-A0157FF5F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14175" y="3049087"/>
              <a:ext cx="303987" cy="271440"/>
            </a:xfrm>
            <a:prstGeom prst="rect">
              <a:avLst/>
            </a:prstGeom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7DFEB955-5259-4308-87FE-F68593E97D34}"/>
              </a:ext>
            </a:extLst>
          </p:cNvPr>
          <p:cNvGrpSpPr/>
          <p:nvPr/>
        </p:nvGrpSpPr>
        <p:grpSpPr>
          <a:xfrm>
            <a:off x="6514534" y="2315739"/>
            <a:ext cx="2774361" cy="862785"/>
            <a:chOff x="6549789" y="3377139"/>
            <a:chExt cx="2774361" cy="862785"/>
          </a:xfrm>
        </p:grpSpPr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E66AE145-624B-4753-AB89-755068D277D4}"/>
                </a:ext>
              </a:extLst>
            </p:cNvPr>
            <p:cNvCxnSpPr/>
            <p:nvPr/>
          </p:nvCxnSpPr>
          <p:spPr>
            <a:xfrm flipV="1">
              <a:off x="6549789" y="3689131"/>
              <a:ext cx="1335787" cy="550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607A6719-BB76-44CB-AE70-79349999C958}"/>
                </a:ext>
              </a:extLst>
            </p:cNvPr>
            <p:cNvSpPr txBox="1"/>
            <p:nvPr/>
          </p:nvSpPr>
          <p:spPr>
            <a:xfrm>
              <a:off x="7882628" y="3377139"/>
              <a:ext cx="1441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日、週</a:t>
              </a:r>
              <a:r>
                <a:rPr lang="ja-JP" altLang="en-US" dirty="0"/>
                <a:t>、月を選択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621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78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1200</Words>
  <Application>Microsoft Office PowerPoint</Application>
  <PresentationFormat>ワイド画面</PresentationFormat>
  <Paragraphs>526</Paragraphs>
  <Slides>16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井上昂星</dc:creator>
  <cp:lastModifiedBy>井上昂星</cp:lastModifiedBy>
  <cp:revision>9</cp:revision>
  <dcterms:created xsi:type="dcterms:W3CDTF">2023-06-07T06:16:59Z</dcterms:created>
  <dcterms:modified xsi:type="dcterms:W3CDTF">2023-06-08T04:11:39Z</dcterms:modified>
</cp:coreProperties>
</file>