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4660"/>
  </p:normalViewPr>
  <p:slideViewPr>
    <p:cSldViewPr snapToGrid="0">
      <p:cViewPr varScale="1">
        <p:scale>
          <a:sx n="65" d="100"/>
          <a:sy n="65" d="100"/>
        </p:scale>
        <p:origin x="6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2023/6/5</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2023/6/5</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2023/6/5</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a:xfrm>
            <a:off x="1524000" y="4214626"/>
            <a:ext cx="9144000" cy="740972"/>
          </a:xfrm>
        </p:spPr>
        <p:txBody>
          <a:bodyPr/>
          <a:lstStyle/>
          <a:p>
            <a:r>
              <a:rPr lang="ja-JP" altLang="en-US" dirty="0"/>
              <a:t>夜行</a:t>
            </a:r>
            <a:r>
              <a:rPr kumimoji="1" lang="ja-JP" altLang="en-US" dirty="0"/>
              <a:t>列車</a:t>
            </a:r>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dirty="0"/>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地方出身で就職とともに上京してきた若者。</a:t>
            </a:r>
            <a:endParaRPr lang="en-US" altLang="ja-JP" dirty="0"/>
          </a:p>
          <a:p>
            <a:r>
              <a:rPr lang="ja-JP" altLang="en-US" dirty="0"/>
              <a:t>初めての一人暮らしで家事などに不安になっている。</a:t>
            </a:r>
            <a:endParaRPr lang="en-US" altLang="ja-JP" dirty="0"/>
          </a:p>
          <a:p>
            <a:r>
              <a:rPr lang="ja-JP" altLang="en-US" dirty="0"/>
              <a:t>周りに頼れる友達もいない。</a:t>
            </a:r>
            <a:endParaRPr lang="en-US" altLang="ja-JP" dirty="0"/>
          </a:p>
          <a:p>
            <a:r>
              <a:rPr lang="en-US" altLang="ja-JP" dirty="0"/>
              <a:t>SNS</a:t>
            </a:r>
            <a:r>
              <a:rPr lang="ja-JP" altLang="en-US" dirty="0"/>
              <a:t>でつながりを求めている。</a:t>
            </a:r>
            <a:endParaRPr lang="en-US" altLang="ja-JP" dirty="0"/>
          </a:p>
          <a:p>
            <a:endParaRPr lang="ja-JP" altLang="en-US" dirty="0"/>
          </a:p>
        </p:txBody>
      </p:sp>
      <p:pic>
        <p:nvPicPr>
          <p:cNvPr id="3" name="図プレースホルダー 2" descr="窓の外にいる女性&#10;&#10;中程度の精度で自動的に生成された説明">
            <a:extLst>
              <a:ext uri="{FF2B5EF4-FFF2-40B4-BE49-F238E27FC236}">
                <a16:creationId xmlns:a16="http://schemas.microsoft.com/office/drawing/2014/main" id="{3606E319-DD74-467F-AFAE-A23DB94CF90C}"/>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9399" r="9399"/>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515185" y="3452607"/>
            <a:ext cx="3125788" cy="2767219"/>
          </a:xfrm>
        </p:spPr>
        <p:txBody>
          <a:bodyPr/>
          <a:lstStyle/>
          <a:p>
            <a:r>
              <a:rPr lang="ja-JP" altLang="en-US" dirty="0"/>
              <a:t>社会人</a:t>
            </a:r>
            <a:endParaRPr lang="en-US" altLang="ja-JP" dirty="0"/>
          </a:p>
          <a:p>
            <a:r>
              <a:rPr lang="ja-JP" altLang="en-US" dirty="0"/>
              <a:t>若者（金銭的な余裕がない）</a:t>
            </a:r>
            <a:endParaRPr lang="en-US" altLang="ja-JP" dirty="0"/>
          </a:p>
          <a:p>
            <a:r>
              <a:rPr lang="ja-JP" altLang="en-US" dirty="0"/>
              <a:t>一人暮らし始めたて</a:t>
            </a:r>
            <a:endParaRPr lang="en-US" altLang="ja-JP" dirty="0"/>
          </a:p>
          <a:p>
            <a:r>
              <a:rPr lang="ja-JP" altLang="en-US" dirty="0"/>
              <a:t>一人が寂しい</a:t>
            </a:r>
            <a:endParaRPr lang="en-US" altLang="ja-JP" dirty="0"/>
          </a:p>
          <a:p>
            <a:r>
              <a:rPr lang="ja-JP" altLang="en-US" dirty="0"/>
              <a:t>自炊</a:t>
            </a:r>
            <a:endParaRPr lang="en-US" altLang="ja-JP" dirty="0"/>
          </a:p>
          <a:p>
            <a:r>
              <a:rPr lang="ja-JP" altLang="en-US" dirty="0"/>
              <a:t>出社（電車通勤）</a:t>
            </a:r>
            <a:endParaRPr lang="en-US" altLang="ja-JP" dirty="0"/>
          </a:p>
          <a:p>
            <a:r>
              <a:rPr lang="ja-JP" altLang="en-US" dirty="0"/>
              <a:t>家事嫌い</a:t>
            </a:r>
            <a:endParaRPr lang="en-US" altLang="ja-JP" dirty="0"/>
          </a:p>
          <a:p>
            <a:r>
              <a:rPr lang="en-US" altLang="ja-JP" dirty="0"/>
              <a:t>SNS</a:t>
            </a:r>
            <a:r>
              <a:rPr lang="ja-JP" altLang="en-US" dirty="0"/>
              <a:t>（</a:t>
            </a:r>
            <a:r>
              <a:rPr lang="en-US" altLang="ja-JP" dirty="0" err="1"/>
              <a:t>twitter,Instagram</a:t>
            </a:r>
            <a:r>
              <a:rPr lang="ja-JP" altLang="en-US" dirty="0"/>
              <a:t>）</a:t>
            </a:r>
            <a:endParaRPr lang="en-US" altLang="ja-JP" dirty="0"/>
          </a:p>
          <a:p>
            <a:r>
              <a:rPr lang="ja-JP" altLang="en-US" dirty="0"/>
              <a:t>恋人なし</a:t>
            </a:r>
            <a:endParaRPr lang="en-US" altLang="ja-JP" dirty="0"/>
          </a:p>
          <a:p>
            <a:r>
              <a:rPr lang="ja-JP" altLang="en-US" dirty="0"/>
              <a:t>めんどくさがり</a:t>
            </a:r>
            <a:endParaRPr lang="en-US" altLang="ja-JP" dirty="0"/>
          </a:p>
          <a:p>
            <a:r>
              <a:rPr lang="ja-JP" altLang="en-US" dirty="0"/>
              <a:t>地方から上京したて</a:t>
            </a:r>
            <a:endParaRPr lang="en-US" altLang="ja-JP"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SNS</a:t>
            </a:r>
            <a:r>
              <a:rPr lang="ja-JP" altLang="en-US" dirty="0"/>
              <a:t>（</a:t>
            </a:r>
            <a:r>
              <a:rPr lang="en-US" altLang="ja-JP" dirty="0" err="1"/>
              <a:t>twitter,Instagram</a:t>
            </a:r>
            <a:r>
              <a:rPr lang="ja-JP" altLang="en-US" dirty="0"/>
              <a:t>）</a:t>
            </a:r>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a:xfrm>
            <a:off x="3640973" y="3452604"/>
            <a:ext cx="4876801" cy="2918699"/>
          </a:xfrm>
        </p:spPr>
        <p:txBody>
          <a:bodyPr>
            <a:normAutofit fontScale="25000" lnSpcReduction="20000"/>
          </a:bodyPr>
          <a:lstStyle/>
          <a:p>
            <a:r>
              <a:rPr lang="ja-JP" altLang="en-US" sz="4800" dirty="0"/>
              <a:t>＜楽しいこと＞</a:t>
            </a:r>
            <a:endParaRPr lang="en-US" altLang="ja-JP" sz="4800" dirty="0"/>
          </a:p>
          <a:p>
            <a:r>
              <a:rPr lang="ja-JP" altLang="en-US" sz="4800" dirty="0"/>
              <a:t>飲む・食べる</a:t>
            </a:r>
            <a:endParaRPr lang="en-US" altLang="ja-JP" sz="4800" dirty="0"/>
          </a:p>
          <a:p>
            <a:r>
              <a:rPr lang="ja-JP" altLang="en-US" sz="4800" dirty="0"/>
              <a:t>星を見る・夜の散歩</a:t>
            </a:r>
            <a:endParaRPr lang="en-US" altLang="ja-JP" sz="4800" dirty="0"/>
          </a:p>
          <a:p>
            <a:r>
              <a:rPr lang="ja-JP" altLang="en-US" sz="4800" dirty="0"/>
              <a:t>＜楽しくないこと＞</a:t>
            </a:r>
            <a:endParaRPr lang="en-US" altLang="ja-JP" sz="4800" dirty="0"/>
          </a:p>
          <a:p>
            <a:r>
              <a:rPr lang="ja-JP" altLang="en-US" sz="4800" dirty="0"/>
              <a:t>満員電車</a:t>
            </a:r>
            <a:endParaRPr lang="en-US" altLang="ja-JP" sz="4800" dirty="0"/>
          </a:p>
          <a:p>
            <a:r>
              <a:rPr lang="ja-JP" altLang="en-US" sz="4800" dirty="0"/>
              <a:t>献立</a:t>
            </a:r>
            <a:endParaRPr lang="en-US" altLang="ja-JP" sz="4800" dirty="0"/>
          </a:p>
          <a:p>
            <a:r>
              <a:rPr lang="ja-JP" altLang="en-US" sz="4800" dirty="0"/>
              <a:t>＜欲求＞</a:t>
            </a:r>
            <a:endParaRPr lang="en-US" altLang="ja-JP" sz="4800" dirty="0"/>
          </a:p>
          <a:p>
            <a:r>
              <a:rPr lang="ja-JP" altLang="en-US" sz="4800" dirty="0"/>
              <a:t>自由時間</a:t>
            </a:r>
            <a:endParaRPr lang="en-US" altLang="ja-JP" sz="4800" dirty="0"/>
          </a:p>
          <a:p>
            <a:r>
              <a:rPr lang="ja-JP" altLang="en-US" sz="4800" dirty="0"/>
              <a:t>家事やってる時間無駄</a:t>
            </a:r>
            <a:endParaRPr lang="en-US" altLang="ja-JP" sz="4800" dirty="0"/>
          </a:p>
          <a:p>
            <a:r>
              <a:rPr lang="ja-JP" altLang="en-US" sz="4800" dirty="0"/>
              <a:t>ジムに通ってるほかの客が入場時もたつくのが嫌</a:t>
            </a:r>
            <a:endParaRPr lang="en-US" altLang="ja-JP" sz="4800" dirty="0"/>
          </a:p>
          <a:p>
            <a:r>
              <a:rPr lang="ja-JP" altLang="en-US" sz="4800" dirty="0"/>
              <a:t>＜不満＞</a:t>
            </a:r>
            <a:endParaRPr lang="en-US" altLang="ja-JP" sz="4800" dirty="0"/>
          </a:p>
          <a:p>
            <a:r>
              <a:rPr lang="ja-JP" altLang="en-US" sz="4800" dirty="0"/>
              <a:t>卵高いし手に入らない</a:t>
            </a:r>
            <a:endParaRPr lang="en-US" altLang="ja-JP" sz="4800" dirty="0"/>
          </a:p>
          <a:p>
            <a:r>
              <a:rPr lang="ja-JP" altLang="en-US" sz="4800" dirty="0"/>
              <a:t>金銭・時間管理</a:t>
            </a:r>
            <a:endParaRPr lang="en-US" altLang="ja-JP" sz="4800" dirty="0"/>
          </a:p>
          <a:p>
            <a:endParaRPr lang="ja-JP" altLang="en-US"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r>
              <a:rPr lang="ja-JP" altLang="en-US" dirty="0"/>
              <a:t>＜楽しいこと＞</a:t>
            </a:r>
            <a:endParaRPr lang="en-US" altLang="ja-JP" dirty="0"/>
          </a:p>
          <a:p>
            <a:r>
              <a:rPr lang="ja-JP" altLang="en-US" dirty="0"/>
              <a:t>飲む</a:t>
            </a:r>
            <a:endParaRPr lang="en-US" altLang="ja-JP" dirty="0"/>
          </a:p>
          <a:p>
            <a:r>
              <a:rPr lang="ja-JP" altLang="en-US" dirty="0"/>
              <a:t>友達と</a:t>
            </a:r>
            <a:endParaRPr lang="en-US" altLang="ja-JP" dirty="0"/>
          </a:p>
          <a:p>
            <a:r>
              <a:rPr lang="ja-JP" altLang="en-US" dirty="0"/>
              <a:t>食べる</a:t>
            </a:r>
            <a:endParaRPr lang="en-US" altLang="ja-JP" dirty="0"/>
          </a:p>
          <a:p>
            <a:r>
              <a:rPr lang="ja-JP" altLang="en-US" dirty="0"/>
              <a:t>星を見る</a:t>
            </a:r>
            <a:endParaRPr lang="en-US" altLang="ja-JP" dirty="0"/>
          </a:p>
          <a:p>
            <a:r>
              <a:rPr lang="ja-JP" altLang="en-US" dirty="0"/>
              <a:t>夜の散歩</a:t>
            </a:r>
            <a:endParaRPr lang="en-US" altLang="ja-JP" dirty="0"/>
          </a:p>
          <a:p>
            <a:endParaRPr lang="en-US" altLang="ja-JP" dirty="0"/>
          </a:p>
          <a:p>
            <a:r>
              <a:rPr lang="ja-JP" altLang="en-US" dirty="0"/>
              <a:t>＜楽しくないこと＞</a:t>
            </a:r>
            <a:endParaRPr lang="en-US" altLang="ja-JP" dirty="0"/>
          </a:p>
          <a:p>
            <a:r>
              <a:rPr lang="ja-JP" altLang="en-US" dirty="0"/>
              <a:t>携帯壊れた</a:t>
            </a:r>
            <a:endParaRPr lang="en-US" altLang="ja-JP" dirty="0"/>
          </a:p>
          <a:p>
            <a:r>
              <a:rPr lang="ja-JP" altLang="en-US" dirty="0"/>
              <a:t>満員電車</a:t>
            </a:r>
            <a:endParaRPr lang="en-US" altLang="ja-JP" dirty="0"/>
          </a:p>
          <a:p>
            <a:r>
              <a:rPr lang="ja-JP" altLang="en-US" dirty="0"/>
              <a:t>献立</a:t>
            </a:r>
            <a:endParaRPr lang="en-US" altLang="ja-JP" dirty="0"/>
          </a:p>
          <a:p>
            <a:endParaRPr lang="en-US" altLang="ja-JP" dirty="0"/>
          </a:p>
          <a:p>
            <a:r>
              <a:rPr lang="ja-JP" altLang="en-US" dirty="0"/>
              <a:t>＜欲求＞</a:t>
            </a:r>
            <a:endParaRPr lang="en-US" altLang="ja-JP" dirty="0"/>
          </a:p>
          <a:p>
            <a:r>
              <a:rPr lang="ja-JP" altLang="en-US" dirty="0"/>
              <a:t>自由時間</a:t>
            </a:r>
            <a:endParaRPr lang="en-US" altLang="ja-JP" dirty="0"/>
          </a:p>
          <a:p>
            <a:r>
              <a:rPr lang="ja-JP" altLang="en-US" dirty="0"/>
              <a:t>家事やってる時間無駄</a:t>
            </a:r>
            <a:endParaRPr lang="en-US" altLang="ja-JP" dirty="0"/>
          </a:p>
          <a:p>
            <a:r>
              <a:rPr lang="ja-JP" altLang="en-US" dirty="0"/>
              <a:t>ジムに通ってるほかの客が入場時もたつくのが嫌</a:t>
            </a:r>
            <a:endParaRPr lang="en-US" altLang="ja-JP" dirty="0"/>
          </a:p>
          <a:p>
            <a:endParaRPr lang="en-US" altLang="ja-JP" dirty="0"/>
          </a:p>
          <a:p>
            <a:r>
              <a:rPr lang="ja-JP" altLang="en-US" dirty="0"/>
              <a:t>＜不満＞</a:t>
            </a:r>
            <a:endParaRPr lang="en-US" altLang="ja-JP" dirty="0"/>
          </a:p>
          <a:p>
            <a:r>
              <a:rPr lang="ja-JP" altLang="en-US" dirty="0"/>
              <a:t>出社日が少ない</a:t>
            </a:r>
            <a:endParaRPr lang="en-US" altLang="ja-JP" dirty="0"/>
          </a:p>
          <a:p>
            <a:r>
              <a:rPr lang="ja-JP" altLang="en-US" dirty="0"/>
              <a:t>卵高いし手に入らない</a:t>
            </a:r>
            <a:endParaRPr lang="en-US" altLang="ja-JP" dirty="0"/>
          </a:p>
          <a:p>
            <a:r>
              <a:rPr lang="ja-JP" altLang="en-US" dirty="0"/>
              <a:t>金銭・時間管理</a:t>
            </a:r>
            <a:endParaRPr lang="en-US" altLang="ja-JP" dirty="0"/>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774</Words>
  <Application>Microsoft Office PowerPoint</Application>
  <PresentationFormat>ワイド画面</PresentationFormat>
  <Paragraphs>71</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赤錆圭</cp:lastModifiedBy>
  <cp:revision>19</cp:revision>
  <dcterms:created xsi:type="dcterms:W3CDTF">2022-05-26T01:13:26Z</dcterms:created>
  <dcterms:modified xsi:type="dcterms:W3CDTF">2023-06-05T01:39:50Z</dcterms:modified>
</cp:coreProperties>
</file>