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79" r:id="rId4"/>
    <p:sldId id="283" r:id="rId5"/>
    <p:sldId id="267" r:id="rId6"/>
    <p:sldId id="268" r:id="rId7"/>
    <p:sldId id="269" r:id="rId8"/>
    <p:sldId id="270" r:id="rId9"/>
    <p:sldId id="271" r:id="rId10"/>
    <p:sldId id="272" r:id="rId11"/>
    <p:sldId id="260" r:id="rId12"/>
    <p:sldId id="266" r:id="rId13"/>
    <p:sldId id="264" r:id="rId14"/>
    <p:sldId id="284" r:id="rId15"/>
    <p:sldId id="26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CC141-A44B-47FF-97E2-8DAB33701648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87428-B07B-4FC6-9641-08347F9486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課題！！パスワード忘れの処理</a:t>
            </a:r>
            <a:endParaRPr kumimoji="1" lang="en-US" altLang="ja-JP" dirty="0"/>
          </a:p>
          <a:p>
            <a:r>
              <a:rPr kumimoji="1" lang="ja-JP" altLang="en-US" dirty="0"/>
              <a:t>新規登録はこちら、から新規登録画面に遷移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83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  <a:p>
            <a:r>
              <a:rPr kumimoji="1" lang="ja-JP" altLang="en-US" dirty="0"/>
              <a:t>ユーザー名が</a:t>
            </a:r>
            <a:endParaRPr kumimoji="1" lang="en-US" altLang="ja-JP" dirty="0"/>
          </a:p>
          <a:p>
            <a:r>
              <a:rPr lang="ja-JP" altLang="en-US" dirty="0"/>
              <a:t>ユーザー名は既に使用されています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9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07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02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ポップアップ時の表示　編集と削除ボタンはスクロールされず、下に固定されている。</a:t>
            </a:r>
            <a:endParaRPr kumimoji="1" lang="en-US" altLang="ja-JP" dirty="0"/>
          </a:p>
          <a:p>
            <a:r>
              <a:rPr kumimoji="1" lang="ja-JP" altLang="en-US" dirty="0"/>
              <a:t>削除ボタンは　項目をすべて削除してしまう</a:t>
            </a:r>
            <a:endParaRPr kumimoji="1" lang="en-US" altLang="ja-JP" dirty="0"/>
          </a:p>
          <a:p>
            <a:r>
              <a:rPr kumimoji="1" lang="ja-JP" altLang="en-US" dirty="0"/>
              <a:t>編集をボタンを押すと、編集画面に遷移する。編集画面ではすべての項目（商品名・容量・値段・使用開始日・使用終了日・備考）の編集ができ、各項目にリセット（消去）ボタンがついている。</a:t>
            </a:r>
            <a:endParaRPr kumimoji="1" lang="en-US" altLang="ja-JP" dirty="0"/>
          </a:p>
          <a:p>
            <a:r>
              <a:rPr kumimoji="1" lang="ja-JP" altLang="en-US" dirty="0"/>
              <a:t>過去の履歴はスクロールで表示するのか、スライド（ページ）を切り替えるか後で判断。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080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ポップアップ時の表示　編集と削除ボタンはスクロールされず、下に固定されている。</a:t>
            </a:r>
            <a:endParaRPr kumimoji="1" lang="en-US" altLang="ja-JP" dirty="0"/>
          </a:p>
          <a:p>
            <a:r>
              <a:rPr kumimoji="1" lang="ja-JP" altLang="en-US" dirty="0"/>
              <a:t>削除ボタンは　項目をすべて削除してしまう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編集ボタンを押すと、編集画面に遷移する。編集画面ではすべての項目（目標頻度・過去の実施日・備考）の編集ができ、各項目にリセット（消去）ボタンがついている。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69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D0920-795A-48F8-BDB4-CF78C7BD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3BE555-B9AF-4E7F-A7B6-A05FAF85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A2C5A-B25D-42EE-89F9-27FEE730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DB989-2F8F-4958-A23B-A0A25E93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BA49C-52C5-486E-AE15-34C0C65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1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2D1AC-4EF2-48A5-8467-A60BCAA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18AF4F-7749-40F5-869C-E6EE5386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ECD197-ED11-4D05-9311-DF061CE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3AC7E-186E-4395-AB04-C290136F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B9326-EAE2-4F3E-A6C5-38702892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9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152997-EDD1-4D8A-B6D5-F36D5A985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4B4C54-B399-4C1A-877F-C472D56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24DE7-F416-4DEB-B822-4E52B116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D23E6-54C3-4DD8-9915-290AC697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8C0238-6CA0-4E5A-A434-FEFEF0E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8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2A3F5-CF7D-4524-B9A7-1F17D344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B1C7E-440B-4F69-A869-BB8B6582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92F3B-88F6-4A92-A568-952A4301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CF865-275E-4E8F-86E2-77EC3179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9728E-69E3-4858-8B9B-BC200F47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53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093EC-1928-4268-946E-8076E15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52362-176A-4C85-901D-E5BDF154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A9435-3E9D-478D-AF81-D819DE0E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50C50-1370-4343-9D75-E9CDCF99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D231D5-79FE-4463-8FE4-485A9C3B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94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FE2A1-5C0F-4D55-9806-D84E7B85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84EA4-5183-440E-9B90-1BF6EF2C0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76CAF3-0B55-4024-B559-8FEDD0B8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68AB3A-2CA8-411F-8F45-E64B5D6A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70F1B9-EC80-4F62-B76E-768C11CB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74B6F0-94B1-4E6F-AF34-8CC33473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3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3406D-EA33-4B1F-BB47-6160725B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7FF6F7-A2E7-4D0F-A68C-CCDC9E83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9137BA-30A7-4BB5-8CAF-B9EAA8D6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2B7DDF-A341-460D-B082-FB9A7BA01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3FA3E-6350-4F39-A485-1A7C8F6AB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B1E935-4EDF-42D5-963D-42932830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F73899-1304-4AD5-844D-1C3691B1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F428F5-5E6F-430B-9CFA-54A892D6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9FAB-7D66-44E0-8009-56E7AF28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4C7B0F-D538-4956-8453-FA9B47B5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CB01A0-784F-4B0A-8082-376F7C8E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0FD846-0281-48DF-BBC9-842F7104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1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32BC1-D6DC-427C-8D67-371B320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BD3612-EF93-4038-B9EA-D302924B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563FDC-4DFA-46A2-A412-3E27E00B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2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83A18-46E0-490E-926D-47B52643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91794A-5F38-4E78-9FDB-4BE70DEF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04F5E3-FDF2-483B-81A1-0BEE859BE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58C80-2E31-426D-A1ED-94E2B17F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2047FF-F1B9-4719-BC5B-06B3D84F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D344E1-01D5-4360-9BEA-5F2D98CB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A3AAD-6385-4EF0-9329-6979D621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2D0258-9221-48B4-9044-48FFBE997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C6274-9DB4-4AF9-9254-46ED783E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E4858B-09BF-4A37-A92E-B28B95D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DF78C3-0617-4223-8CE1-832ABB46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D37345-FA3E-4FFE-AC25-FC9F122D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38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71C737-78E5-41AA-B78F-198CCBD3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D8F51A-F2F5-49B6-AB91-B5ED6EC9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A86D77-2FC7-43B0-859D-5CBDEF42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AB86-277B-4692-9F1A-8964DB7E3244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60FF73-307B-406C-ADBE-7A14605E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158C9-9F9E-4579-838C-ED31FE360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4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95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13273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8888244" y="373141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C91BC6-B58F-4B92-B0CB-11A99D1E4B98}"/>
              </a:ext>
            </a:extLst>
          </p:cNvPr>
          <p:cNvSpPr txBox="1"/>
          <p:nvPr/>
        </p:nvSpPr>
        <p:spPr>
          <a:xfrm>
            <a:off x="6096000" y="2779188"/>
            <a:ext cx="11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ゴミ出し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トイレ掃除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481DF5-31BF-4359-82CD-00EF0195FE31}"/>
              </a:ext>
            </a:extLst>
          </p:cNvPr>
          <p:cNvSpPr txBox="1"/>
          <p:nvPr/>
        </p:nvSpPr>
        <p:spPr>
          <a:xfrm>
            <a:off x="7079226" y="278785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リビング掃除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ADED1B5-BBD1-483C-9B91-C51F6F6E2EA8}"/>
              </a:ext>
            </a:extLst>
          </p:cNvPr>
          <p:cNvGrpSpPr/>
          <p:nvPr/>
        </p:nvGrpSpPr>
        <p:grpSpPr>
          <a:xfrm>
            <a:off x="291897" y="132735"/>
            <a:ext cx="2857706" cy="6592529"/>
            <a:chOff x="409063" y="14807"/>
            <a:chExt cx="2857706" cy="6592529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34AB7709-23BA-456B-88FF-C24CF6F3F24F}"/>
                </a:ext>
              </a:extLst>
            </p:cNvPr>
            <p:cNvGrpSpPr/>
            <p:nvPr/>
          </p:nvGrpSpPr>
          <p:grpSpPr>
            <a:xfrm>
              <a:off x="409063" y="14807"/>
              <a:ext cx="2857706" cy="6592529"/>
              <a:chOff x="409063" y="14807"/>
              <a:chExt cx="2857706" cy="6592529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BA8DE69B-D6C1-4876-BD1C-9C369D21F908}"/>
                  </a:ext>
                </a:extLst>
              </p:cNvPr>
              <p:cNvGrpSpPr/>
              <p:nvPr/>
            </p:nvGrpSpPr>
            <p:grpSpPr>
              <a:xfrm>
                <a:off x="409063" y="14807"/>
                <a:ext cx="2857706" cy="6592529"/>
                <a:chOff x="409063" y="14807"/>
                <a:chExt cx="2857706" cy="6592529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49270150-6ECF-4CDC-A97F-816D88C27241}"/>
                    </a:ext>
                  </a:extLst>
                </p:cNvPr>
                <p:cNvSpPr/>
                <p:nvPr/>
              </p:nvSpPr>
              <p:spPr>
                <a:xfrm>
                  <a:off x="409063" y="14807"/>
                  <a:ext cx="2857706" cy="659252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今日やる家事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lang="ja-JP" altLang="en-US" dirty="0">
                      <a:ln>
                        <a:solidFill>
                          <a:srgbClr val="FF0000"/>
                        </a:solidFill>
                      </a:ln>
                    </a:rPr>
                    <a:t>トイレ掃除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・ゴミ出し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明日の家事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・リビング掃除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今週の購入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0000"/>
                      </a:solidFill>
                    </a:rPr>
                    <a:t>・</a:t>
                  </a:r>
                  <a:r>
                    <a:rPr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tx1"/>
                      </a:solidFill>
                    </a:rPr>
                    <a:t>6/6 </a:t>
                  </a:r>
                  <a:r>
                    <a:rPr lang="ja-JP" altLang="en-US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tx1"/>
                      </a:solidFill>
                    </a:rPr>
                    <a:t>シャンプー</a:t>
                  </a:r>
                  <a:endParaRPr lang="en-US" altLang="ja-JP" dirty="0">
                    <a:ln>
                      <a:solidFill>
                        <a:schemeClr val="accent2"/>
                      </a:solidFill>
                    </a:ln>
                    <a:solidFill>
                      <a:schemeClr val="tx1"/>
                    </a:solidFill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0000"/>
                      </a:solidFill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rgbClr val="FF0000"/>
                      </a:solidFill>
                    </a:rPr>
                    <a:t>6/7 </a:t>
                  </a:r>
                  <a:r>
                    <a:rPr kumimoji="1" lang="ja-JP" altLang="en-US" dirty="0">
                      <a:ln>
                        <a:solidFill>
                          <a:schemeClr val="accent2"/>
                        </a:solidFill>
                      </a:ln>
                      <a:solidFill>
                        <a:srgbClr val="FF0000"/>
                      </a:solidFill>
                    </a:rPr>
                    <a:t>石鹸</a:t>
                  </a:r>
                  <a:endParaRPr kumimoji="1" lang="en-US" altLang="ja-JP" dirty="0">
                    <a:ln>
                      <a:solidFill>
                        <a:schemeClr val="accent2"/>
                      </a:solidFill>
                    </a:ln>
                    <a:solidFill>
                      <a:srgbClr val="FF0000"/>
                    </a:solidFill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tx1"/>
                        </a:solidFill>
                      </a:ln>
                    </a:rPr>
                    <a:t>6/10 </a:t>
                  </a:r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食器用洗剤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tx1"/>
                        </a:solidFill>
                      </a:ln>
                    </a:rPr>
                    <a:t>6/12</a:t>
                  </a:r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 スポンジ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7" name="図 6">
                  <a:extLst>
                    <a:ext uri="{FF2B5EF4-FFF2-40B4-BE49-F238E27FC236}">
                      <a16:creationId xmlns:a16="http://schemas.microsoft.com/office/drawing/2014/main" id="{23CB73E2-5B7E-41D7-B135-A27A2187D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85884" y="2072119"/>
                  <a:ext cx="264241" cy="264241"/>
                </a:xfrm>
                <a:prstGeom prst="rect">
                  <a:avLst/>
                </a:prstGeom>
              </p:spPr>
            </p:pic>
            <p:pic>
              <p:nvPicPr>
                <p:cNvPr id="20" name="図 19">
                  <a:extLst>
                    <a:ext uri="{FF2B5EF4-FFF2-40B4-BE49-F238E27FC236}">
                      <a16:creationId xmlns:a16="http://schemas.microsoft.com/office/drawing/2014/main" id="{BECEA837-6BE9-45A9-9ABE-39D410C95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87113" y="2407816"/>
                  <a:ext cx="264241" cy="264241"/>
                </a:xfrm>
                <a:prstGeom prst="rect">
                  <a:avLst/>
                </a:prstGeom>
              </p:spPr>
            </p:pic>
          </p:grpSp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77EEAC0F-0061-4A88-9620-01613A994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3263" y="3232895"/>
                <a:ext cx="264241" cy="264241"/>
              </a:xfrm>
              <a:prstGeom prst="rect">
                <a:avLst/>
              </a:prstGeom>
            </p:spPr>
          </p:pic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A295246E-C72A-418A-B4A2-6CA1A7371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3263" y="4016860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342392E-C26E-4770-A595-D77862CEA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0636" y="4510924"/>
              <a:ext cx="264241" cy="264241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6FB7A8F0-6155-4CAE-93C3-101D7A84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1531" y="4846621"/>
              <a:ext cx="264241" cy="264241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9868E0C1-0BF8-4626-8773-B0F45EFE9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0636" y="4292255"/>
              <a:ext cx="264241" cy="264241"/>
            </a:xfrm>
            <a:prstGeom prst="rect">
              <a:avLst/>
            </a:prstGeom>
          </p:spPr>
        </p:pic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BC4D697F-AF8E-4518-8728-7DFCFAEC960E}"/>
              </a:ext>
            </a:extLst>
          </p:cNvPr>
          <p:cNvGrpSpPr/>
          <p:nvPr/>
        </p:nvGrpSpPr>
        <p:grpSpPr>
          <a:xfrm>
            <a:off x="3136806" y="3350823"/>
            <a:ext cx="7429907" cy="3374441"/>
            <a:chOff x="2998132" y="1948546"/>
            <a:chExt cx="7429907" cy="3374441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29EB8093-1D17-43BC-B4FF-50E40D711A77}"/>
                </a:ext>
              </a:extLst>
            </p:cNvPr>
            <p:cNvGrpSpPr/>
            <p:nvPr/>
          </p:nvGrpSpPr>
          <p:grpSpPr>
            <a:xfrm>
              <a:off x="2998132" y="1948546"/>
              <a:ext cx="7429907" cy="3374441"/>
              <a:chOff x="3136806" y="3993258"/>
              <a:chExt cx="7429907" cy="3374441"/>
            </a:xfrm>
          </p:grpSpPr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BA4101D2-BD9E-4746-83E9-7B8ECAB5DCFE}"/>
                  </a:ext>
                </a:extLst>
              </p:cNvPr>
              <p:cNvGrpSpPr/>
              <p:nvPr/>
            </p:nvGrpSpPr>
            <p:grpSpPr>
              <a:xfrm>
                <a:off x="3136806" y="3993258"/>
                <a:ext cx="7429907" cy="3374441"/>
                <a:chOff x="3143047" y="3359293"/>
                <a:chExt cx="7429907" cy="3374441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18E02D10-5995-4BA0-A52A-9519B20E6A76}"/>
                    </a:ext>
                  </a:extLst>
                </p:cNvPr>
                <p:cNvSpPr/>
                <p:nvPr/>
              </p:nvSpPr>
              <p:spPr>
                <a:xfrm>
                  <a:off x="3143047" y="3359293"/>
                  <a:ext cx="7429907" cy="3374441"/>
                </a:xfrm>
                <a:prstGeom prst="rect">
                  <a:avLst/>
                </a:prstGeom>
                <a:solidFill>
                  <a:schemeClr val="bg1">
                    <a:alpha val="7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4" name="グループ化 13">
                  <a:extLst>
                    <a:ext uri="{FF2B5EF4-FFF2-40B4-BE49-F238E27FC236}">
                      <a16:creationId xmlns:a16="http://schemas.microsoft.com/office/drawing/2014/main" id="{66381644-185A-434F-82F0-29AFC6AF7C6D}"/>
                    </a:ext>
                  </a:extLst>
                </p:cNvPr>
                <p:cNvGrpSpPr/>
                <p:nvPr/>
              </p:nvGrpSpPr>
              <p:grpSpPr>
                <a:xfrm>
                  <a:off x="3647440" y="4176539"/>
                  <a:ext cx="2133600" cy="2269422"/>
                  <a:chOff x="3647440" y="4186429"/>
                  <a:chExt cx="2133600" cy="2269422"/>
                </a:xfrm>
              </p:grpSpPr>
              <p:sp>
                <p:nvSpPr>
                  <p:cNvPr id="12" name="正方形/長方形 11">
                    <a:extLst>
                      <a:ext uri="{FF2B5EF4-FFF2-40B4-BE49-F238E27FC236}">
                        <a16:creationId xmlns:a16="http://schemas.microsoft.com/office/drawing/2014/main" id="{0EA2A5A4-B935-475B-856C-975FC9A837B3}"/>
                      </a:ext>
                    </a:extLst>
                  </p:cNvPr>
                  <p:cNvSpPr/>
                  <p:nvPr/>
                </p:nvSpPr>
                <p:spPr>
                  <a:xfrm>
                    <a:off x="3647440" y="4186429"/>
                    <a:ext cx="2133600" cy="226942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3" name="グループ化 12">
                    <a:extLst>
                      <a:ext uri="{FF2B5EF4-FFF2-40B4-BE49-F238E27FC236}">
                        <a16:creationId xmlns:a16="http://schemas.microsoft.com/office/drawing/2014/main" id="{5A13D772-83B6-4E29-B7A8-1F81CE932AB8}"/>
                      </a:ext>
                    </a:extLst>
                  </p:cNvPr>
                  <p:cNvGrpSpPr/>
                  <p:nvPr/>
                </p:nvGrpSpPr>
                <p:grpSpPr>
                  <a:xfrm>
                    <a:off x="3767396" y="4395479"/>
                    <a:ext cx="1888856" cy="1005746"/>
                    <a:chOff x="3767396" y="4395479"/>
                    <a:chExt cx="1888856" cy="1005746"/>
                  </a:xfrm>
                </p:grpSpPr>
                <p:sp>
                  <p:nvSpPr>
                    <p:cNvPr id="39" name="テキスト ボックス 38">
                      <a:extLst>
                        <a:ext uri="{FF2B5EF4-FFF2-40B4-BE49-F238E27FC236}">
                          <a16:creationId xmlns:a16="http://schemas.microsoft.com/office/drawing/2014/main" id="{0EE8AE94-337A-42A8-8B1E-7AB557B42A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67396" y="5031893"/>
                      <a:ext cx="1832557" cy="36933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メモ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0" name="テキスト ボックス 39">
                      <a:extLst>
                        <a:ext uri="{FF2B5EF4-FFF2-40B4-BE49-F238E27FC236}">
                          <a16:creationId xmlns:a16="http://schemas.microsoft.com/office/drawing/2014/main" id="{957427DD-D248-4367-BC3D-95785FE400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2861" y="4395479"/>
                      <a:ext cx="1883391" cy="36933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ゴミ出し</a:t>
                      </a:r>
                    </a:p>
                  </p:txBody>
                </p:sp>
              </p:grpSp>
            </p:grpSp>
            <p:grpSp>
              <p:nvGrpSpPr>
                <p:cNvPr id="41" name="グループ化 40">
                  <a:extLst>
                    <a:ext uri="{FF2B5EF4-FFF2-40B4-BE49-F238E27FC236}">
                      <a16:creationId xmlns:a16="http://schemas.microsoft.com/office/drawing/2014/main" id="{75DBCC87-40A5-4757-80BA-442BB78CFA00}"/>
                    </a:ext>
                  </a:extLst>
                </p:cNvPr>
                <p:cNvGrpSpPr/>
                <p:nvPr/>
              </p:nvGrpSpPr>
              <p:grpSpPr>
                <a:xfrm>
                  <a:off x="6072728" y="4186429"/>
                  <a:ext cx="2133600" cy="2269422"/>
                  <a:chOff x="3647440" y="4186429"/>
                  <a:chExt cx="2133600" cy="2269422"/>
                </a:xfrm>
              </p:grpSpPr>
              <p:sp>
                <p:nvSpPr>
                  <p:cNvPr id="42" name="正方形/長方形 41">
                    <a:extLst>
                      <a:ext uri="{FF2B5EF4-FFF2-40B4-BE49-F238E27FC236}">
                        <a16:creationId xmlns:a16="http://schemas.microsoft.com/office/drawing/2014/main" id="{9F0BD6BD-FDBE-4B91-A7B3-C01DE1DECB80}"/>
                      </a:ext>
                    </a:extLst>
                  </p:cNvPr>
                  <p:cNvSpPr/>
                  <p:nvPr/>
                </p:nvSpPr>
                <p:spPr>
                  <a:xfrm>
                    <a:off x="3647440" y="4186429"/>
                    <a:ext cx="2133600" cy="2269422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43" name="グループ化 42">
                    <a:extLst>
                      <a:ext uri="{FF2B5EF4-FFF2-40B4-BE49-F238E27FC236}">
                        <a16:creationId xmlns:a16="http://schemas.microsoft.com/office/drawing/2014/main" id="{76C3D87F-FA7B-400C-88DF-38F6C45DC5E5}"/>
                      </a:ext>
                    </a:extLst>
                  </p:cNvPr>
                  <p:cNvGrpSpPr/>
                  <p:nvPr/>
                </p:nvGrpSpPr>
                <p:grpSpPr>
                  <a:xfrm>
                    <a:off x="3772861" y="4395479"/>
                    <a:ext cx="1883391" cy="942925"/>
                    <a:chOff x="3772861" y="4395479"/>
                    <a:chExt cx="1883391" cy="942925"/>
                  </a:xfrm>
                </p:grpSpPr>
                <p:sp>
                  <p:nvSpPr>
                    <p:cNvPr id="45" name="テキスト ボックス 44">
                      <a:extLst>
                        <a:ext uri="{FF2B5EF4-FFF2-40B4-BE49-F238E27FC236}">
                          <a16:creationId xmlns:a16="http://schemas.microsoft.com/office/drawing/2014/main" id="{F2CF1E2E-8C36-4AC4-A8C9-9BB99F67E5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90826" y="4969072"/>
                      <a:ext cx="1832557" cy="36933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メモ</a:t>
                      </a:r>
                      <a:endPara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6" name="テキスト ボックス 45">
                      <a:extLst>
                        <a:ext uri="{FF2B5EF4-FFF2-40B4-BE49-F238E27FC236}">
                          <a16:creationId xmlns:a16="http://schemas.microsoft.com/office/drawing/2014/main" id="{C1865A11-E066-4601-84CA-CAFB0ABAB8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72861" y="4395479"/>
                      <a:ext cx="1883391" cy="36933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トイレ掃除</a:t>
                      </a:r>
                    </a:p>
                  </p:txBody>
                </p:sp>
              </p:grpSp>
            </p:grpSp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478C1EBA-9489-48B8-BFF9-93CF26DF9B5D}"/>
                    </a:ext>
                  </a:extLst>
                </p:cNvPr>
                <p:cNvSpPr/>
                <p:nvPr/>
              </p:nvSpPr>
              <p:spPr>
                <a:xfrm>
                  <a:off x="8423174" y="4186429"/>
                  <a:ext cx="2133600" cy="226942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id="{291E9A8B-3682-4625-BA94-5B2045C2CE1C}"/>
                  </a:ext>
                </a:extLst>
              </p:cNvPr>
              <p:cNvSpPr/>
              <p:nvPr/>
            </p:nvSpPr>
            <p:spPr>
              <a:xfrm>
                <a:off x="3641199" y="4168069"/>
                <a:ext cx="1504335" cy="378194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xx/</a:t>
                </a:r>
                <a:r>
                  <a:rPr lang="en-US" altLang="ja-JP" dirty="0"/>
                  <a:t>xx</a:t>
                </a:r>
                <a:endParaRPr kumimoji="1" lang="ja-JP" altLang="en-US" dirty="0"/>
              </a:p>
            </p:txBody>
          </p:sp>
        </p:grp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4A1EDA8-8694-49DA-A2F6-E7A3643815F3}"/>
                </a:ext>
              </a:extLst>
            </p:cNvPr>
            <p:cNvSpPr txBox="1"/>
            <p:nvPr/>
          </p:nvSpPr>
          <p:spPr>
            <a:xfrm>
              <a:off x="8458044" y="3496400"/>
              <a:ext cx="183255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bg2">
                      <a:lumMod val="50000"/>
                    </a:schemeClr>
                  </a:solidFill>
                </a:rPr>
                <a:t>商品名</a:t>
              </a:r>
              <a:endParaRPr kumimoji="1" lang="ja-JP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9C76DF71-AFD4-4F5D-B6DD-205C12B3B127}"/>
                </a:ext>
              </a:extLst>
            </p:cNvPr>
            <p:cNvSpPr txBox="1"/>
            <p:nvPr/>
          </p:nvSpPr>
          <p:spPr>
            <a:xfrm>
              <a:off x="8416892" y="2950689"/>
              <a:ext cx="18833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日用品項目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A65C1C13-39B4-4F6C-AEA4-E1529870C20E}"/>
                </a:ext>
              </a:extLst>
            </p:cNvPr>
            <p:cNvSpPr txBox="1"/>
            <p:nvPr/>
          </p:nvSpPr>
          <p:spPr>
            <a:xfrm>
              <a:off x="8416146" y="4105016"/>
              <a:ext cx="183255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メモ　（</a:t>
              </a:r>
              <a:r>
                <a:rPr kumimoji="1" lang="en-US" altLang="ja-JP" dirty="0">
                  <a:solidFill>
                    <a:schemeClr val="bg2">
                      <a:lumMod val="50000"/>
                    </a:schemeClr>
                  </a:solidFill>
                </a:rPr>
                <a:t>?</a:t>
              </a:r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字）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06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403123" y="140259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ｖ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28904" y="1238865"/>
            <a:ext cx="1744626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441290" y="54200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ECD1B3-12DC-472F-A7AE-634D2618A120}"/>
              </a:ext>
            </a:extLst>
          </p:cNvPr>
          <p:cNvSpPr txBox="1"/>
          <p:nvPr/>
        </p:nvSpPr>
        <p:spPr>
          <a:xfrm>
            <a:off x="3527324" y="1814576"/>
            <a:ext cx="1701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日用品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97CA05-9929-472B-9484-470823609A88}"/>
              </a:ext>
            </a:extLst>
          </p:cNvPr>
          <p:cNvSpPr txBox="1"/>
          <p:nvPr/>
        </p:nvSpPr>
        <p:spPr>
          <a:xfrm>
            <a:off x="5228904" y="1912245"/>
            <a:ext cx="170158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C513AC-C8EB-48E6-8A52-FF768F7AE6DB}"/>
              </a:ext>
            </a:extLst>
          </p:cNvPr>
          <p:cNvSpPr txBox="1"/>
          <p:nvPr/>
        </p:nvSpPr>
        <p:spPr>
          <a:xfrm>
            <a:off x="3442964" y="2183908"/>
            <a:ext cx="6760233" cy="394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5138F4-0224-4DAC-B4FB-88B584766F84}"/>
              </a:ext>
            </a:extLst>
          </p:cNvPr>
          <p:cNvSpPr txBox="1"/>
          <p:nvPr/>
        </p:nvSpPr>
        <p:spPr>
          <a:xfrm>
            <a:off x="3527572" y="3110838"/>
            <a:ext cx="140248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シャンプー</a:t>
            </a:r>
            <a:endParaRPr lang="en-US" altLang="ja-JP" dirty="0"/>
          </a:p>
          <a:p>
            <a:r>
              <a:rPr lang="ja-JP" altLang="en-US" sz="1100" dirty="0"/>
              <a:t>メリット</a:t>
            </a:r>
            <a:endParaRPr lang="en-US" altLang="ja-JP" sz="11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80332A-F0E5-4D2A-8DF1-2828E8D69502}"/>
              </a:ext>
            </a:extLst>
          </p:cNvPr>
          <p:cNvSpPr txBox="1"/>
          <p:nvPr/>
        </p:nvSpPr>
        <p:spPr>
          <a:xfrm>
            <a:off x="5864941" y="3118270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/14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83E86F-4092-4902-9C91-831AF7DD4186}"/>
              </a:ext>
            </a:extLst>
          </p:cNvPr>
          <p:cNvSpPr txBox="1"/>
          <p:nvPr/>
        </p:nvSpPr>
        <p:spPr>
          <a:xfrm>
            <a:off x="7753656" y="3100209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6E0643-1C60-49F8-AE54-49067B5D01BD}"/>
              </a:ext>
            </a:extLst>
          </p:cNvPr>
          <p:cNvSpPr txBox="1"/>
          <p:nvPr/>
        </p:nvSpPr>
        <p:spPr>
          <a:xfrm>
            <a:off x="586494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予測終了日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4663DD-C4B0-419D-9404-8282F8DC3E8D}"/>
              </a:ext>
            </a:extLst>
          </p:cNvPr>
          <p:cNvSpPr txBox="1"/>
          <p:nvPr/>
        </p:nvSpPr>
        <p:spPr>
          <a:xfrm>
            <a:off x="3527324" y="2405746"/>
            <a:ext cx="2212243" cy="369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項目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CA7D51-63BF-432D-B713-CC842F2F7A92}"/>
              </a:ext>
            </a:extLst>
          </p:cNvPr>
          <p:cNvSpPr txBox="1"/>
          <p:nvPr/>
        </p:nvSpPr>
        <p:spPr>
          <a:xfrm>
            <a:off x="772933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日数</a:t>
            </a:r>
            <a:endParaRPr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2224557-CAD1-47AE-A0CE-974CBFF0D2F1}"/>
              </a:ext>
            </a:extLst>
          </p:cNvPr>
          <p:cNvSpPr txBox="1"/>
          <p:nvPr/>
        </p:nvSpPr>
        <p:spPr>
          <a:xfrm>
            <a:off x="5082857" y="3205952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35" name="テキスト ボックス 14">
            <a:extLst>
              <a:ext uri="{FF2B5EF4-FFF2-40B4-BE49-F238E27FC236}">
                <a16:creationId xmlns:a16="http://schemas.microsoft.com/office/drawing/2014/main" id="{3E0E97F2-DE2C-4B3B-997F-675F166A06CB}"/>
              </a:ext>
            </a:extLst>
          </p:cNvPr>
          <p:cNvSpPr txBox="1"/>
          <p:nvPr/>
        </p:nvSpPr>
        <p:spPr>
          <a:xfrm>
            <a:off x="11427106" y="1547489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E0F43E7-8F6E-446A-9CD8-FB7A647D0565}"/>
              </a:ext>
            </a:extLst>
          </p:cNvPr>
          <p:cNvSpPr txBox="1"/>
          <p:nvPr/>
        </p:nvSpPr>
        <p:spPr>
          <a:xfrm>
            <a:off x="3527571" y="3842070"/>
            <a:ext cx="140248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歯磨き粉</a:t>
            </a:r>
            <a:endParaRPr lang="en-US" altLang="ja-JP" dirty="0"/>
          </a:p>
          <a:p>
            <a:r>
              <a:rPr lang="ja-JP" altLang="en-US" sz="1100" dirty="0"/>
              <a:t>オーラツー</a:t>
            </a:r>
            <a:endParaRPr lang="en-US" altLang="ja-JP" sz="11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DC1DCC1-7337-4BAF-A604-358CD64517F7}"/>
              </a:ext>
            </a:extLst>
          </p:cNvPr>
          <p:cNvSpPr txBox="1"/>
          <p:nvPr/>
        </p:nvSpPr>
        <p:spPr>
          <a:xfrm>
            <a:off x="5864940" y="3849502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</a:t>
            </a:r>
            <a:r>
              <a:rPr lang="ja-JP" altLang="en-US" dirty="0"/>
              <a:t>６</a:t>
            </a:r>
            <a:endParaRPr lang="en-US" altLang="ja-JP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46D3B3B-FC21-4DDA-B05A-6F43BC9651E0}"/>
              </a:ext>
            </a:extLst>
          </p:cNvPr>
          <p:cNvSpPr txBox="1"/>
          <p:nvPr/>
        </p:nvSpPr>
        <p:spPr>
          <a:xfrm>
            <a:off x="7753655" y="3831441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070DF4-6200-4C0B-85EE-5F103E068F38}"/>
              </a:ext>
            </a:extLst>
          </p:cNvPr>
          <p:cNvSpPr txBox="1"/>
          <p:nvPr/>
        </p:nvSpPr>
        <p:spPr>
          <a:xfrm>
            <a:off x="5082856" y="3937184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40" name="テキスト ボックス 14">
            <a:extLst>
              <a:ext uri="{FF2B5EF4-FFF2-40B4-BE49-F238E27FC236}">
                <a16:creationId xmlns:a16="http://schemas.microsoft.com/office/drawing/2014/main" id="{B57F0D21-CC93-44E1-9F30-B9156F6B7C59}"/>
              </a:ext>
            </a:extLst>
          </p:cNvPr>
          <p:cNvSpPr txBox="1"/>
          <p:nvPr/>
        </p:nvSpPr>
        <p:spPr>
          <a:xfrm>
            <a:off x="9567894" y="3831441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DD57C33-5F72-45A3-98B8-C70120853EDD}"/>
              </a:ext>
            </a:extLst>
          </p:cNvPr>
          <p:cNvSpPr txBox="1"/>
          <p:nvPr/>
        </p:nvSpPr>
        <p:spPr>
          <a:xfrm>
            <a:off x="3527571" y="4580734"/>
            <a:ext cx="1402485" cy="5386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食器用洗剤</a:t>
            </a:r>
            <a:endParaRPr lang="en-US" altLang="ja-JP" dirty="0"/>
          </a:p>
          <a:p>
            <a:r>
              <a:rPr lang="ja-JP" altLang="en-US" sz="1100" dirty="0"/>
              <a:t>ジョイ</a:t>
            </a:r>
            <a:endParaRPr lang="en-US" altLang="ja-JP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BDFBF64-0A0D-49F8-8BD0-49FB8813A340}"/>
              </a:ext>
            </a:extLst>
          </p:cNvPr>
          <p:cNvSpPr txBox="1"/>
          <p:nvPr/>
        </p:nvSpPr>
        <p:spPr>
          <a:xfrm>
            <a:off x="5864940" y="4588166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</a:t>
            </a:r>
            <a:r>
              <a:rPr lang="ja-JP" altLang="en-US" dirty="0"/>
              <a:t>９</a:t>
            </a:r>
            <a:endParaRPr lang="en-US" altLang="ja-JP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8CDA7E-F948-4E55-9583-CA19897E3BD0}"/>
              </a:ext>
            </a:extLst>
          </p:cNvPr>
          <p:cNvSpPr txBox="1"/>
          <p:nvPr/>
        </p:nvSpPr>
        <p:spPr>
          <a:xfrm>
            <a:off x="7753655" y="4570105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DFD0B7F-4C33-4EDC-9298-0463EFF2237A}"/>
              </a:ext>
            </a:extLst>
          </p:cNvPr>
          <p:cNvSpPr txBox="1"/>
          <p:nvPr/>
        </p:nvSpPr>
        <p:spPr>
          <a:xfrm>
            <a:off x="5082856" y="4675848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45" name="テキスト ボックス 14">
            <a:extLst>
              <a:ext uri="{FF2B5EF4-FFF2-40B4-BE49-F238E27FC236}">
                <a16:creationId xmlns:a16="http://schemas.microsoft.com/office/drawing/2014/main" id="{6373321C-1754-44D9-BB35-28BB6E7C3133}"/>
              </a:ext>
            </a:extLst>
          </p:cNvPr>
          <p:cNvSpPr txBox="1"/>
          <p:nvPr/>
        </p:nvSpPr>
        <p:spPr>
          <a:xfrm>
            <a:off x="9567894" y="4570105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FC62368-4FE0-4C26-9AA5-E2FC7DDB114E}"/>
              </a:ext>
            </a:extLst>
          </p:cNvPr>
          <p:cNvSpPr/>
          <p:nvPr/>
        </p:nvSpPr>
        <p:spPr>
          <a:xfrm>
            <a:off x="3441290" y="1248958"/>
            <a:ext cx="1701581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26DE5B9-D91C-47D5-B2E4-F416319D384A}"/>
              </a:ext>
            </a:extLst>
          </p:cNvPr>
          <p:cNvSpPr txBox="1"/>
          <p:nvPr/>
        </p:nvSpPr>
        <p:spPr>
          <a:xfrm>
            <a:off x="9451782" y="2421649"/>
            <a:ext cx="6558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B9A589F8-1D0B-4593-852B-94875151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208" y="3181984"/>
            <a:ext cx="266055" cy="266055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0AE903AC-A3A0-47A0-8E4A-38965899E734}"/>
              </a:ext>
            </a:extLst>
          </p:cNvPr>
          <p:cNvSpPr/>
          <p:nvPr/>
        </p:nvSpPr>
        <p:spPr>
          <a:xfrm>
            <a:off x="9149211" y="5351065"/>
            <a:ext cx="582550" cy="52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B9EE3A46-5797-4B84-9B8E-32AF1BCD7A4D}"/>
              </a:ext>
            </a:extLst>
          </p:cNvPr>
          <p:cNvSpPr/>
          <p:nvPr/>
        </p:nvSpPr>
        <p:spPr>
          <a:xfrm>
            <a:off x="9223765" y="5373268"/>
            <a:ext cx="433443" cy="431006"/>
          </a:xfrm>
          <a:prstGeom prst="plus">
            <a:avLst>
              <a:gd name="adj" fmla="val 430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99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403123" y="140259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ｖ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28904" y="1238865"/>
            <a:ext cx="1744626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441290" y="54200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ECD1B3-12DC-472F-A7AE-634D2618A120}"/>
              </a:ext>
            </a:extLst>
          </p:cNvPr>
          <p:cNvSpPr txBox="1"/>
          <p:nvPr/>
        </p:nvSpPr>
        <p:spPr>
          <a:xfrm>
            <a:off x="3527324" y="1814576"/>
            <a:ext cx="1701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日用品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97CA05-9929-472B-9484-470823609A88}"/>
              </a:ext>
            </a:extLst>
          </p:cNvPr>
          <p:cNvSpPr txBox="1"/>
          <p:nvPr/>
        </p:nvSpPr>
        <p:spPr>
          <a:xfrm>
            <a:off x="5228904" y="1912245"/>
            <a:ext cx="170158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C513AC-C8EB-48E6-8A52-FF768F7AE6DB}"/>
              </a:ext>
            </a:extLst>
          </p:cNvPr>
          <p:cNvSpPr txBox="1"/>
          <p:nvPr/>
        </p:nvSpPr>
        <p:spPr>
          <a:xfrm>
            <a:off x="3442964" y="2183908"/>
            <a:ext cx="6760233" cy="394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5138F4-0224-4DAC-B4FB-88B584766F84}"/>
              </a:ext>
            </a:extLst>
          </p:cNvPr>
          <p:cNvSpPr txBox="1"/>
          <p:nvPr/>
        </p:nvSpPr>
        <p:spPr>
          <a:xfrm>
            <a:off x="3527572" y="3110838"/>
            <a:ext cx="140248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シャンプー</a:t>
            </a:r>
            <a:endParaRPr lang="en-US" altLang="ja-JP" dirty="0"/>
          </a:p>
          <a:p>
            <a:r>
              <a:rPr lang="ja-JP" altLang="en-US" sz="1100" dirty="0"/>
              <a:t>メリット</a:t>
            </a:r>
            <a:endParaRPr lang="en-US" altLang="ja-JP" sz="11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80332A-F0E5-4D2A-8DF1-2828E8D69502}"/>
              </a:ext>
            </a:extLst>
          </p:cNvPr>
          <p:cNvSpPr txBox="1"/>
          <p:nvPr/>
        </p:nvSpPr>
        <p:spPr>
          <a:xfrm>
            <a:off x="5864941" y="3118270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/14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83E86F-4092-4902-9C91-831AF7DD4186}"/>
              </a:ext>
            </a:extLst>
          </p:cNvPr>
          <p:cNvSpPr txBox="1"/>
          <p:nvPr/>
        </p:nvSpPr>
        <p:spPr>
          <a:xfrm>
            <a:off x="7753656" y="3100209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6E0643-1C60-49F8-AE54-49067B5D01BD}"/>
              </a:ext>
            </a:extLst>
          </p:cNvPr>
          <p:cNvSpPr txBox="1"/>
          <p:nvPr/>
        </p:nvSpPr>
        <p:spPr>
          <a:xfrm>
            <a:off x="586494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予測終了日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4663DD-C4B0-419D-9404-8282F8DC3E8D}"/>
              </a:ext>
            </a:extLst>
          </p:cNvPr>
          <p:cNvSpPr txBox="1"/>
          <p:nvPr/>
        </p:nvSpPr>
        <p:spPr>
          <a:xfrm>
            <a:off x="3527324" y="2405746"/>
            <a:ext cx="2212243" cy="369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項目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CA7D51-63BF-432D-B713-CC842F2F7A92}"/>
              </a:ext>
            </a:extLst>
          </p:cNvPr>
          <p:cNvSpPr txBox="1"/>
          <p:nvPr/>
        </p:nvSpPr>
        <p:spPr>
          <a:xfrm>
            <a:off x="772933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日数</a:t>
            </a:r>
            <a:endParaRPr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2224557-CAD1-47AE-A0CE-974CBFF0D2F1}"/>
              </a:ext>
            </a:extLst>
          </p:cNvPr>
          <p:cNvSpPr txBox="1"/>
          <p:nvPr/>
        </p:nvSpPr>
        <p:spPr>
          <a:xfrm>
            <a:off x="5082857" y="3205952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35" name="テキスト ボックス 14">
            <a:extLst>
              <a:ext uri="{FF2B5EF4-FFF2-40B4-BE49-F238E27FC236}">
                <a16:creationId xmlns:a16="http://schemas.microsoft.com/office/drawing/2014/main" id="{3E0E97F2-DE2C-4B3B-997F-675F166A06CB}"/>
              </a:ext>
            </a:extLst>
          </p:cNvPr>
          <p:cNvSpPr txBox="1"/>
          <p:nvPr/>
        </p:nvSpPr>
        <p:spPr>
          <a:xfrm>
            <a:off x="11427106" y="1547489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E0F43E7-8F6E-446A-9CD8-FB7A647D0565}"/>
              </a:ext>
            </a:extLst>
          </p:cNvPr>
          <p:cNvSpPr txBox="1"/>
          <p:nvPr/>
        </p:nvSpPr>
        <p:spPr>
          <a:xfrm>
            <a:off x="3527571" y="3842070"/>
            <a:ext cx="140248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歯磨き粉</a:t>
            </a:r>
            <a:endParaRPr lang="en-US" altLang="ja-JP" dirty="0"/>
          </a:p>
          <a:p>
            <a:r>
              <a:rPr lang="ja-JP" altLang="en-US" sz="1100" dirty="0"/>
              <a:t>オーラツー</a:t>
            </a:r>
            <a:endParaRPr lang="en-US" altLang="ja-JP" sz="11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DC1DCC1-7337-4BAF-A604-358CD64517F7}"/>
              </a:ext>
            </a:extLst>
          </p:cNvPr>
          <p:cNvSpPr txBox="1"/>
          <p:nvPr/>
        </p:nvSpPr>
        <p:spPr>
          <a:xfrm>
            <a:off x="5864940" y="3849502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</a:t>
            </a:r>
            <a:r>
              <a:rPr lang="ja-JP" altLang="en-US" dirty="0"/>
              <a:t>６</a:t>
            </a:r>
            <a:endParaRPr lang="en-US" altLang="ja-JP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46D3B3B-FC21-4DDA-B05A-6F43BC9651E0}"/>
              </a:ext>
            </a:extLst>
          </p:cNvPr>
          <p:cNvSpPr txBox="1"/>
          <p:nvPr/>
        </p:nvSpPr>
        <p:spPr>
          <a:xfrm>
            <a:off x="7753655" y="3831441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070DF4-6200-4C0B-85EE-5F103E068F38}"/>
              </a:ext>
            </a:extLst>
          </p:cNvPr>
          <p:cNvSpPr txBox="1"/>
          <p:nvPr/>
        </p:nvSpPr>
        <p:spPr>
          <a:xfrm>
            <a:off x="5082856" y="3937184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40" name="テキスト ボックス 14">
            <a:extLst>
              <a:ext uri="{FF2B5EF4-FFF2-40B4-BE49-F238E27FC236}">
                <a16:creationId xmlns:a16="http://schemas.microsoft.com/office/drawing/2014/main" id="{B57F0D21-CC93-44E1-9F30-B9156F6B7C59}"/>
              </a:ext>
            </a:extLst>
          </p:cNvPr>
          <p:cNvSpPr txBox="1"/>
          <p:nvPr/>
        </p:nvSpPr>
        <p:spPr>
          <a:xfrm>
            <a:off x="9567894" y="3831441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DD57C33-5F72-45A3-98B8-C70120853EDD}"/>
              </a:ext>
            </a:extLst>
          </p:cNvPr>
          <p:cNvSpPr txBox="1"/>
          <p:nvPr/>
        </p:nvSpPr>
        <p:spPr>
          <a:xfrm>
            <a:off x="3527571" y="4580734"/>
            <a:ext cx="1402485" cy="5386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食器用洗剤</a:t>
            </a:r>
            <a:endParaRPr lang="en-US" altLang="ja-JP" dirty="0"/>
          </a:p>
          <a:p>
            <a:r>
              <a:rPr lang="ja-JP" altLang="en-US" sz="1100" dirty="0"/>
              <a:t>ジョイ</a:t>
            </a:r>
            <a:endParaRPr lang="en-US" altLang="ja-JP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BDFBF64-0A0D-49F8-8BD0-49FB8813A340}"/>
              </a:ext>
            </a:extLst>
          </p:cNvPr>
          <p:cNvSpPr txBox="1"/>
          <p:nvPr/>
        </p:nvSpPr>
        <p:spPr>
          <a:xfrm>
            <a:off x="5864940" y="4588166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</a:t>
            </a:r>
            <a:r>
              <a:rPr lang="ja-JP" altLang="en-US" dirty="0"/>
              <a:t>９</a:t>
            </a:r>
            <a:endParaRPr lang="en-US" altLang="ja-JP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8CDA7E-F948-4E55-9583-CA19897E3BD0}"/>
              </a:ext>
            </a:extLst>
          </p:cNvPr>
          <p:cNvSpPr txBox="1"/>
          <p:nvPr/>
        </p:nvSpPr>
        <p:spPr>
          <a:xfrm>
            <a:off x="7753655" y="4570105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DFD0B7F-4C33-4EDC-9298-0463EFF2237A}"/>
              </a:ext>
            </a:extLst>
          </p:cNvPr>
          <p:cNvSpPr txBox="1"/>
          <p:nvPr/>
        </p:nvSpPr>
        <p:spPr>
          <a:xfrm>
            <a:off x="5082856" y="4675848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45" name="テキスト ボックス 14">
            <a:extLst>
              <a:ext uri="{FF2B5EF4-FFF2-40B4-BE49-F238E27FC236}">
                <a16:creationId xmlns:a16="http://schemas.microsoft.com/office/drawing/2014/main" id="{6373321C-1754-44D9-BB35-28BB6E7C3133}"/>
              </a:ext>
            </a:extLst>
          </p:cNvPr>
          <p:cNvSpPr txBox="1"/>
          <p:nvPr/>
        </p:nvSpPr>
        <p:spPr>
          <a:xfrm>
            <a:off x="9567894" y="4570105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FC62368-4FE0-4C26-9AA5-E2FC7DDB114E}"/>
              </a:ext>
            </a:extLst>
          </p:cNvPr>
          <p:cNvSpPr/>
          <p:nvPr/>
        </p:nvSpPr>
        <p:spPr>
          <a:xfrm>
            <a:off x="3441290" y="1248958"/>
            <a:ext cx="1701581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26DE5B9-D91C-47D5-B2E4-F416319D384A}"/>
              </a:ext>
            </a:extLst>
          </p:cNvPr>
          <p:cNvSpPr txBox="1"/>
          <p:nvPr/>
        </p:nvSpPr>
        <p:spPr>
          <a:xfrm>
            <a:off x="9451782" y="2421649"/>
            <a:ext cx="6558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B9A589F8-1D0B-4593-852B-94875151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208" y="3181984"/>
            <a:ext cx="266055" cy="266055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0AE903AC-A3A0-47A0-8E4A-38965899E734}"/>
              </a:ext>
            </a:extLst>
          </p:cNvPr>
          <p:cNvSpPr/>
          <p:nvPr/>
        </p:nvSpPr>
        <p:spPr>
          <a:xfrm>
            <a:off x="9149211" y="5351065"/>
            <a:ext cx="582550" cy="52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B9EE3A46-5797-4B84-9B8E-32AF1BCD7A4D}"/>
              </a:ext>
            </a:extLst>
          </p:cNvPr>
          <p:cNvSpPr/>
          <p:nvPr/>
        </p:nvSpPr>
        <p:spPr>
          <a:xfrm>
            <a:off x="9223765" y="5373268"/>
            <a:ext cx="433443" cy="431006"/>
          </a:xfrm>
          <a:prstGeom prst="plus">
            <a:avLst>
              <a:gd name="adj" fmla="val 430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900AA8-4D84-4BD4-BC55-E0B2D83C791C}"/>
              </a:ext>
            </a:extLst>
          </p:cNvPr>
          <p:cNvSpPr txBox="1"/>
          <p:nvPr/>
        </p:nvSpPr>
        <p:spPr>
          <a:xfrm>
            <a:off x="3270142" y="1090966"/>
            <a:ext cx="5637525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項目名：シャンプー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商品名：メリット</a:t>
            </a:r>
            <a:endParaRPr kumimoji="1" lang="en-US" altLang="ja-JP" dirty="0"/>
          </a:p>
          <a:p>
            <a:pPr algn="ctr"/>
            <a:r>
              <a:rPr lang="ja-JP" altLang="en-US" dirty="0"/>
              <a:t>容量：</a:t>
            </a:r>
            <a:r>
              <a:rPr lang="en-US" altLang="ja-JP" dirty="0"/>
              <a:t>~ml</a:t>
            </a:r>
          </a:p>
          <a:p>
            <a:pPr algn="ctr"/>
            <a:r>
              <a:rPr lang="ja-JP" altLang="en-US" dirty="0"/>
              <a:t>値段：</a:t>
            </a:r>
            <a:r>
              <a:rPr lang="en-US" altLang="ja-JP" dirty="0"/>
              <a:t>~</a:t>
            </a:r>
            <a:r>
              <a:rPr lang="ja-JP" altLang="en-US" dirty="0"/>
              <a:t>円</a:t>
            </a:r>
            <a:endParaRPr lang="en-US" altLang="ja-JP" dirty="0"/>
          </a:p>
          <a:p>
            <a:pPr algn="ctr"/>
            <a:r>
              <a:rPr lang="ja-JP" altLang="en-US" dirty="0"/>
              <a:t>使用開始日：〇〇</a:t>
            </a:r>
            <a:r>
              <a:rPr lang="en-US" altLang="ja-JP" dirty="0"/>
              <a:t>/06/08</a:t>
            </a:r>
            <a:endParaRPr lang="en-US" altLang="ja-JP" sz="1200" dirty="0"/>
          </a:p>
          <a:p>
            <a:pPr algn="ctr"/>
            <a:r>
              <a:rPr lang="ja-JP" altLang="en-US" dirty="0"/>
              <a:t>使用終了日：〇〇</a:t>
            </a:r>
            <a:r>
              <a:rPr lang="en-US" altLang="ja-JP" dirty="0"/>
              <a:t>/07/06</a:t>
            </a:r>
            <a:r>
              <a:rPr lang="ja-JP" altLang="en-US" dirty="0"/>
              <a:t>　□</a:t>
            </a:r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履歴</a:t>
            </a:r>
            <a:endParaRPr lang="en-US" altLang="ja-JP" dirty="0"/>
          </a:p>
          <a:p>
            <a:pPr algn="ctr"/>
            <a:r>
              <a:rPr lang="ja-JP" altLang="en-US" dirty="0"/>
              <a:t>商品名：～～</a:t>
            </a:r>
            <a:endParaRPr lang="en-US" altLang="ja-JP" dirty="0"/>
          </a:p>
          <a:p>
            <a:pPr algn="ctr"/>
            <a:r>
              <a:rPr lang="ja-JP" altLang="en-US" dirty="0"/>
              <a:t>容量：</a:t>
            </a:r>
            <a:r>
              <a:rPr lang="en-US" altLang="ja-JP" dirty="0"/>
              <a:t>~ml</a:t>
            </a:r>
          </a:p>
          <a:p>
            <a:pPr algn="ctr"/>
            <a:r>
              <a:rPr lang="ja-JP" altLang="en-US" dirty="0"/>
              <a:t>値段：</a:t>
            </a:r>
            <a:r>
              <a:rPr lang="en-US" altLang="ja-JP" dirty="0"/>
              <a:t>~</a:t>
            </a:r>
            <a:r>
              <a:rPr lang="ja-JP" altLang="en-US" dirty="0"/>
              <a:t>円</a:t>
            </a:r>
            <a:endParaRPr lang="en-US" altLang="ja-JP" dirty="0"/>
          </a:p>
          <a:p>
            <a:pPr algn="ctr"/>
            <a:r>
              <a:rPr lang="ja-JP" altLang="en-US" dirty="0"/>
              <a:t>使用開始日：</a:t>
            </a:r>
            <a:endParaRPr lang="en-US" altLang="ja-JP" dirty="0"/>
          </a:p>
          <a:p>
            <a:pPr algn="ctr"/>
            <a:r>
              <a:rPr lang="ja-JP" altLang="en-US" dirty="0"/>
              <a:t>使用終了日：</a:t>
            </a:r>
            <a:endParaRPr lang="en-US" altLang="ja-JP" dirty="0"/>
          </a:p>
          <a:p>
            <a:pPr algn="ctr"/>
            <a:r>
              <a:rPr lang="ja-JP" altLang="en-US" dirty="0"/>
              <a:t>備考：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6883F8-C99D-43FB-9AD5-A7BC28830502}"/>
              </a:ext>
            </a:extLst>
          </p:cNvPr>
          <p:cNvSpPr txBox="1"/>
          <p:nvPr/>
        </p:nvSpPr>
        <p:spPr>
          <a:xfrm>
            <a:off x="5029556" y="6084173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E4FAF7B-01B1-4D95-BCE2-9D0CD5C7242D}"/>
              </a:ext>
            </a:extLst>
          </p:cNvPr>
          <p:cNvSpPr txBox="1"/>
          <p:nvPr/>
        </p:nvSpPr>
        <p:spPr>
          <a:xfrm>
            <a:off x="6268788" y="6078857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403123" y="140259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71948" y="1238865"/>
            <a:ext cx="1701581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441290" y="54200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ECD1B3-12DC-472F-A7AE-634D2618A120}"/>
              </a:ext>
            </a:extLst>
          </p:cNvPr>
          <p:cNvSpPr txBox="1"/>
          <p:nvPr/>
        </p:nvSpPr>
        <p:spPr>
          <a:xfrm>
            <a:off x="3527324" y="1967390"/>
            <a:ext cx="170158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日用品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97CA05-9929-472B-9484-470823609A88}"/>
              </a:ext>
            </a:extLst>
          </p:cNvPr>
          <p:cNvSpPr txBox="1"/>
          <p:nvPr/>
        </p:nvSpPr>
        <p:spPr>
          <a:xfrm>
            <a:off x="5228904" y="1834139"/>
            <a:ext cx="1701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C513AC-C8EB-48E6-8A52-FF768F7AE6DB}"/>
              </a:ext>
            </a:extLst>
          </p:cNvPr>
          <p:cNvSpPr txBox="1"/>
          <p:nvPr/>
        </p:nvSpPr>
        <p:spPr>
          <a:xfrm>
            <a:off x="3460208" y="2207490"/>
            <a:ext cx="6760233" cy="394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5138F4-0224-4DAC-B4FB-88B584766F84}"/>
              </a:ext>
            </a:extLst>
          </p:cNvPr>
          <p:cNvSpPr txBox="1"/>
          <p:nvPr/>
        </p:nvSpPr>
        <p:spPr>
          <a:xfrm>
            <a:off x="3527572" y="3110838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シンク掃除</a:t>
            </a:r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80332A-F0E5-4D2A-8DF1-2828E8D69502}"/>
              </a:ext>
            </a:extLst>
          </p:cNvPr>
          <p:cNvSpPr txBox="1"/>
          <p:nvPr/>
        </p:nvSpPr>
        <p:spPr>
          <a:xfrm>
            <a:off x="5864941" y="3118270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週一回</a:t>
            </a:r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83E86F-4092-4902-9C91-831AF7DD4186}"/>
              </a:ext>
            </a:extLst>
          </p:cNvPr>
          <p:cNvSpPr txBox="1"/>
          <p:nvPr/>
        </p:nvSpPr>
        <p:spPr>
          <a:xfrm>
            <a:off x="7753656" y="3100209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あと４日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6E0643-1C60-49F8-AE54-49067B5D01BD}"/>
              </a:ext>
            </a:extLst>
          </p:cNvPr>
          <p:cNvSpPr txBox="1"/>
          <p:nvPr/>
        </p:nvSpPr>
        <p:spPr>
          <a:xfrm>
            <a:off x="586494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目標頻度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4663DD-C4B0-419D-9404-8282F8DC3E8D}"/>
              </a:ext>
            </a:extLst>
          </p:cNvPr>
          <p:cNvSpPr txBox="1"/>
          <p:nvPr/>
        </p:nvSpPr>
        <p:spPr>
          <a:xfrm>
            <a:off x="3527324" y="2405746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家事項目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CA7D51-63BF-432D-B713-CC842F2F7A92}"/>
              </a:ext>
            </a:extLst>
          </p:cNvPr>
          <p:cNvSpPr txBox="1"/>
          <p:nvPr/>
        </p:nvSpPr>
        <p:spPr>
          <a:xfrm>
            <a:off x="772933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期限</a:t>
            </a:r>
            <a:endParaRPr lang="en-US" altLang="ja-JP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A72A091-D02E-4057-B3AD-42C23A79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4" y="3179371"/>
            <a:ext cx="266055" cy="26605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1A46A2A-A81B-42D9-B84D-9957F40E1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879" y="3167248"/>
            <a:ext cx="266055" cy="26605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A30165F-497A-428C-8607-8A424A7D624C}"/>
              </a:ext>
            </a:extLst>
          </p:cNvPr>
          <p:cNvSpPr txBox="1"/>
          <p:nvPr/>
        </p:nvSpPr>
        <p:spPr>
          <a:xfrm>
            <a:off x="3527572" y="3597683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トイレ掃除</a:t>
            </a:r>
            <a:endParaRPr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62FEDD3-54B9-43FE-ABC4-CDDAD3E25B47}"/>
              </a:ext>
            </a:extLst>
          </p:cNvPr>
          <p:cNvSpPr txBox="1"/>
          <p:nvPr/>
        </p:nvSpPr>
        <p:spPr>
          <a:xfrm>
            <a:off x="5864941" y="3605115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週一回</a:t>
            </a:r>
            <a:endParaRPr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0EB9988-0478-4FC7-B4C5-9766F81D0FF0}"/>
              </a:ext>
            </a:extLst>
          </p:cNvPr>
          <p:cNvSpPr txBox="1"/>
          <p:nvPr/>
        </p:nvSpPr>
        <p:spPr>
          <a:xfrm>
            <a:off x="7753656" y="3587054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あと７日</a:t>
            </a:r>
            <a:endParaRPr lang="en-US" altLang="ja-JP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512B7EAB-7C6B-415E-8B15-D3A159DB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878" y="3638692"/>
            <a:ext cx="266055" cy="266055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B3D5054-BA77-4B8D-9C4B-A85D4CEF2630}"/>
              </a:ext>
            </a:extLst>
          </p:cNvPr>
          <p:cNvSpPr/>
          <p:nvPr/>
        </p:nvSpPr>
        <p:spPr>
          <a:xfrm>
            <a:off x="3517518" y="1246854"/>
            <a:ext cx="1701581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8002343-2213-4DF0-9027-AE7FD85FAC4F}"/>
              </a:ext>
            </a:extLst>
          </p:cNvPr>
          <p:cNvSpPr/>
          <p:nvPr/>
        </p:nvSpPr>
        <p:spPr>
          <a:xfrm>
            <a:off x="9149211" y="5351065"/>
            <a:ext cx="582550" cy="52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十字形 34">
            <a:extLst>
              <a:ext uri="{FF2B5EF4-FFF2-40B4-BE49-F238E27FC236}">
                <a16:creationId xmlns:a16="http://schemas.microsoft.com/office/drawing/2014/main" id="{0E86580D-8512-4FA7-8713-0511514E9B96}"/>
              </a:ext>
            </a:extLst>
          </p:cNvPr>
          <p:cNvSpPr/>
          <p:nvPr/>
        </p:nvSpPr>
        <p:spPr>
          <a:xfrm>
            <a:off x="9223765" y="5373268"/>
            <a:ext cx="433443" cy="431006"/>
          </a:xfrm>
          <a:prstGeom prst="plus">
            <a:avLst>
              <a:gd name="adj" fmla="val 430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BA2890C6-6160-4ABB-9DBA-2734A4D6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4" y="3666216"/>
            <a:ext cx="266055" cy="26605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77A57C1-4795-46A1-9801-2C01460D9642}"/>
              </a:ext>
            </a:extLst>
          </p:cNvPr>
          <p:cNvSpPr txBox="1"/>
          <p:nvPr/>
        </p:nvSpPr>
        <p:spPr>
          <a:xfrm>
            <a:off x="9429778" y="2424651"/>
            <a:ext cx="6462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完了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041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403123" y="140259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71948" y="1238865"/>
            <a:ext cx="1701581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441290" y="54200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ECD1B3-12DC-472F-A7AE-634D2618A120}"/>
              </a:ext>
            </a:extLst>
          </p:cNvPr>
          <p:cNvSpPr txBox="1"/>
          <p:nvPr/>
        </p:nvSpPr>
        <p:spPr>
          <a:xfrm>
            <a:off x="3527324" y="1967390"/>
            <a:ext cx="170158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日用品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97CA05-9929-472B-9484-470823609A88}"/>
              </a:ext>
            </a:extLst>
          </p:cNvPr>
          <p:cNvSpPr txBox="1"/>
          <p:nvPr/>
        </p:nvSpPr>
        <p:spPr>
          <a:xfrm>
            <a:off x="5228904" y="1834139"/>
            <a:ext cx="1701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C513AC-C8EB-48E6-8A52-FF768F7AE6DB}"/>
              </a:ext>
            </a:extLst>
          </p:cNvPr>
          <p:cNvSpPr txBox="1"/>
          <p:nvPr/>
        </p:nvSpPr>
        <p:spPr>
          <a:xfrm>
            <a:off x="3460208" y="2207490"/>
            <a:ext cx="6760233" cy="394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5138F4-0224-4DAC-B4FB-88B584766F84}"/>
              </a:ext>
            </a:extLst>
          </p:cNvPr>
          <p:cNvSpPr txBox="1"/>
          <p:nvPr/>
        </p:nvSpPr>
        <p:spPr>
          <a:xfrm>
            <a:off x="3527572" y="3110838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シンク掃除</a:t>
            </a:r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80332A-F0E5-4D2A-8DF1-2828E8D69502}"/>
              </a:ext>
            </a:extLst>
          </p:cNvPr>
          <p:cNvSpPr txBox="1"/>
          <p:nvPr/>
        </p:nvSpPr>
        <p:spPr>
          <a:xfrm>
            <a:off x="5864941" y="3118270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週一回</a:t>
            </a:r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83E86F-4092-4902-9C91-831AF7DD4186}"/>
              </a:ext>
            </a:extLst>
          </p:cNvPr>
          <p:cNvSpPr txBox="1"/>
          <p:nvPr/>
        </p:nvSpPr>
        <p:spPr>
          <a:xfrm>
            <a:off x="7753656" y="3100209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あと４日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6E0643-1C60-49F8-AE54-49067B5D01BD}"/>
              </a:ext>
            </a:extLst>
          </p:cNvPr>
          <p:cNvSpPr txBox="1"/>
          <p:nvPr/>
        </p:nvSpPr>
        <p:spPr>
          <a:xfrm>
            <a:off x="586494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目標頻度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4663DD-C4B0-419D-9404-8282F8DC3E8D}"/>
              </a:ext>
            </a:extLst>
          </p:cNvPr>
          <p:cNvSpPr txBox="1"/>
          <p:nvPr/>
        </p:nvSpPr>
        <p:spPr>
          <a:xfrm>
            <a:off x="3527324" y="2405746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家事項目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CA7D51-63BF-432D-B713-CC842F2F7A92}"/>
              </a:ext>
            </a:extLst>
          </p:cNvPr>
          <p:cNvSpPr txBox="1"/>
          <p:nvPr/>
        </p:nvSpPr>
        <p:spPr>
          <a:xfrm>
            <a:off x="772933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期限</a:t>
            </a:r>
            <a:endParaRPr lang="en-US" altLang="ja-JP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A72A091-D02E-4057-B3AD-42C23A791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04" y="3179371"/>
            <a:ext cx="266055" cy="26605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1A46A2A-A81B-42D9-B84D-9957F40E1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879" y="3167248"/>
            <a:ext cx="266055" cy="26605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A30165F-497A-428C-8607-8A424A7D624C}"/>
              </a:ext>
            </a:extLst>
          </p:cNvPr>
          <p:cNvSpPr txBox="1"/>
          <p:nvPr/>
        </p:nvSpPr>
        <p:spPr>
          <a:xfrm>
            <a:off x="3527572" y="3597683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トイレ掃除</a:t>
            </a:r>
            <a:endParaRPr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62FEDD3-54B9-43FE-ABC4-CDDAD3E25B47}"/>
              </a:ext>
            </a:extLst>
          </p:cNvPr>
          <p:cNvSpPr txBox="1"/>
          <p:nvPr/>
        </p:nvSpPr>
        <p:spPr>
          <a:xfrm>
            <a:off x="5864941" y="3605115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週一回</a:t>
            </a:r>
            <a:endParaRPr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0EB9988-0478-4FC7-B4C5-9766F81D0FF0}"/>
              </a:ext>
            </a:extLst>
          </p:cNvPr>
          <p:cNvSpPr txBox="1"/>
          <p:nvPr/>
        </p:nvSpPr>
        <p:spPr>
          <a:xfrm>
            <a:off x="7753656" y="3587054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あと７日</a:t>
            </a:r>
            <a:endParaRPr lang="en-US" altLang="ja-JP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512B7EAB-7C6B-415E-8B15-D3A159DB5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878" y="3638692"/>
            <a:ext cx="266055" cy="266055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B3D5054-BA77-4B8D-9C4B-A85D4CEF2630}"/>
              </a:ext>
            </a:extLst>
          </p:cNvPr>
          <p:cNvSpPr/>
          <p:nvPr/>
        </p:nvSpPr>
        <p:spPr>
          <a:xfrm>
            <a:off x="3517518" y="1246854"/>
            <a:ext cx="1701581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8002343-2213-4DF0-9027-AE7FD85FAC4F}"/>
              </a:ext>
            </a:extLst>
          </p:cNvPr>
          <p:cNvSpPr/>
          <p:nvPr/>
        </p:nvSpPr>
        <p:spPr>
          <a:xfrm>
            <a:off x="9149211" y="5351065"/>
            <a:ext cx="582550" cy="52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十字形 34">
            <a:extLst>
              <a:ext uri="{FF2B5EF4-FFF2-40B4-BE49-F238E27FC236}">
                <a16:creationId xmlns:a16="http://schemas.microsoft.com/office/drawing/2014/main" id="{0E86580D-8512-4FA7-8713-0511514E9B96}"/>
              </a:ext>
            </a:extLst>
          </p:cNvPr>
          <p:cNvSpPr/>
          <p:nvPr/>
        </p:nvSpPr>
        <p:spPr>
          <a:xfrm>
            <a:off x="9223765" y="5373268"/>
            <a:ext cx="433443" cy="431006"/>
          </a:xfrm>
          <a:prstGeom prst="plus">
            <a:avLst>
              <a:gd name="adj" fmla="val 430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BA2890C6-6160-4ABB-9DBA-2734A4D6E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04" y="3666216"/>
            <a:ext cx="266055" cy="26605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77A57C1-4795-46A1-9801-2C01460D9642}"/>
              </a:ext>
            </a:extLst>
          </p:cNvPr>
          <p:cNvSpPr txBox="1"/>
          <p:nvPr/>
        </p:nvSpPr>
        <p:spPr>
          <a:xfrm>
            <a:off x="9429778" y="2424651"/>
            <a:ext cx="6462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完了</a:t>
            </a:r>
            <a:endParaRPr lang="en-US" altLang="ja-JP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5E7B6B-E7ED-4EC1-829F-0B701F7717F1}"/>
              </a:ext>
            </a:extLst>
          </p:cNvPr>
          <p:cNvSpPr txBox="1"/>
          <p:nvPr/>
        </p:nvSpPr>
        <p:spPr>
          <a:xfrm>
            <a:off x="3270142" y="1090966"/>
            <a:ext cx="5637525" cy="6278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項目名：シンク掃除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目標頻度：〇日に１回</a:t>
            </a:r>
            <a:endParaRPr lang="en-US" altLang="ja-JP" dirty="0"/>
          </a:p>
          <a:p>
            <a:pPr algn="ctr"/>
            <a:r>
              <a:rPr lang="ja-JP" altLang="en-US" dirty="0"/>
              <a:t>前回実施日：〇〇</a:t>
            </a:r>
            <a:r>
              <a:rPr lang="en-US" altLang="ja-JP" dirty="0"/>
              <a:t>/06/08</a:t>
            </a:r>
            <a:r>
              <a:rPr lang="ja-JP" altLang="en-US" dirty="0"/>
              <a:t>□</a:t>
            </a:r>
            <a:endParaRPr lang="en-US" altLang="ja-JP" sz="1200" dirty="0"/>
          </a:p>
          <a:p>
            <a:pPr algn="ctr"/>
            <a:r>
              <a:rPr lang="ja-JP" altLang="en-US" dirty="0"/>
              <a:t>次回実施期限：〇〇</a:t>
            </a:r>
            <a:r>
              <a:rPr lang="en-US" altLang="ja-JP" dirty="0"/>
              <a:t>/06/15</a:t>
            </a:r>
            <a:r>
              <a:rPr lang="ja-JP" altLang="en-US" dirty="0"/>
              <a:t>　</a:t>
            </a:r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履歴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/06/08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/06/01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/05/26</a:t>
            </a:r>
            <a:r>
              <a:rPr lang="ja-JP" altLang="en-US" dirty="0"/>
              <a:t>□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7DEE773-13FA-4627-8E58-D36A076EE5B8}"/>
              </a:ext>
            </a:extLst>
          </p:cNvPr>
          <p:cNvSpPr txBox="1"/>
          <p:nvPr/>
        </p:nvSpPr>
        <p:spPr>
          <a:xfrm>
            <a:off x="4973915" y="5695417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D5F36D2-9967-4D72-A32B-E6B92CB3947B}"/>
              </a:ext>
            </a:extLst>
          </p:cNvPr>
          <p:cNvSpPr txBox="1"/>
          <p:nvPr/>
        </p:nvSpPr>
        <p:spPr>
          <a:xfrm>
            <a:off x="6213147" y="5690101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6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235976" y="245806"/>
            <a:ext cx="10992463" cy="74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07CC27C3-B05D-4255-85F8-418F2F1912B4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715429" cy="454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9347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583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58429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385984" y="442451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B9EE3A46-5797-4B84-9B8E-32AF1BCD7A4D}"/>
              </a:ext>
            </a:extLst>
          </p:cNvPr>
          <p:cNvSpPr/>
          <p:nvPr/>
        </p:nvSpPr>
        <p:spPr>
          <a:xfrm>
            <a:off x="9665110" y="6019801"/>
            <a:ext cx="422790" cy="425244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030070-0722-483D-A384-15D4FB1804E4}"/>
              </a:ext>
            </a:extLst>
          </p:cNvPr>
          <p:cNvSpPr/>
          <p:nvPr/>
        </p:nvSpPr>
        <p:spPr>
          <a:xfrm>
            <a:off x="3403191" y="1840474"/>
            <a:ext cx="6803923" cy="49628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7256" y="4270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日用品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26EE572-E635-4CB6-8BB9-AD6BF6CA2AC8}"/>
              </a:ext>
            </a:extLst>
          </p:cNvPr>
          <p:cNvSpPr/>
          <p:nvPr/>
        </p:nvSpPr>
        <p:spPr>
          <a:xfrm>
            <a:off x="-1563324" y="1991032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家事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8D049E-E621-49F2-B55A-FA0B18E072C8}"/>
              </a:ext>
            </a:extLst>
          </p:cNvPr>
          <p:cNvSpPr/>
          <p:nvPr/>
        </p:nvSpPr>
        <p:spPr>
          <a:xfrm>
            <a:off x="3456039" y="1227187"/>
            <a:ext cx="3446206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8254C0D5-9B6C-42D7-A6B9-638AC3AE1E57}"/>
              </a:ext>
            </a:extLst>
          </p:cNvPr>
          <p:cNvSpPr/>
          <p:nvPr/>
        </p:nvSpPr>
        <p:spPr>
          <a:xfrm>
            <a:off x="9399643" y="6019801"/>
            <a:ext cx="688257" cy="673510"/>
          </a:xfrm>
          <a:prstGeom prst="plus">
            <a:avLst>
              <a:gd name="adj" fmla="val 4303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グラフィックス 20" descr="枯れた木 枠線">
            <a:extLst>
              <a:ext uri="{FF2B5EF4-FFF2-40B4-BE49-F238E27FC236}">
                <a16:creationId xmlns:a16="http://schemas.microsoft.com/office/drawing/2014/main" id="{3B61F904-2220-46CA-990A-69498B2BF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497" y="4170106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枯れた木 枠線">
            <a:extLst>
              <a:ext uri="{FF2B5EF4-FFF2-40B4-BE49-F238E27FC236}">
                <a16:creationId xmlns:a16="http://schemas.microsoft.com/office/drawing/2014/main" id="{5C4E5913-192A-4F21-803A-5DA39E2F4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2103" y="4170106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枯れた木 枠線">
            <a:extLst>
              <a:ext uri="{FF2B5EF4-FFF2-40B4-BE49-F238E27FC236}">
                <a16:creationId xmlns:a16="http://schemas.microsoft.com/office/drawing/2014/main" id="{2A7793E5-D7E2-47FF-AADB-78F8B574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558" y="3429000"/>
            <a:ext cx="914400" cy="1828800"/>
          </a:xfrm>
          <a:prstGeom prst="rect">
            <a:avLst/>
          </a:prstGeom>
        </p:spPr>
      </p:pic>
      <p:pic>
        <p:nvPicPr>
          <p:cNvPr id="24" name="グラフィックス 23" descr="枯れた木 枠線">
            <a:extLst>
              <a:ext uri="{FF2B5EF4-FFF2-40B4-BE49-F238E27FC236}">
                <a16:creationId xmlns:a16="http://schemas.microsoft.com/office/drawing/2014/main" id="{4432C2B2-37F3-4030-9EA6-21FD2E03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5809" y="41701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6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98025D0-20E9-4A3F-8681-B0043421BA70}"/>
              </a:ext>
            </a:extLst>
          </p:cNvPr>
          <p:cNvGrpSpPr/>
          <p:nvPr/>
        </p:nvGrpSpPr>
        <p:grpSpPr>
          <a:xfrm>
            <a:off x="1574196" y="861004"/>
            <a:ext cx="11670834" cy="4810674"/>
            <a:chOff x="1622322" y="872371"/>
            <a:chExt cx="11670834" cy="4810674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79D37A0-B6DD-482A-85DC-DD43292FD4F0}"/>
                </a:ext>
              </a:extLst>
            </p:cNvPr>
            <p:cNvGrpSpPr/>
            <p:nvPr/>
          </p:nvGrpSpPr>
          <p:grpSpPr>
            <a:xfrm>
              <a:off x="1622322" y="1661651"/>
              <a:ext cx="11670834" cy="4021394"/>
              <a:chOff x="1641987" y="845574"/>
              <a:chExt cx="11670834" cy="4021394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AE275C4A-3808-496E-95B0-B582DFEB3673}"/>
                  </a:ext>
                </a:extLst>
              </p:cNvPr>
              <p:cNvSpPr/>
              <p:nvPr/>
            </p:nvSpPr>
            <p:spPr>
              <a:xfrm>
                <a:off x="1641987" y="845574"/>
                <a:ext cx="7157884" cy="402139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3D83CA01-5E17-42D7-A7AB-1602232DF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32" y="1199535"/>
                <a:ext cx="0" cy="8652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951D807-8535-4E1F-A82C-17588CF186F6}"/>
                  </a:ext>
                </a:extLst>
              </p:cNvPr>
              <p:cNvSpPr txBox="1"/>
              <p:nvPr/>
            </p:nvSpPr>
            <p:spPr>
              <a:xfrm>
                <a:off x="4670351" y="1425366"/>
                <a:ext cx="1101156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ログイン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835B8CA-0046-422B-8570-95CD12A85ADE}"/>
                  </a:ext>
                </a:extLst>
              </p:cNvPr>
              <p:cNvSpPr txBox="1"/>
              <p:nvPr/>
            </p:nvSpPr>
            <p:spPr>
              <a:xfrm>
                <a:off x="12211665" y="1643407"/>
                <a:ext cx="1101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121D32F0-E9F3-4F03-991E-E4AD83ED4088}"/>
                  </a:ext>
                </a:extLst>
              </p:cNvPr>
              <p:cNvGrpSpPr/>
              <p:nvPr/>
            </p:nvGrpSpPr>
            <p:grpSpPr>
              <a:xfrm>
                <a:off x="3392129" y="2281084"/>
                <a:ext cx="3401950" cy="1818968"/>
                <a:chOff x="3392129" y="2281084"/>
                <a:chExt cx="3401950" cy="1818968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09789F18-1C8A-4F21-BFD2-C3964E9D9C35}"/>
                    </a:ext>
                  </a:extLst>
                </p:cNvPr>
                <p:cNvSpPr/>
                <p:nvPr/>
              </p:nvSpPr>
              <p:spPr>
                <a:xfrm>
                  <a:off x="3392129" y="2281084"/>
                  <a:ext cx="3401950" cy="18189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D20DCFBD-66F0-4FD1-B5D5-D2D14E781DE7}"/>
                    </a:ext>
                  </a:extLst>
                </p:cNvPr>
                <p:cNvGrpSpPr/>
                <p:nvPr/>
              </p:nvGrpSpPr>
              <p:grpSpPr>
                <a:xfrm>
                  <a:off x="3942734" y="2658692"/>
                  <a:ext cx="2153265" cy="770308"/>
                  <a:chOff x="3942733" y="2789592"/>
                  <a:chExt cx="2153265" cy="770308"/>
                </a:xfrm>
              </p:grpSpPr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C3821C4-8F94-46D5-841B-62B23BA0450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3" y="2789592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ユーザー名を入力</a:t>
                    </a:r>
                  </a:p>
                </p:txBody>
              </p:sp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D6AF659F-EE64-48BC-967F-85127098748F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3" y="3190568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パスワードを入力</a:t>
                    </a:r>
                  </a:p>
                </p:txBody>
              </p:sp>
            </p:grp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BA1CC5D-24C2-4406-A301-F154BA29D52D}"/>
                    </a:ext>
                  </a:extLst>
                </p:cNvPr>
                <p:cNvSpPr txBox="1"/>
                <p:nvPr/>
              </p:nvSpPr>
              <p:spPr>
                <a:xfrm>
                  <a:off x="5545450" y="3587771"/>
                  <a:ext cx="1101156" cy="36933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ログイン</a:t>
                  </a:r>
                </a:p>
              </p:txBody>
            </p:sp>
          </p:grp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4D10D9E-22EF-4EAF-83C6-E7E88B5ED4A6}"/>
                </a:ext>
              </a:extLst>
            </p:cNvPr>
            <p:cNvSpPr txBox="1"/>
            <p:nvPr/>
          </p:nvSpPr>
          <p:spPr>
            <a:xfrm>
              <a:off x="6420464" y="872371"/>
              <a:ext cx="14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86B83E-8757-475F-9DF3-F273D12D926D}"/>
              </a:ext>
            </a:extLst>
          </p:cNvPr>
          <p:cNvSpPr txBox="1"/>
          <p:nvPr/>
        </p:nvSpPr>
        <p:spPr>
          <a:xfrm>
            <a:off x="3996806" y="5114921"/>
            <a:ext cx="2153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新規登録は</a:t>
            </a:r>
            <a:r>
              <a:rPr lang="ja-JP" altLang="en-US" u="sng" dirty="0"/>
              <a:t>こちら</a:t>
            </a:r>
            <a:endParaRPr kumimoji="1" lang="ja-JP" altLang="en-US" u="sng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4FF7C5-18B4-441D-9D69-A1BB45751CD7}"/>
              </a:ext>
            </a:extLst>
          </p:cNvPr>
          <p:cNvSpPr txBox="1"/>
          <p:nvPr/>
        </p:nvSpPr>
        <p:spPr>
          <a:xfrm>
            <a:off x="8732080" y="712969"/>
            <a:ext cx="2896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パスワード忘れはこちら</a:t>
            </a:r>
            <a:endParaRPr kumimoji="1" lang="ja-JP" altLang="en-US" u="sng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563D4A8-0143-48C7-B24E-436060D34874}"/>
              </a:ext>
            </a:extLst>
          </p:cNvPr>
          <p:cNvSpPr/>
          <p:nvPr/>
        </p:nvSpPr>
        <p:spPr>
          <a:xfrm>
            <a:off x="2699989" y="600566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</p:spTree>
    <p:extLst>
      <p:ext uri="{BB962C8B-B14F-4D97-AF65-F5344CB8AC3E}">
        <p14:creationId xmlns:p14="http://schemas.microsoft.com/office/powerpoint/2010/main" val="49843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40504B1-87BB-40B4-AE7D-EE6E2582C394}"/>
              </a:ext>
            </a:extLst>
          </p:cNvPr>
          <p:cNvGrpSpPr/>
          <p:nvPr/>
        </p:nvGrpSpPr>
        <p:grpSpPr>
          <a:xfrm>
            <a:off x="1622322" y="1107767"/>
            <a:ext cx="7157884" cy="4790974"/>
            <a:chOff x="1622322" y="1088717"/>
            <a:chExt cx="7157884" cy="4790974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8EAF17D-5E3B-4DAB-9E74-70831900046D}"/>
                </a:ext>
              </a:extLst>
            </p:cNvPr>
            <p:cNvGrpSpPr/>
            <p:nvPr/>
          </p:nvGrpSpPr>
          <p:grpSpPr>
            <a:xfrm>
              <a:off x="1622322" y="1858297"/>
              <a:ext cx="7157884" cy="4021394"/>
              <a:chOff x="1641987" y="845574"/>
              <a:chExt cx="7157884" cy="4021394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06AA4CFF-0489-4B3D-B840-79C95AC14AA7}"/>
                  </a:ext>
                </a:extLst>
              </p:cNvPr>
              <p:cNvSpPr/>
              <p:nvPr/>
            </p:nvSpPr>
            <p:spPr>
              <a:xfrm>
                <a:off x="1641987" y="845574"/>
                <a:ext cx="7157884" cy="4021394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91EB19BB-6D14-4B6A-9502-EFA5D628F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32" y="1199535"/>
                <a:ext cx="0" cy="8652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AF40360-F0FA-4308-939A-B381432474DE}"/>
                  </a:ext>
                </a:extLst>
              </p:cNvPr>
              <p:cNvSpPr txBox="1"/>
              <p:nvPr/>
            </p:nvSpPr>
            <p:spPr>
              <a:xfrm>
                <a:off x="4090276" y="1447488"/>
                <a:ext cx="1101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3B0D85C-E63F-4A8E-A24B-618AA626C66F}"/>
                  </a:ext>
                </a:extLst>
              </p:cNvPr>
              <p:cNvSpPr txBox="1"/>
              <p:nvPr/>
            </p:nvSpPr>
            <p:spPr>
              <a:xfrm>
                <a:off x="4670351" y="1494954"/>
                <a:ext cx="110115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新規登録</a:t>
                </a:r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5451CDA8-A137-48B8-85D5-BF2C7237CAE0}"/>
                  </a:ext>
                </a:extLst>
              </p:cNvPr>
              <p:cNvGrpSpPr/>
              <p:nvPr/>
            </p:nvGrpSpPr>
            <p:grpSpPr>
              <a:xfrm>
                <a:off x="3392129" y="2281084"/>
                <a:ext cx="3401950" cy="1818968"/>
                <a:chOff x="3392129" y="2281084"/>
                <a:chExt cx="3401950" cy="1818968"/>
              </a:xfrm>
            </p:grpSpPr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1FB17374-D71C-484B-8A53-D1256E882022}"/>
                    </a:ext>
                  </a:extLst>
                </p:cNvPr>
                <p:cNvSpPr/>
                <p:nvPr/>
              </p:nvSpPr>
              <p:spPr>
                <a:xfrm>
                  <a:off x="3392129" y="2281084"/>
                  <a:ext cx="3401950" cy="18189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9EB54360-89EA-4B67-A341-8836A287FF45}"/>
                    </a:ext>
                  </a:extLst>
                </p:cNvPr>
                <p:cNvGrpSpPr/>
                <p:nvPr/>
              </p:nvGrpSpPr>
              <p:grpSpPr>
                <a:xfrm>
                  <a:off x="3942734" y="2658692"/>
                  <a:ext cx="2153266" cy="770308"/>
                  <a:chOff x="3942733" y="2789592"/>
                  <a:chExt cx="2153266" cy="770308"/>
                </a:xfrm>
              </p:grpSpPr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EB7A9A6-BE60-45C1-91F3-BE8B98EAD900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3" y="2789592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ユーザー名を入力</a:t>
                    </a:r>
                  </a:p>
                </p:txBody>
              </p:sp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513A2FF-B4F3-4DA4-B587-0548514BA00B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4" y="3190568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パスワードを入力</a:t>
                    </a:r>
                  </a:p>
                </p:txBody>
              </p:sp>
            </p:grp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52B5561-45C5-4267-A90E-73A8052A1EC2}"/>
                    </a:ext>
                  </a:extLst>
                </p:cNvPr>
                <p:cNvSpPr txBox="1"/>
                <p:nvPr/>
              </p:nvSpPr>
              <p:spPr>
                <a:xfrm>
                  <a:off x="4783437" y="3592446"/>
                  <a:ext cx="1887765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アカウント作成</a:t>
                  </a:r>
                </a:p>
              </p:txBody>
            </p:sp>
          </p:grp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FC72E14-FC48-4A45-875C-017EE7AD3CE1}"/>
                </a:ext>
              </a:extLst>
            </p:cNvPr>
            <p:cNvSpPr txBox="1"/>
            <p:nvPr/>
          </p:nvSpPr>
          <p:spPr>
            <a:xfrm>
              <a:off x="6462279" y="1088717"/>
              <a:ext cx="14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7ECBF5D-9DDE-4E89-8790-A9AB9379FDBF}"/>
              </a:ext>
            </a:extLst>
          </p:cNvPr>
          <p:cNvSpPr/>
          <p:nvPr/>
        </p:nvSpPr>
        <p:spPr>
          <a:xfrm>
            <a:off x="2649787" y="6131335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</p:spTree>
    <p:extLst>
      <p:ext uri="{BB962C8B-B14F-4D97-AF65-F5344CB8AC3E}">
        <p14:creationId xmlns:p14="http://schemas.microsoft.com/office/powerpoint/2010/main" val="345649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8EAF17D-5E3B-4DAB-9E74-70831900046D}"/>
              </a:ext>
            </a:extLst>
          </p:cNvPr>
          <p:cNvGrpSpPr/>
          <p:nvPr/>
        </p:nvGrpSpPr>
        <p:grpSpPr>
          <a:xfrm>
            <a:off x="2008085" y="1907431"/>
            <a:ext cx="7157884" cy="4021394"/>
            <a:chOff x="1641987" y="845574"/>
            <a:chExt cx="7157884" cy="402139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6AA4CFF-0489-4B3D-B840-79C95AC14AA7}"/>
                </a:ext>
              </a:extLst>
            </p:cNvPr>
            <p:cNvSpPr/>
            <p:nvPr/>
          </p:nvSpPr>
          <p:spPr>
            <a:xfrm>
              <a:off x="1641987" y="845574"/>
              <a:ext cx="7157884" cy="4021394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3B0D85C-E63F-4A8E-A24B-618AA626C66F}"/>
                </a:ext>
              </a:extLst>
            </p:cNvPr>
            <p:cNvSpPr txBox="1"/>
            <p:nvPr/>
          </p:nvSpPr>
          <p:spPr>
            <a:xfrm>
              <a:off x="4670351" y="1494954"/>
              <a:ext cx="110115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新規登録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451CDA8-A137-48B8-85D5-BF2C7237CAE0}"/>
                </a:ext>
              </a:extLst>
            </p:cNvPr>
            <p:cNvGrpSpPr/>
            <p:nvPr/>
          </p:nvGrpSpPr>
          <p:grpSpPr>
            <a:xfrm>
              <a:off x="3392129" y="2281084"/>
              <a:ext cx="3401950" cy="1818968"/>
              <a:chOff x="3392129" y="2281084"/>
              <a:chExt cx="3401950" cy="1818968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FB17374-D71C-484B-8A53-D1256E882022}"/>
                  </a:ext>
                </a:extLst>
              </p:cNvPr>
              <p:cNvSpPr/>
              <p:nvPr/>
            </p:nvSpPr>
            <p:spPr>
              <a:xfrm>
                <a:off x="3392129" y="2281084"/>
                <a:ext cx="3401950" cy="1818968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9EB54360-89EA-4B67-A341-8836A287FF45}"/>
                  </a:ext>
                </a:extLst>
              </p:cNvPr>
              <p:cNvGrpSpPr/>
              <p:nvPr/>
            </p:nvGrpSpPr>
            <p:grpSpPr>
              <a:xfrm>
                <a:off x="3942734" y="2658692"/>
                <a:ext cx="2153266" cy="770308"/>
                <a:chOff x="3942733" y="2789592"/>
                <a:chExt cx="2153266" cy="770308"/>
              </a:xfrm>
            </p:grpSpPr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EB7A9A6-BE60-45C1-91F3-BE8B98EAD900}"/>
                    </a:ext>
                  </a:extLst>
                </p:cNvPr>
                <p:cNvSpPr txBox="1"/>
                <p:nvPr/>
              </p:nvSpPr>
              <p:spPr>
                <a:xfrm>
                  <a:off x="3942733" y="2789592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ユーザー名を入力</a:t>
                  </a: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513A2FF-B4F3-4DA4-B587-0548514BA00B}"/>
                    </a:ext>
                  </a:extLst>
                </p:cNvPr>
                <p:cNvSpPr txBox="1"/>
                <p:nvPr/>
              </p:nvSpPr>
              <p:spPr>
                <a:xfrm>
                  <a:off x="3942734" y="3190568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パスワードを入力</a:t>
                  </a:r>
                </a:p>
              </p:txBody>
            </p:sp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2B5561-45C5-4267-A90E-73A8052A1EC2}"/>
                  </a:ext>
                </a:extLst>
              </p:cNvPr>
              <p:cNvSpPr txBox="1"/>
              <p:nvPr/>
            </p:nvSpPr>
            <p:spPr>
              <a:xfrm>
                <a:off x="4783437" y="3592446"/>
                <a:ext cx="1887765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アカウント作成</a:t>
                </a: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BEEB14-FCF9-4B31-8218-FBF170F00E2E}"/>
              </a:ext>
            </a:extLst>
          </p:cNvPr>
          <p:cNvSpPr txBox="1"/>
          <p:nvPr/>
        </p:nvSpPr>
        <p:spPr>
          <a:xfrm>
            <a:off x="3563117" y="344841"/>
            <a:ext cx="703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2FE531-7902-4B4F-8A61-568491033825}"/>
              </a:ext>
            </a:extLst>
          </p:cNvPr>
          <p:cNvSpPr txBox="1"/>
          <p:nvPr/>
        </p:nvSpPr>
        <p:spPr>
          <a:xfrm>
            <a:off x="3372464" y="1343570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ユーザー名は既に使用されています。</a:t>
            </a:r>
            <a:endParaRPr kumimoji="1" lang="en-US" altLang="ja-JP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D8578E3-75A4-4B67-9044-F6CA4D2233BA}"/>
              </a:ext>
            </a:extLst>
          </p:cNvPr>
          <p:cNvSpPr/>
          <p:nvPr/>
        </p:nvSpPr>
        <p:spPr>
          <a:xfrm>
            <a:off x="2649787" y="612335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</p:spTree>
    <p:extLst>
      <p:ext uri="{BB962C8B-B14F-4D97-AF65-F5344CB8AC3E}">
        <p14:creationId xmlns:p14="http://schemas.microsoft.com/office/powerpoint/2010/main" val="207440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403123" y="17206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616975" y="1479755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lang="ja-JP" altLang="en-US" dirty="0">
                <a:ln>
                  <a:solidFill>
                    <a:srgbClr val="FF0000"/>
                  </a:solidFill>
                </a:ln>
              </a:rPr>
              <a:t>トイレ掃除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☐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今週の購入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6/6 </a:t>
            </a:r>
            <a:r>
              <a:rPr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シャンプー</a:t>
            </a:r>
            <a:endParaRPr lang="en-US" altLang="ja-JP" dirty="0">
              <a:ln>
                <a:solidFill>
                  <a:schemeClr val="accent2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石鹸</a:t>
            </a:r>
            <a:endParaRPr kumimoji="1" lang="en-US" altLang="ja-JP" dirty="0">
              <a:ln>
                <a:solidFill>
                  <a:schemeClr val="accent2"/>
                </a:solidFill>
              </a:ln>
              <a:solidFill>
                <a:srgbClr val="FF0000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食器用洗剤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 スポンジ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C91BC6-B58F-4B92-B0CB-11A99D1E4B98}"/>
              </a:ext>
            </a:extLst>
          </p:cNvPr>
          <p:cNvSpPr txBox="1"/>
          <p:nvPr/>
        </p:nvSpPr>
        <p:spPr>
          <a:xfrm>
            <a:off x="6096000" y="2779188"/>
            <a:ext cx="11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ゴミ出し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トイレ掃除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481DF5-31BF-4359-82CD-00EF0195FE31}"/>
              </a:ext>
            </a:extLst>
          </p:cNvPr>
          <p:cNvSpPr txBox="1"/>
          <p:nvPr/>
        </p:nvSpPr>
        <p:spPr>
          <a:xfrm>
            <a:off x="7079226" y="278785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リビング掃除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902E255-3991-420E-A542-8E13E908F670}"/>
              </a:ext>
            </a:extLst>
          </p:cNvPr>
          <p:cNvSpPr/>
          <p:nvPr/>
        </p:nvSpPr>
        <p:spPr>
          <a:xfrm>
            <a:off x="403123" y="172064"/>
            <a:ext cx="10445035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AADAE71-D572-4D75-B76F-CB5AF01562E2}"/>
              </a:ext>
            </a:extLst>
          </p:cNvPr>
          <p:cNvGrpSpPr/>
          <p:nvPr/>
        </p:nvGrpSpPr>
        <p:grpSpPr>
          <a:xfrm>
            <a:off x="1651820" y="1411902"/>
            <a:ext cx="6921910" cy="3571569"/>
            <a:chOff x="2153265" y="593621"/>
            <a:chExt cx="6921910" cy="3571569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EB65CC03-DCF2-4B56-A8DD-6C33F5509797}"/>
                </a:ext>
              </a:extLst>
            </p:cNvPr>
            <p:cNvSpPr/>
            <p:nvPr/>
          </p:nvSpPr>
          <p:spPr>
            <a:xfrm>
              <a:off x="2153265" y="593621"/>
              <a:ext cx="6921910" cy="35715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ln>
                    <a:solidFill>
                      <a:schemeClr val="tx1"/>
                    </a:solidFill>
                  </a:ln>
                </a:rPr>
                <a:t>今日やるタスク</a:t>
              </a:r>
            </a:p>
            <a:p>
              <a:pPr algn="ctr"/>
              <a:endParaRPr kumimoji="1" lang="en-US" altLang="ja-JP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r>
                <a:rPr lang="ja-JP" altLang="en-US" dirty="0">
                  <a:ln>
                    <a:solidFill>
                      <a:schemeClr val="tx1"/>
                    </a:solidFill>
                  </a:ln>
                </a:rPr>
                <a:t>・排水溝掃除　</a:t>
              </a:r>
            </a:p>
            <a:p>
              <a:pPr algn="ctr"/>
              <a:r>
                <a:rPr lang="ja-JP" altLang="en-US" dirty="0">
                  <a:ln>
                    <a:solidFill>
                      <a:schemeClr val="tx1"/>
                    </a:solidFill>
                  </a:ln>
                </a:rPr>
                <a:t>・洗剤購入　</a:t>
              </a:r>
            </a:p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  <a:p>
              <a:pPr algn="ctr"/>
              <a:r>
                <a:rPr lang="ja-JP" altLang="en-US" dirty="0">
                  <a:ln>
                    <a:solidFill>
                      <a:schemeClr val="tx1"/>
                    </a:solidFill>
                  </a:ln>
                </a:rPr>
                <a:t>未達成タスク</a:t>
              </a:r>
            </a:p>
            <a:p>
              <a:pPr algn="ctr"/>
              <a:r>
                <a:rPr lang="ja-JP" altLang="en-US" dirty="0">
                  <a:ln>
                    <a:solidFill>
                      <a:schemeClr val="tx1"/>
                    </a:solidFill>
                  </a:ln>
                </a:rPr>
                <a:t>・ゴミ出し</a:t>
              </a:r>
            </a:p>
            <a:p>
              <a:pPr algn="ctr"/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今日も一日頑張りましょう。</a:t>
              </a:r>
              <a:endParaRPr kumimoji="1" lang="ja-JP" altLang="en-US" dirty="0"/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44B70F96-5A01-4849-B8EB-8F201EAD8B27}"/>
                </a:ext>
              </a:extLst>
            </p:cNvPr>
            <p:cNvSpPr/>
            <p:nvPr/>
          </p:nvSpPr>
          <p:spPr>
            <a:xfrm>
              <a:off x="4068097" y="3523634"/>
              <a:ext cx="3028336" cy="521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確認しました。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7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13273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8898194" y="38470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91897" y="142566"/>
            <a:ext cx="2857706" cy="6592529"/>
            <a:chOff x="291897" y="24639"/>
            <a:chExt cx="2857706" cy="659252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ADED1B5-BBD1-483C-9B91-C51F6F6E2EA8}"/>
                </a:ext>
              </a:extLst>
            </p:cNvPr>
            <p:cNvGrpSpPr/>
            <p:nvPr/>
          </p:nvGrpSpPr>
          <p:grpSpPr>
            <a:xfrm>
              <a:off x="291897" y="24639"/>
              <a:ext cx="2857706" cy="6592529"/>
              <a:chOff x="409063" y="24639"/>
              <a:chExt cx="2857706" cy="6592529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34AB7709-23BA-456B-88FF-C24CF6F3F24F}"/>
                  </a:ext>
                </a:extLst>
              </p:cNvPr>
              <p:cNvGrpSpPr/>
              <p:nvPr/>
            </p:nvGrpSpPr>
            <p:grpSpPr>
              <a:xfrm>
                <a:off x="409063" y="24639"/>
                <a:ext cx="2857706" cy="6592529"/>
                <a:chOff x="409063" y="24639"/>
                <a:chExt cx="2857706" cy="6592529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BA8DE69B-D6C1-4876-BD1C-9C369D21F908}"/>
                    </a:ext>
                  </a:extLst>
                </p:cNvPr>
                <p:cNvGrpSpPr/>
                <p:nvPr/>
              </p:nvGrpSpPr>
              <p:grpSpPr>
                <a:xfrm>
                  <a:off x="409063" y="24639"/>
                  <a:ext cx="2857706" cy="6592529"/>
                  <a:chOff x="409063" y="24639"/>
                  <a:chExt cx="2857706" cy="6592529"/>
                </a:xfrm>
              </p:grpSpPr>
              <p:sp>
                <p:nvSpPr>
                  <p:cNvPr id="11" name="正方形/長方形 10">
                    <a:extLst>
                      <a:ext uri="{FF2B5EF4-FFF2-40B4-BE49-F238E27FC236}">
                        <a16:creationId xmlns:a16="http://schemas.microsoft.com/office/drawing/2014/main" id="{49270150-6ECF-4CDC-A97F-816D88C27241}"/>
                      </a:ext>
                    </a:extLst>
                  </p:cNvPr>
                  <p:cNvSpPr/>
                  <p:nvPr/>
                </p:nvSpPr>
                <p:spPr>
                  <a:xfrm>
                    <a:off x="409063" y="24639"/>
                    <a:ext cx="2857706" cy="659252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今日やる家事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pPr algn="ctr"/>
                    <a:endParaRPr kumimoji="1" lang="en-US" altLang="ja-JP" dirty="0">
                      <a:ln>
                        <a:solidFill>
                          <a:schemeClr val="tx1"/>
                        </a:solidFill>
                      </a:ln>
                      <a:solidFill>
                        <a:srgbClr val="FF0000"/>
                      </a:solidFill>
                    </a:endParaRPr>
                  </a:p>
                  <a:p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</a:t>
                    </a:r>
                    <a:r>
                      <a:rPr lang="ja-JP" altLang="en-US" dirty="0">
                        <a:ln>
                          <a:solidFill>
                            <a:srgbClr val="FF0000"/>
                          </a:solidFill>
                        </a:ln>
                      </a:rPr>
                      <a:t>トイレ掃除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・ゴミ出し</a:t>
                    </a:r>
                    <a:endParaRPr kumimoji="1"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pPr algn="ctr"/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pPr algn="ctr"/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明日の家事</a:t>
                    </a:r>
                    <a:endParaRPr kumimoji="1"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・リビング掃除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pPr algn="ctr"/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今週の購入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rPr>
                      <a:t>・</a:t>
                    </a:r>
                    <a:r>
                      <a:rPr lang="en-US" altLang="ja-JP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tx1"/>
                        </a:solidFill>
                      </a:rPr>
                      <a:t>6/6 </a:t>
                    </a:r>
                    <a:r>
                      <a:rPr lang="ja-JP" altLang="en-US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tx1"/>
                        </a:solidFill>
                      </a:rPr>
                      <a:t>シャンプー</a:t>
                    </a:r>
                    <a:endParaRPr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tx1"/>
                      </a:solidFill>
                    </a:endParaRPr>
                  </a:p>
                  <a:p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rPr>
                      <a:t>・</a:t>
                    </a:r>
                    <a:r>
                      <a:rPr kumimoji="1" lang="en-US" altLang="ja-JP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rgbClr val="FF0000"/>
                        </a:solidFill>
                      </a:rPr>
                      <a:t>6/7 </a:t>
                    </a:r>
                    <a:r>
                      <a:rPr kumimoji="1" lang="ja-JP" altLang="en-US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rgbClr val="FF0000"/>
                        </a:solidFill>
                      </a:rPr>
                      <a:t>石鹸</a:t>
                    </a:r>
                    <a:endParaRPr kumimoji="1"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</a:t>
                    </a:r>
                    <a:r>
                      <a:rPr kumimoji="1" lang="en-US" altLang="ja-JP" dirty="0">
                        <a:ln>
                          <a:solidFill>
                            <a:schemeClr val="tx1"/>
                          </a:solidFill>
                        </a:ln>
                      </a:rPr>
                      <a:t>6/10 </a:t>
                    </a:r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食器用洗剤</a:t>
                    </a:r>
                    <a:endParaRPr kumimoji="1"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</a:t>
                    </a:r>
                    <a:r>
                      <a:rPr kumimoji="1" lang="en-US" altLang="ja-JP" dirty="0">
                        <a:ln>
                          <a:solidFill>
                            <a:schemeClr val="tx1"/>
                          </a:solidFill>
                        </a:ln>
                      </a:rPr>
                      <a:t>6/12</a:t>
                    </a:r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 スポンジ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pic>
                <p:nvPicPr>
                  <p:cNvPr id="7" name="図 6">
                    <a:extLst>
                      <a:ext uri="{FF2B5EF4-FFF2-40B4-BE49-F238E27FC236}">
                        <a16:creationId xmlns:a16="http://schemas.microsoft.com/office/drawing/2014/main" id="{23CB73E2-5B7E-41D7-B135-A27A2187DD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5884" y="2072119"/>
                    <a:ext cx="264241" cy="264241"/>
                  </a:xfrm>
                  <a:prstGeom prst="rect">
                    <a:avLst/>
                  </a:prstGeom>
                </p:spPr>
              </p:pic>
              <p:pic>
                <p:nvPicPr>
                  <p:cNvPr id="20" name="図 19">
                    <a:extLst>
                      <a:ext uri="{FF2B5EF4-FFF2-40B4-BE49-F238E27FC236}">
                        <a16:creationId xmlns:a16="http://schemas.microsoft.com/office/drawing/2014/main" id="{BECEA837-6BE9-45A9-9ABE-39D410C95E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7113" y="2407816"/>
                    <a:ext cx="264241" cy="2642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id="{77EEAC0F-0061-4A88-9620-01613A9940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93263" y="3232895"/>
                  <a:ext cx="264241" cy="264241"/>
                </a:xfrm>
                <a:prstGeom prst="rect">
                  <a:avLst/>
                </a:prstGeom>
              </p:spPr>
            </p:pic>
            <p:pic>
              <p:nvPicPr>
                <p:cNvPr id="22" name="図 21">
                  <a:extLst>
                    <a:ext uri="{FF2B5EF4-FFF2-40B4-BE49-F238E27FC236}">
                      <a16:creationId xmlns:a16="http://schemas.microsoft.com/office/drawing/2014/main" id="{A295246E-C72A-418A-B4A2-6CA1A7371C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93263" y="4016860"/>
                  <a:ext cx="264241" cy="264241"/>
                </a:xfrm>
                <a:prstGeom prst="rect">
                  <a:avLst/>
                </a:prstGeom>
              </p:spPr>
            </p:pic>
          </p:grpSp>
          <p:pic>
            <p:nvPicPr>
              <p:cNvPr id="23" name="図 22">
                <a:extLst>
                  <a:ext uri="{FF2B5EF4-FFF2-40B4-BE49-F238E27FC236}">
                    <a16:creationId xmlns:a16="http://schemas.microsoft.com/office/drawing/2014/main" id="{7342392E-C26E-4770-A595-D77862CEA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0636" y="4510924"/>
                <a:ext cx="264241" cy="264241"/>
              </a:xfrm>
              <a:prstGeom prst="rect">
                <a:avLst/>
              </a:prstGeom>
            </p:spPr>
          </p:pic>
          <p:pic>
            <p:nvPicPr>
              <p:cNvPr id="24" name="図 23">
                <a:extLst>
                  <a:ext uri="{FF2B5EF4-FFF2-40B4-BE49-F238E27FC236}">
                    <a16:creationId xmlns:a16="http://schemas.microsoft.com/office/drawing/2014/main" id="{6FB7A8F0-6155-4CAE-93C3-101D7A840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1531" y="4846621"/>
                <a:ext cx="264241" cy="264241"/>
              </a:xfrm>
              <a:prstGeom prst="rect">
                <a:avLst/>
              </a:prstGeom>
            </p:spPr>
          </p:pic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9868E0C1-0BF8-4626-8773-B0F45EFE9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0636" y="4292255"/>
                <a:ext cx="264241" cy="264241"/>
              </a:xfrm>
              <a:prstGeom prst="rect">
                <a:avLst/>
              </a:prstGeom>
            </p:spPr>
          </p:pic>
        </p:grp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531420" y="1238865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13273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C91BC6-B58F-4B92-B0CB-11A99D1E4B98}"/>
              </a:ext>
            </a:extLst>
          </p:cNvPr>
          <p:cNvSpPr txBox="1"/>
          <p:nvPr/>
        </p:nvSpPr>
        <p:spPr>
          <a:xfrm>
            <a:off x="6096000" y="2779188"/>
            <a:ext cx="11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ゴミ出し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トイレ掃除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481DF5-31BF-4359-82CD-00EF0195FE31}"/>
              </a:ext>
            </a:extLst>
          </p:cNvPr>
          <p:cNvSpPr txBox="1"/>
          <p:nvPr/>
        </p:nvSpPr>
        <p:spPr>
          <a:xfrm>
            <a:off x="7079226" y="278785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リビング掃除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ADED1B5-BBD1-483C-9B91-C51F6F6E2EA8}"/>
              </a:ext>
            </a:extLst>
          </p:cNvPr>
          <p:cNvGrpSpPr/>
          <p:nvPr/>
        </p:nvGrpSpPr>
        <p:grpSpPr>
          <a:xfrm>
            <a:off x="291897" y="132735"/>
            <a:ext cx="2857706" cy="6592529"/>
            <a:chOff x="409063" y="14807"/>
            <a:chExt cx="2857706" cy="6592529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34AB7709-23BA-456B-88FF-C24CF6F3F24F}"/>
                </a:ext>
              </a:extLst>
            </p:cNvPr>
            <p:cNvGrpSpPr/>
            <p:nvPr/>
          </p:nvGrpSpPr>
          <p:grpSpPr>
            <a:xfrm>
              <a:off x="409063" y="14807"/>
              <a:ext cx="2857706" cy="6592529"/>
              <a:chOff x="409063" y="14807"/>
              <a:chExt cx="2857706" cy="6592529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BA8DE69B-D6C1-4876-BD1C-9C369D21F908}"/>
                  </a:ext>
                </a:extLst>
              </p:cNvPr>
              <p:cNvGrpSpPr/>
              <p:nvPr/>
            </p:nvGrpSpPr>
            <p:grpSpPr>
              <a:xfrm>
                <a:off x="409063" y="14807"/>
                <a:ext cx="2857706" cy="6592529"/>
                <a:chOff x="409063" y="14807"/>
                <a:chExt cx="2857706" cy="6592529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49270150-6ECF-4CDC-A97F-816D88C27241}"/>
                    </a:ext>
                  </a:extLst>
                </p:cNvPr>
                <p:cNvSpPr/>
                <p:nvPr/>
              </p:nvSpPr>
              <p:spPr>
                <a:xfrm>
                  <a:off x="409063" y="14807"/>
                  <a:ext cx="2857706" cy="659252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今日やる家事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lang="ja-JP" altLang="en-US" dirty="0">
                      <a:ln>
                        <a:solidFill>
                          <a:srgbClr val="FF0000"/>
                        </a:solidFill>
                      </a:ln>
                    </a:rPr>
                    <a:t>トイレ掃除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・ゴミ出し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明日の家事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・リビング掃除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今週の購入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0000"/>
                      </a:solidFill>
                    </a:rPr>
                    <a:t>・</a:t>
                  </a:r>
                  <a:r>
                    <a:rPr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tx1"/>
                      </a:solidFill>
                    </a:rPr>
                    <a:t>6/6 </a:t>
                  </a:r>
                  <a:r>
                    <a:rPr lang="ja-JP" altLang="en-US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tx1"/>
                      </a:solidFill>
                    </a:rPr>
                    <a:t>シャンプー</a:t>
                  </a:r>
                  <a:endParaRPr lang="en-US" altLang="ja-JP" dirty="0">
                    <a:ln>
                      <a:solidFill>
                        <a:schemeClr val="accent2"/>
                      </a:solidFill>
                    </a:ln>
                    <a:solidFill>
                      <a:schemeClr val="tx1"/>
                    </a:solidFill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0000"/>
                      </a:solidFill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rgbClr val="FF0000"/>
                      </a:solidFill>
                    </a:rPr>
                    <a:t>6/7 </a:t>
                  </a:r>
                  <a:r>
                    <a:rPr kumimoji="1" lang="ja-JP" altLang="en-US" dirty="0">
                      <a:ln>
                        <a:solidFill>
                          <a:schemeClr val="accent2"/>
                        </a:solidFill>
                      </a:ln>
                      <a:solidFill>
                        <a:srgbClr val="FF0000"/>
                      </a:solidFill>
                    </a:rPr>
                    <a:t>石鹸</a:t>
                  </a:r>
                  <a:endParaRPr kumimoji="1" lang="en-US" altLang="ja-JP" dirty="0">
                    <a:ln>
                      <a:solidFill>
                        <a:schemeClr val="accent2"/>
                      </a:solidFill>
                    </a:ln>
                    <a:solidFill>
                      <a:srgbClr val="FF0000"/>
                    </a:solidFill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tx1"/>
                        </a:solidFill>
                      </a:ln>
                    </a:rPr>
                    <a:t>6/10 </a:t>
                  </a:r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食器用洗剤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tx1"/>
                        </a:solidFill>
                      </a:ln>
                    </a:rPr>
                    <a:t>6/12</a:t>
                  </a:r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 スポンジ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7" name="図 6">
                  <a:extLst>
                    <a:ext uri="{FF2B5EF4-FFF2-40B4-BE49-F238E27FC236}">
                      <a16:creationId xmlns:a16="http://schemas.microsoft.com/office/drawing/2014/main" id="{23CB73E2-5B7E-41D7-B135-A27A2187D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85884" y="2072119"/>
                  <a:ext cx="264241" cy="264241"/>
                </a:xfrm>
                <a:prstGeom prst="rect">
                  <a:avLst/>
                </a:prstGeom>
              </p:spPr>
            </p:pic>
            <p:pic>
              <p:nvPicPr>
                <p:cNvPr id="20" name="図 19">
                  <a:extLst>
                    <a:ext uri="{FF2B5EF4-FFF2-40B4-BE49-F238E27FC236}">
                      <a16:creationId xmlns:a16="http://schemas.microsoft.com/office/drawing/2014/main" id="{BECEA837-6BE9-45A9-9ABE-39D410C95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87113" y="2407816"/>
                  <a:ext cx="264241" cy="264241"/>
                </a:xfrm>
                <a:prstGeom prst="rect">
                  <a:avLst/>
                </a:prstGeom>
              </p:spPr>
            </p:pic>
          </p:grpSp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77EEAC0F-0061-4A88-9620-01613A994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3263" y="3232895"/>
                <a:ext cx="264241" cy="264241"/>
              </a:xfrm>
              <a:prstGeom prst="rect">
                <a:avLst/>
              </a:prstGeom>
            </p:spPr>
          </p:pic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A295246E-C72A-418A-B4A2-6CA1A7371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3263" y="4016860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342392E-C26E-4770-A595-D77862CEA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0636" y="4510924"/>
              <a:ext cx="264241" cy="264241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6FB7A8F0-6155-4CAE-93C3-101D7A84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1531" y="4846621"/>
              <a:ext cx="264241" cy="264241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9868E0C1-0BF8-4626-8773-B0F45EFE9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0636" y="4292255"/>
              <a:ext cx="264241" cy="264241"/>
            </a:xfrm>
            <a:prstGeom prst="rect">
              <a:avLst/>
            </a:prstGeom>
          </p:spPr>
        </p:pic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8CB7E0D-88B6-46C9-A371-B929AF4E5A7F}"/>
              </a:ext>
            </a:extLst>
          </p:cNvPr>
          <p:cNvSpPr/>
          <p:nvPr/>
        </p:nvSpPr>
        <p:spPr>
          <a:xfrm>
            <a:off x="281958" y="132735"/>
            <a:ext cx="10445035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B9CA51F-E4E4-4217-9E10-6AA3A2614C3A}"/>
              </a:ext>
            </a:extLst>
          </p:cNvPr>
          <p:cNvGrpSpPr/>
          <p:nvPr/>
        </p:nvGrpSpPr>
        <p:grpSpPr>
          <a:xfrm>
            <a:off x="1651820" y="1368683"/>
            <a:ext cx="6921910" cy="4516058"/>
            <a:chOff x="1651820" y="1368683"/>
            <a:chExt cx="6921910" cy="4516058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E9A6AE8-6862-47FD-9341-C676F67B547A}"/>
                </a:ext>
              </a:extLst>
            </p:cNvPr>
            <p:cNvGrpSpPr/>
            <p:nvPr/>
          </p:nvGrpSpPr>
          <p:grpSpPr>
            <a:xfrm>
              <a:off x="1651820" y="1368683"/>
              <a:ext cx="6921910" cy="4516058"/>
              <a:chOff x="1651820" y="1368683"/>
              <a:chExt cx="6921910" cy="4516058"/>
            </a:xfrm>
          </p:grpSpPr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EA7C9905-2212-414C-843D-C03F375CA5A3}"/>
                  </a:ext>
                </a:extLst>
              </p:cNvPr>
              <p:cNvGrpSpPr/>
              <p:nvPr/>
            </p:nvGrpSpPr>
            <p:grpSpPr>
              <a:xfrm>
                <a:off x="1651820" y="1373363"/>
                <a:ext cx="6921910" cy="4511378"/>
                <a:chOff x="2153265" y="593621"/>
                <a:chExt cx="6921910" cy="3571569"/>
              </a:xfrm>
            </p:grpSpPr>
            <p:sp>
              <p:nvSpPr>
                <p:cNvPr id="39" name="四角形: 角を丸くする 38">
                  <a:extLst>
                    <a:ext uri="{FF2B5EF4-FFF2-40B4-BE49-F238E27FC236}">
                      <a16:creationId xmlns:a16="http://schemas.microsoft.com/office/drawing/2014/main" id="{7CCB374F-F735-4EC6-A6F6-344DDE2B4DF9}"/>
                    </a:ext>
                  </a:extLst>
                </p:cNvPr>
                <p:cNvSpPr/>
                <p:nvPr/>
              </p:nvSpPr>
              <p:spPr>
                <a:xfrm>
                  <a:off x="2153265" y="593621"/>
                  <a:ext cx="6921910" cy="357156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0" name="四角形: 角を丸くする 39">
                  <a:extLst>
                    <a:ext uri="{FF2B5EF4-FFF2-40B4-BE49-F238E27FC236}">
                      <a16:creationId xmlns:a16="http://schemas.microsoft.com/office/drawing/2014/main" id="{4D0B1836-FBB1-471D-844D-EC2CD0F7008E}"/>
                    </a:ext>
                  </a:extLst>
                </p:cNvPr>
                <p:cNvSpPr/>
                <p:nvPr/>
              </p:nvSpPr>
              <p:spPr>
                <a:xfrm>
                  <a:off x="5099804" y="3622405"/>
                  <a:ext cx="964922" cy="32356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/>
                    <a:t>登録</a:t>
                  </a:r>
                </a:p>
              </p:txBody>
            </p:sp>
          </p:grp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CF83D28-8BCD-4416-B7D1-22CFE9825B4A}"/>
                  </a:ext>
                </a:extLst>
              </p:cNvPr>
              <p:cNvSpPr txBox="1"/>
              <p:nvPr/>
            </p:nvSpPr>
            <p:spPr>
              <a:xfrm>
                <a:off x="4167578" y="3060354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商品名</a:t>
                </a:r>
                <a:endParaRPr kumimoji="1" lang="ja-JP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FB63AD4-CF58-46A4-8CE8-A6E014A8B3DE}"/>
                  </a:ext>
                </a:extLst>
              </p:cNvPr>
              <p:cNvSpPr txBox="1"/>
              <p:nvPr/>
            </p:nvSpPr>
            <p:spPr>
              <a:xfrm>
                <a:off x="4167577" y="3629052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値段（数値）</a:t>
                </a:r>
                <a:endParaRPr kumimoji="1" lang="ja-JP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38BE99C-E819-4B17-B870-9D75798AE3B2}"/>
                  </a:ext>
                </a:extLst>
              </p:cNvPr>
              <p:cNvSpPr txBox="1"/>
              <p:nvPr/>
            </p:nvSpPr>
            <p:spPr>
              <a:xfrm>
                <a:off x="4167577" y="4134788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容量（数値）</a:t>
                </a:r>
                <a:endParaRPr kumimoji="1" lang="ja-JP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993CDEEC-3F4A-4F58-B02A-2C3695A2056E}"/>
                  </a:ext>
                </a:extLst>
              </p:cNvPr>
              <p:cNvGrpSpPr/>
              <p:nvPr/>
            </p:nvGrpSpPr>
            <p:grpSpPr>
              <a:xfrm>
                <a:off x="4167578" y="2514756"/>
                <a:ext cx="1883391" cy="369332"/>
                <a:chOff x="4167578" y="2553295"/>
                <a:chExt cx="1883391" cy="369332"/>
              </a:xfrm>
            </p:grpSpPr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FDD14AF2-1190-4826-8695-08E266987CCC}"/>
                    </a:ext>
                  </a:extLst>
                </p:cNvPr>
                <p:cNvSpPr txBox="1"/>
                <p:nvPr/>
              </p:nvSpPr>
              <p:spPr>
                <a:xfrm>
                  <a:off x="4167578" y="2553295"/>
                  <a:ext cx="1883391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日用品項目</a:t>
                  </a:r>
                </a:p>
              </p:txBody>
            </p:sp>
            <p:pic>
              <p:nvPicPr>
                <p:cNvPr id="45" name="図 44">
                  <a:extLst>
                    <a:ext uri="{FF2B5EF4-FFF2-40B4-BE49-F238E27FC236}">
                      <a16:creationId xmlns:a16="http://schemas.microsoft.com/office/drawing/2014/main" id="{ABC289B7-573D-4800-A3C4-0535E51245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47857" y="2588778"/>
                  <a:ext cx="271440" cy="271440"/>
                </a:xfrm>
                <a:prstGeom prst="rect">
                  <a:avLst/>
                </a:prstGeom>
              </p:spPr>
            </p:pic>
          </p:grp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56D0EFE4-F0C6-4ED7-B87B-52627289D058}"/>
                  </a:ext>
                </a:extLst>
              </p:cNvPr>
              <p:cNvSpPr txBox="1"/>
              <p:nvPr/>
            </p:nvSpPr>
            <p:spPr>
              <a:xfrm>
                <a:off x="2534759" y="1368683"/>
                <a:ext cx="1554153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日用品登録</a:t>
                </a:r>
                <a:endParaRPr kumimoji="1" lang="ja-JP" alt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F2D00AA-020F-476E-B6A0-C4AC2A27C9C7}"/>
                  </a:ext>
                </a:extLst>
              </p:cNvPr>
              <p:cNvSpPr txBox="1"/>
              <p:nvPr/>
            </p:nvSpPr>
            <p:spPr>
              <a:xfrm>
                <a:off x="4008903" y="1396163"/>
                <a:ext cx="1405724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家事登録</a:t>
                </a:r>
                <a:endParaRPr kumimoji="1" lang="ja-JP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53" name="図 52">
                <a:extLst>
                  <a:ext uri="{FF2B5EF4-FFF2-40B4-BE49-F238E27FC236}">
                    <a16:creationId xmlns:a16="http://schemas.microsoft.com/office/drawing/2014/main" id="{31828425-089C-4FC2-9446-D580D859D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81731" y="3135623"/>
                <a:ext cx="252205" cy="252205"/>
              </a:xfrm>
              <a:prstGeom prst="rect">
                <a:avLst/>
              </a:prstGeom>
            </p:spPr>
          </p:pic>
          <p:pic>
            <p:nvPicPr>
              <p:cNvPr id="58" name="図 57">
                <a:extLst>
                  <a:ext uri="{FF2B5EF4-FFF2-40B4-BE49-F238E27FC236}">
                    <a16:creationId xmlns:a16="http://schemas.microsoft.com/office/drawing/2014/main" id="{A2F64071-62B1-441B-AEE3-90158EEE32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8084" y="4173030"/>
                <a:ext cx="271440" cy="271440"/>
              </a:xfrm>
              <a:prstGeom prst="rect">
                <a:avLst/>
              </a:prstGeom>
            </p:spPr>
          </p:pic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8B3FD197-7C72-4658-AC3D-D8B98B62DF5F}"/>
                </a:ext>
              </a:extLst>
            </p:cNvPr>
            <p:cNvSpPr txBox="1"/>
            <p:nvPr/>
          </p:nvSpPr>
          <p:spPr>
            <a:xfrm>
              <a:off x="4154610" y="4683171"/>
              <a:ext cx="183255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メモ（</a:t>
              </a:r>
              <a:r>
                <a:rPr kumimoji="1" lang="en-US" altLang="ja-JP" dirty="0">
                  <a:solidFill>
                    <a:schemeClr val="bg2">
                      <a:lumMod val="50000"/>
                    </a:schemeClr>
                  </a:solidFill>
                </a:rPr>
                <a:t>?</a:t>
              </a:r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字）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631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13273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C91BC6-B58F-4B92-B0CB-11A99D1E4B98}"/>
              </a:ext>
            </a:extLst>
          </p:cNvPr>
          <p:cNvSpPr txBox="1"/>
          <p:nvPr/>
        </p:nvSpPr>
        <p:spPr>
          <a:xfrm>
            <a:off x="6096000" y="2779188"/>
            <a:ext cx="11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ゴミ出し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トイレ掃除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481DF5-31BF-4359-82CD-00EF0195FE31}"/>
              </a:ext>
            </a:extLst>
          </p:cNvPr>
          <p:cNvSpPr txBox="1"/>
          <p:nvPr/>
        </p:nvSpPr>
        <p:spPr>
          <a:xfrm>
            <a:off x="7079226" y="278785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リビング掃除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ADED1B5-BBD1-483C-9B91-C51F6F6E2EA8}"/>
              </a:ext>
            </a:extLst>
          </p:cNvPr>
          <p:cNvGrpSpPr/>
          <p:nvPr/>
        </p:nvGrpSpPr>
        <p:grpSpPr>
          <a:xfrm>
            <a:off x="291897" y="132735"/>
            <a:ext cx="2857706" cy="6592529"/>
            <a:chOff x="409063" y="14807"/>
            <a:chExt cx="2857706" cy="6592529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34AB7709-23BA-456B-88FF-C24CF6F3F24F}"/>
                </a:ext>
              </a:extLst>
            </p:cNvPr>
            <p:cNvGrpSpPr/>
            <p:nvPr/>
          </p:nvGrpSpPr>
          <p:grpSpPr>
            <a:xfrm>
              <a:off x="409063" y="14807"/>
              <a:ext cx="2857706" cy="6592529"/>
              <a:chOff x="409063" y="14807"/>
              <a:chExt cx="2857706" cy="6592529"/>
            </a:xfrm>
          </p:grpSpPr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BA8DE69B-D6C1-4876-BD1C-9C369D21F908}"/>
                  </a:ext>
                </a:extLst>
              </p:cNvPr>
              <p:cNvGrpSpPr/>
              <p:nvPr/>
            </p:nvGrpSpPr>
            <p:grpSpPr>
              <a:xfrm>
                <a:off x="409063" y="14807"/>
                <a:ext cx="2857706" cy="6592529"/>
                <a:chOff x="409063" y="14807"/>
                <a:chExt cx="2857706" cy="6592529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49270150-6ECF-4CDC-A97F-816D88C27241}"/>
                    </a:ext>
                  </a:extLst>
                </p:cNvPr>
                <p:cNvSpPr/>
                <p:nvPr/>
              </p:nvSpPr>
              <p:spPr>
                <a:xfrm>
                  <a:off x="409063" y="14807"/>
                  <a:ext cx="2857706" cy="659252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今日やる家事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lang="ja-JP" altLang="en-US" dirty="0">
                      <a:ln>
                        <a:solidFill>
                          <a:srgbClr val="FF0000"/>
                        </a:solidFill>
                      </a:ln>
                    </a:rPr>
                    <a:t>トイレ掃除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・ゴミ出し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明日の家事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・リビング掃除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pPr algn="ctr"/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今週の購入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0000"/>
                      </a:solidFill>
                    </a:rPr>
                    <a:t>・</a:t>
                  </a:r>
                  <a:r>
                    <a:rPr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tx1"/>
                      </a:solidFill>
                    </a:rPr>
                    <a:t>6/6 </a:t>
                  </a:r>
                  <a:r>
                    <a:rPr lang="ja-JP" altLang="en-US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tx1"/>
                      </a:solidFill>
                    </a:rPr>
                    <a:t>シャンプー</a:t>
                  </a:r>
                  <a:endParaRPr lang="en-US" altLang="ja-JP" dirty="0">
                    <a:ln>
                      <a:solidFill>
                        <a:schemeClr val="accent2"/>
                      </a:solidFill>
                    </a:ln>
                    <a:solidFill>
                      <a:schemeClr val="tx1"/>
                    </a:solidFill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  <a:solidFill>
                        <a:srgbClr val="FF0000"/>
                      </a:solidFill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rgbClr val="FF0000"/>
                      </a:solidFill>
                    </a:rPr>
                    <a:t>6/7 </a:t>
                  </a:r>
                  <a:r>
                    <a:rPr kumimoji="1" lang="ja-JP" altLang="en-US" dirty="0">
                      <a:ln>
                        <a:solidFill>
                          <a:schemeClr val="accent2"/>
                        </a:solidFill>
                      </a:ln>
                      <a:solidFill>
                        <a:srgbClr val="FF0000"/>
                      </a:solidFill>
                    </a:rPr>
                    <a:t>石鹸</a:t>
                  </a:r>
                  <a:endParaRPr kumimoji="1" lang="en-US" altLang="ja-JP" dirty="0">
                    <a:ln>
                      <a:solidFill>
                        <a:schemeClr val="accent2"/>
                      </a:solidFill>
                    </a:ln>
                    <a:solidFill>
                      <a:srgbClr val="FF0000"/>
                    </a:solidFill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tx1"/>
                        </a:solidFill>
                      </a:ln>
                    </a:rPr>
                    <a:t>6/10 </a:t>
                  </a:r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食器用洗剤</a:t>
                  </a:r>
                  <a:endParaRPr kumimoji="1"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  <a:p>
                  <a:r>
                    <a:rPr kumimoji="1"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・</a:t>
                  </a:r>
                  <a:r>
                    <a:rPr kumimoji="1" lang="en-US" altLang="ja-JP" dirty="0">
                      <a:ln>
                        <a:solidFill>
                          <a:schemeClr val="tx1"/>
                        </a:solidFill>
                      </a:ln>
                    </a:rPr>
                    <a:t>6/12</a:t>
                  </a:r>
                  <a:r>
                    <a:rPr lang="ja-JP" altLang="en-US" dirty="0">
                      <a:ln>
                        <a:solidFill>
                          <a:schemeClr val="tx1"/>
                        </a:solidFill>
                      </a:ln>
                    </a:rPr>
                    <a:t> スポンジ</a:t>
                  </a:r>
                  <a:endParaRPr lang="en-US" altLang="ja-JP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7" name="図 6">
                  <a:extLst>
                    <a:ext uri="{FF2B5EF4-FFF2-40B4-BE49-F238E27FC236}">
                      <a16:creationId xmlns:a16="http://schemas.microsoft.com/office/drawing/2014/main" id="{23CB73E2-5B7E-41D7-B135-A27A2187DD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85884" y="2072119"/>
                  <a:ext cx="264241" cy="264241"/>
                </a:xfrm>
                <a:prstGeom prst="rect">
                  <a:avLst/>
                </a:prstGeom>
              </p:spPr>
            </p:pic>
            <p:pic>
              <p:nvPicPr>
                <p:cNvPr id="20" name="図 19">
                  <a:extLst>
                    <a:ext uri="{FF2B5EF4-FFF2-40B4-BE49-F238E27FC236}">
                      <a16:creationId xmlns:a16="http://schemas.microsoft.com/office/drawing/2014/main" id="{BECEA837-6BE9-45A9-9ABE-39D410C95E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87113" y="2407816"/>
                  <a:ext cx="264241" cy="264241"/>
                </a:xfrm>
                <a:prstGeom prst="rect">
                  <a:avLst/>
                </a:prstGeom>
              </p:spPr>
            </p:pic>
          </p:grpSp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77EEAC0F-0061-4A88-9620-01613A994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3263" y="3232895"/>
                <a:ext cx="264241" cy="264241"/>
              </a:xfrm>
              <a:prstGeom prst="rect">
                <a:avLst/>
              </a:prstGeom>
            </p:spPr>
          </p:pic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A295246E-C72A-418A-B4A2-6CA1A7371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3263" y="4016860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7342392E-C26E-4770-A595-D77862CEA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0636" y="4510924"/>
              <a:ext cx="264241" cy="264241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6FB7A8F0-6155-4CAE-93C3-101D7A84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1531" y="4846621"/>
              <a:ext cx="264241" cy="264241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9868E0C1-0BF8-4626-8773-B0F45EFE9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0636" y="4292255"/>
              <a:ext cx="264241" cy="264241"/>
            </a:xfrm>
            <a:prstGeom prst="rect">
              <a:avLst/>
            </a:prstGeom>
          </p:spPr>
        </p:pic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8CB7E0D-88B6-46C9-A371-B929AF4E5A7F}"/>
              </a:ext>
            </a:extLst>
          </p:cNvPr>
          <p:cNvSpPr/>
          <p:nvPr/>
        </p:nvSpPr>
        <p:spPr>
          <a:xfrm>
            <a:off x="281958" y="132735"/>
            <a:ext cx="10445035" cy="6592529"/>
          </a:xfrm>
          <a:prstGeom prst="rect">
            <a:avLst/>
          </a:prstGeom>
          <a:solidFill>
            <a:schemeClr val="tx1">
              <a:lumMod val="50000"/>
              <a:lumOff val="5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E9A6AE8-6862-47FD-9341-C676F67B547A}"/>
              </a:ext>
            </a:extLst>
          </p:cNvPr>
          <p:cNvGrpSpPr/>
          <p:nvPr/>
        </p:nvGrpSpPr>
        <p:grpSpPr>
          <a:xfrm>
            <a:off x="1651820" y="1353781"/>
            <a:ext cx="6921910" cy="4530960"/>
            <a:chOff x="1651820" y="1353781"/>
            <a:chExt cx="6921910" cy="4530960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EA7C9905-2212-414C-843D-C03F375CA5A3}"/>
                </a:ext>
              </a:extLst>
            </p:cNvPr>
            <p:cNvGrpSpPr/>
            <p:nvPr/>
          </p:nvGrpSpPr>
          <p:grpSpPr>
            <a:xfrm>
              <a:off x="1651820" y="1373363"/>
              <a:ext cx="6921910" cy="4511378"/>
              <a:chOff x="2153265" y="593621"/>
              <a:chExt cx="6921910" cy="3571569"/>
            </a:xfrm>
          </p:grpSpPr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7CCB374F-F735-4EC6-A6F6-344DDE2B4DF9}"/>
                  </a:ext>
                </a:extLst>
              </p:cNvPr>
              <p:cNvSpPr/>
              <p:nvPr/>
            </p:nvSpPr>
            <p:spPr>
              <a:xfrm>
                <a:off x="2153265" y="593621"/>
                <a:ext cx="6921910" cy="357156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四角形: 角を丸くする 39">
                <a:extLst>
                  <a:ext uri="{FF2B5EF4-FFF2-40B4-BE49-F238E27FC236}">
                    <a16:creationId xmlns:a16="http://schemas.microsoft.com/office/drawing/2014/main" id="{4D0B1836-FBB1-471D-844D-EC2CD0F7008E}"/>
                  </a:ext>
                </a:extLst>
              </p:cNvPr>
              <p:cNvSpPr/>
              <p:nvPr/>
            </p:nvSpPr>
            <p:spPr>
              <a:xfrm>
                <a:off x="5099804" y="3622405"/>
                <a:ext cx="964922" cy="3235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登録</a:t>
                </a:r>
              </a:p>
            </p:txBody>
          </p:sp>
        </p:grp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ACF83D28-8BCD-4416-B7D1-22CFE9825B4A}"/>
                </a:ext>
              </a:extLst>
            </p:cNvPr>
            <p:cNvSpPr txBox="1"/>
            <p:nvPr/>
          </p:nvSpPr>
          <p:spPr>
            <a:xfrm>
              <a:off x="4167578" y="3060354"/>
              <a:ext cx="183255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bg2">
                      <a:lumMod val="50000"/>
                    </a:schemeClr>
                  </a:solidFill>
                </a:rPr>
                <a:t>目標頻度</a:t>
              </a:r>
              <a:r>
                <a:rPr lang="en-US" altLang="ja-JP" dirty="0">
                  <a:solidFill>
                    <a:schemeClr val="bg2">
                      <a:lumMod val="50000"/>
                    </a:schemeClr>
                  </a:solidFill>
                </a:rPr>
                <a:t>(</a:t>
              </a:r>
              <a:r>
                <a:rPr lang="ja-JP" altLang="en-US" dirty="0">
                  <a:solidFill>
                    <a:schemeClr val="bg2">
                      <a:lumMod val="50000"/>
                    </a:schemeClr>
                  </a:solidFill>
                </a:rPr>
                <a:t>数値</a:t>
              </a:r>
              <a:r>
                <a:rPr lang="en-US" altLang="ja-JP" dirty="0">
                  <a:solidFill>
                    <a:schemeClr val="bg2">
                      <a:lumMod val="50000"/>
                    </a:schemeClr>
                  </a:solidFill>
                </a:rPr>
                <a:t>)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FB63AD4-CF58-46A4-8CE8-A6E014A8B3DE}"/>
                </a:ext>
              </a:extLst>
            </p:cNvPr>
            <p:cNvSpPr txBox="1"/>
            <p:nvPr/>
          </p:nvSpPr>
          <p:spPr>
            <a:xfrm>
              <a:off x="4167577" y="3629052"/>
              <a:ext cx="183255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bg2">
                      <a:lumMod val="50000"/>
                    </a:schemeClr>
                  </a:solidFill>
                </a:rPr>
                <a:t>メモ（？字）</a:t>
              </a:r>
              <a:endParaRPr kumimoji="1" lang="ja-JP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FDD14AF2-1190-4826-8695-08E266987CCC}"/>
                </a:ext>
              </a:extLst>
            </p:cNvPr>
            <p:cNvSpPr txBox="1"/>
            <p:nvPr/>
          </p:nvSpPr>
          <p:spPr>
            <a:xfrm>
              <a:off x="4167578" y="2514756"/>
              <a:ext cx="18833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家事項目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56D0EFE4-F0C6-4ED7-B87B-52627289D058}"/>
                </a:ext>
              </a:extLst>
            </p:cNvPr>
            <p:cNvSpPr txBox="1"/>
            <p:nvPr/>
          </p:nvSpPr>
          <p:spPr>
            <a:xfrm>
              <a:off x="2518371" y="1389952"/>
              <a:ext cx="155415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bg2">
                      <a:lumMod val="50000"/>
                    </a:schemeClr>
                  </a:solidFill>
                </a:rPr>
                <a:t>日用品登録</a:t>
              </a:r>
              <a:endParaRPr kumimoji="1" lang="ja-JP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EF2D00AA-020F-476E-B6A0-C4AC2A27C9C7}"/>
                </a:ext>
              </a:extLst>
            </p:cNvPr>
            <p:cNvSpPr txBox="1"/>
            <p:nvPr/>
          </p:nvSpPr>
          <p:spPr>
            <a:xfrm>
              <a:off x="4004661" y="1353781"/>
              <a:ext cx="14057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solidFill>
                    <a:schemeClr val="bg2">
                      <a:lumMod val="50000"/>
                    </a:schemeClr>
                  </a:solidFill>
                </a:rPr>
                <a:t>家事登録</a:t>
              </a:r>
              <a:endParaRPr kumimoji="1" lang="ja-JP" alt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47" name="図 46">
            <a:extLst>
              <a:ext uri="{FF2B5EF4-FFF2-40B4-BE49-F238E27FC236}">
                <a16:creationId xmlns:a16="http://schemas.microsoft.com/office/drawing/2014/main" id="{14EDE155-65D3-405D-B35A-13BD63B14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034" y="3117215"/>
            <a:ext cx="271440" cy="2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1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13273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8770375" y="314634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F2ED0E-EC33-4EBA-9F01-4AE6A8A4D77E}"/>
              </a:ext>
            </a:extLst>
          </p:cNvPr>
          <p:cNvGrpSpPr/>
          <p:nvPr/>
        </p:nvGrpSpPr>
        <p:grpSpPr>
          <a:xfrm>
            <a:off x="291897" y="132735"/>
            <a:ext cx="2857706" cy="6592529"/>
            <a:chOff x="291897" y="132735"/>
            <a:chExt cx="2857706" cy="659252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ADED1B5-BBD1-483C-9B91-C51F6F6E2EA8}"/>
                </a:ext>
              </a:extLst>
            </p:cNvPr>
            <p:cNvGrpSpPr/>
            <p:nvPr/>
          </p:nvGrpSpPr>
          <p:grpSpPr>
            <a:xfrm>
              <a:off x="291897" y="132735"/>
              <a:ext cx="2857706" cy="6592529"/>
              <a:chOff x="409063" y="14807"/>
              <a:chExt cx="2857706" cy="6592529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34AB7709-23BA-456B-88FF-C24CF6F3F24F}"/>
                  </a:ext>
                </a:extLst>
              </p:cNvPr>
              <p:cNvGrpSpPr/>
              <p:nvPr/>
            </p:nvGrpSpPr>
            <p:grpSpPr>
              <a:xfrm>
                <a:off x="409063" y="14807"/>
                <a:ext cx="2857706" cy="6592529"/>
                <a:chOff x="409063" y="14807"/>
                <a:chExt cx="2857706" cy="6592529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BA8DE69B-D6C1-4876-BD1C-9C369D21F908}"/>
                    </a:ext>
                  </a:extLst>
                </p:cNvPr>
                <p:cNvGrpSpPr/>
                <p:nvPr/>
              </p:nvGrpSpPr>
              <p:grpSpPr>
                <a:xfrm>
                  <a:off x="409063" y="14807"/>
                  <a:ext cx="2857706" cy="6592529"/>
                  <a:chOff x="409063" y="14807"/>
                  <a:chExt cx="2857706" cy="6592529"/>
                </a:xfrm>
              </p:grpSpPr>
              <p:sp>
                <p:nvSpPr>
                  <p:cNvPr id="11" name="正方形/長方形 10">
                    <a:extLst>
                      <a:ext uri="{FF2B5EF4-FFF2-40B4-BE49-F238E27FC236}">
                        <a16:creationId xmlns:a16="http://schemas.microsoft.com/office/drawing/2014/main" id="{49270150-6ECF-4CDC-A97F-816D88C27241}"/>
                      </a:ext>
                    </a:extLst>
                  </p:cNvPr>
                  <p:cNvSpPr/>
                  <p:nvPr/>
                </p:nvSpPr>
                <p:spPr>
                  <a:xfrm>
                    <a:off x="409063" y="14807"/>
                    <a:ext cx="2857706" cy="659252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今日やる家事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pPr algn="ctr"/>
                    <a:endParaRPr kumimoji="1" lang="en-US" altLang="ja-JP" dirty="0">
                      <a:ln>
                        <a:solidFill>
                          <a:schemeClr val="tx1"/>
                        </a:solidFill>
                      </a:ln>
                      <a:solidFill>
                        <a:srgbClr val="FF0000"/>
                      </a:solidFill>
                    </a:endParaRPr>
                  </a:p>
                  <a:p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</a:t>
                    </a:r>
                    <a:r>
                      <a:rPr lang="ja-JP" altLang="en-US" dirty="0">
                        <a:ln>
                          <a:solidFill>
                            <a:srgbClr val="FF0000"/>
                          </a:solidFill>
                        </a:ln>
                      </a:rPr>
                      <a:t>トイレ掃除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・ゴミ出し</a:t>
                    </a:r>
                    <a:endParaRPr kumimoji="1"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pPr algn="ctr"/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pPr algn="ctr"/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明日の家事</a:t>
                    </a:r>
                    <a:endParaRPr kumimoji="1"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・リビング掃除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pPr algn="ctr"/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今週の購入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rPr>
                      <a:t>・</a:t>
                    </a:r>
                    <a:r>
                      <a:rPr lang="en-US" altLang="ja-JP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tx1"/>
                        </a:solidFill>
                      </a:rPr>
                      <a:t>6/6 </a:t>
                    </a:r>
                    <a:r>
                      <a:rPr lang="ja-JP" altLang="en-US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chemeClr val="tx1"/>
                        </a:solidFill>
                      </a:rPr>
                      <a:t>シャンプー</a:t>
                    </a:r>
                    <a:endParaRPr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chemeClr val="tx1"/>
                      </a:solidFill>
                    </a:endParaRPr>
                  </a:p>
                  <a:p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rPr>
                      <a:t>・</a:t>
                    </a:r>
                    <a:r>
                      <a:rPr kumimoji="1" lang="en-US" altLang="ja-JP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rgbClr val="FF0000"/>
                        </a:solidFill>
                      </a:rPr>
                      <a:t>6/7 </a:t>
                    </a:r>
                    <a:r>
                      <a:rPr kumimoji="1" lang="ja-JP" altLang="en-US" dirty="0">
                        <a:ln>
                          <a:solidFill>
                            <a:schemeClr val="accent2"/>
                          </a:solidFill>
                        </a:ln>
                        <a:solidFill>
                          <a:srgbClr val="FF0000"/>
                        </a:solidFill>
                      </a:rPr>
                      <a:t>石鹸</a:t>
                    </a:r>
                    <a:endParaRPr kumimoji="1" lang="en-US" altLang="ja-JP" dirty="0">
                      <a:ln>
                        <a:solidFill>
                          <a:schemeClr val="accent2"/>
                        </a:solidFill>
                      </a:ln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</a:t>
                    </a:r>
                    <a:r>
                      <a:rPr kumimoji="1" lang="en-US" altLang="ja-JP" dirty="0">
                        <a:ln>
                          <a:solidFill>
                            <a:schemeClr val="tx1"/>
                          </a:solidFill>
                        </a:ln>
                      </a:rPr>
                      <a:t>6/10 </a:t>
                    </a:r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食器用洗剤</a:t>
                    </a:r>
                    <a:endParaRPr kumimoji="1"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  <a:p>
                    <a:r>
                      <a:rPr kumimoji="1"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・</a:t>
                    </a:r>
                    <a:r>
                      <a:rPr kumimoji="1" lang="en-US" altLang="ja-JP" dirty="0">
                        <a:ln>
                          <a:solidFill>
                            <a:schemeClr val="tx1"/>
                          </a:solidFill>
                        </a:ln>
                      </a:rPr>
                      <a:t>6/12</a:t>
                    </a:r>
                    <a:r>
                      <a:rPr lang="ja-JP" altLang="en-US" dirty="0">
                        <a:ln>
                          <a:solidFill>
                            <a:schemeClr val="tx1"/>
                          </a:solidFill>
                        </a:ln>
                      </a:rPr>
                      <a:t> スポンジ</a:t>
                    </a:r>
                    <a:endParaRPr lang="en-US" altLang="ja-JP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pic>
                <p:nvPicPr>
                  <p:cNvPr id="7" name="図 6">
                    <a:extLst>
                      <a:ext uri="{FF2B5EF4-FFF2-40B4-BE49-F238E27FC236}">
                        <a16:creationId xmlns:a16="http://schemas.microsoft.com/office/drawing/2014/main" id="{23CB73E2-5B7E-41D7-B135-A27A2187DD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585884" y="2072119"/>
                    <a:ext cx="264241" cy="264241"/>
                  </a:xfrm>
                  <a:prstGeom prst="rect">
                    <a:avLst/>
                  </a:prstGeom>
                </p:spPr>
              </p:pic>
              <p:pic>
                <p:nvPicPr>
                  <p:cNvPr id="20" name="図 19">
                    <a:extLst>
                      <a:ext uri="{FF2B5EF4-FFF2-40B4-BE49-F238E27FC236}">
                        <a16:creationId xmlns:a16="http://schemas.microsoft.com/office/drawing/2014/main" id="{BECEA837-6BE9-45A9-9ABE-39D410C95E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587113" y="2407816"/>
                    <a:ext cx="264241" cy="2642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id="{77EEAC0F-0061-4A88-9620-01613A9940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93263" y="3232895"/>
                  <a:ext cx="264241" cy="264241"/>
                </a:xfrm>
                <a:prstGeom prst="rect">
                  <a:avLst/>
                </a:prstGeom>
              </p:spPr>
            </p:pic>
            <p:pic>
              <p:nvPicPr>
                <p:cNvPr id="22" name="図 21">
                  <a:extLst>
                    <a:ext uri="{FF2B5EF4-FFF2-40B4-BE49-F238E27FC236}">
                      <a16:creationId xmlns:a16="http://schemas.microsoft.com/office/drawing/2014/main" id="{A295246E-C72A-418A-B4A2-6CA1A7371C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93263" y="4016860"/>
                  <a:ext cx="264241" cy="264241"/>
                </a:xfrm>
                <a:prstGeom prst="rect">
                  <a:avLst/>
                </a:prstGeom>
              </p:spPr>
            </p:pic>
          </p:grpSp>
          <p:pic>
            <p:nvPicPr>
              <p:cNvPr id="23" name="図 22">
                <a:extLst>
                  <a:ext uri="{FF2B5EF4-FFF2-40B4-BE49-F238E27FC236}">
                    <a16:creationId xmlns:a16="http://schemas.microsoft.com/office/drawing/2014/main" id="{7342392E-C26E-4770-A595-D77862CEA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0636" y="4510924"/>
                <a:ext cx="264241" cy="264241"/>
              </a:xfrm>
              <a:prstGeom prst="rect">
                <a:avLst/>
              </a:prstGeom>
            </p:spPr>
          </p:pic>
          <p:pic>
            <p:nvPicPr>
              <p:cNvPr id="24" name="図 23">
                <a:extLst>
                  <a:ext uri="{FF2B5EF4-FFF2-40B4-BE49-F238E27FC236}">
                    <a16:creationId xmlns:a16="http://schemas.microsoft.com/office/drawing/2014/main" id="{6FB7A8F0-6155-4CAE-93C3-101D7A840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1531" y="4846621"/>
                <a:ext cx="264241" cy="264241"/>
              </a:xfrm>
              <a:prstGeom prst="rect">
                <a:avLst/>
              </a:prstGeom>
            </p:spPr>
          </p:pic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9868E0C1-0BF8-4626-8773-B0F45EFE9C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0636" y="4292255"/>
                <a:ext cx="264241" cy="264241"/>
              </a:xfrm>
              <a:prstGeom prst="rect">
                <a:avLst/>
              </a:prstGeom>
            </p:spPr>
          </p:pic>
        </p:grp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CD252967-9D8C-4B95-ADD5-84EA6A90BF31}"/>
                </a:ext>
              </a:extLst>
            </p:cNvPr>
            <p:cNvSpPr/>
            <p:nvPr/>
          </p:nvSpPr>
          <p:spPr>
            <a:xfrm>
              <a:off x="707923" y="412954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353E42DC-E0FC-4EF0-B9B8-16AC8C4B8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E31D6FB6-79F8-487D-A295-10B7D63D0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52CE7EE9-A6F4-4D86-AE23-6A8B81E1D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F96CF2E-B1A0-4BA1-819A-3581F5CBD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EED78A7D-CD9E-42DE-839C-6214251A6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4CD8B7C3-C17E-4E97-B3E3-F353159BF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518C8C20-280A-4EA0-969D-F4A7EC6BA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AAB43D7-50B7-4D02-920F-41E365111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B1F26E11-132B-41D5-8086-9F9056B32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2C39BF8E-D936-4EF8-B98C-138B79FFC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EE55D4C-7433-4BFF-9671-FFEE3061F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18518759-B205-42E2-AB6D-6EFB3CB76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3787B54D-EA79-429C-ACC9-11ABA2E42A5B}"/>
              </a:ext>
            </a:extLst>
          </p:cNvPr>
          <p:cNvSpPr/>
          <p:nvPr/>
        </p:nvSpPr>
        <p:spPr>
          <a:xfrm>
            <a:off x="3531420" y="1238865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</p:spTree>
    <p:extLst>
      <p:ext uri="{BB962C8B-B14F-4D97-AF65-F5344CB8AC3E}">
        <p14:creationId xmlns:p14="http://schemas.microsoft.com/office/powerpoint/2010/main" val="272705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1263</Words>
  <Application>Microsoft Office PowerPoint</Application>
  <PresentationFormat>ワイド画面</PresentationFormat>
  <Paragraphs>489</Paragraphs>
  <Slides>15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井上昂星</dc:creator>
  <cp:lastModifiedBy>井上昂星</cp:lastModifiedBy>
  <cp:revision>2</cp:revision>
  <dcterms:created xsi:type="dcterms:W3CDTF">2023-06-07T06:16:59Z</dcterms:created>
  <dcterms:modified xsi:type="dcterms:W3CDTF">2023-06-07T06:22:55Z</dcterms:modified>
</cp:coreProperties>
</file>