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9" r:id="rId4"/>
    <p:sldId id="283" r:id="rId5"/>
    <p:sldId id="268" r:id="rId6"/>
    <p:sldId id="290" r:id="rId7"/>
    <p:sldId id="286" r:id="rId8"/>
    <p:sldId id="287" r:id="rId9"/>
    <p:sldId id="291" r:id="rId10"/>
    <p:sldId id="292" r:id="rId11"/>
    <p:sldId id="260" r:id="rId12"/>
    <p:sldId id="266" r:id="rId13"/>
    <p:sldId id="264" r:id="rId14"/>
    <p:sldId id="284" r:id="rId15"/>
    <p:sldId id="262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CC141-A44B-47FF-97E2-8DAB33701648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87428-B07B-4FC6-9641-08347F9486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0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課題！！パスワード忘れの処理</a:t>
            </a:r>
            <a:endParaRPr kumimoji="1" lang="en-US" altLang="ja-JP" dirty="0"/>
          </a:p>
          <a:p>
            <a:r>
              <a:rPr kumimoji="1" lang="ja-JP" altLang="en-US" dirty="0"/>
              <a:t>新規登録はこちら、から新規登録画面に遷移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8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ポップアップ時の表示　編集と削除ボタンはスクロールされず、下に固定されている。</a:t>
            </a:r>
            <a:endParaRPr kumimoji="1" lang="en-US" altLang="ja-JP" dirty="0"/>
          </a:p>
          <a:p>
            <a:r>
              <a:rPr kumimoji="1" lang="ja-JP" altLang="en-US" dirty="0"/>
              <a:t>削除ボタンは　項目をすべて削除してしまう</a:t>
            </a:r>
            <a:endParaRPr kumimoji="1" lang="en-US" altLang="ja-JP" dirty="0"/>
          </a:p>
          <a:p>
            <a:r>
              <a:rPr kumimoji="1" lang="ja-JP" altLang="en-US" dirty="0"/>
              <a:t>編集をボタンを押すと、編集画面に遷移する。編集画面ではすべての項目（商品名・容量・値段・使用開始日・使用終了日・備考）の編集ができ、各項目にリセット（消去）ボタンがついている。</a:t>
            </a:r>
            <a:endParaRPr kumimoji="1" lang="en-US" altLang="ja-JP" dirty="0"/>
          </a:p>
          <a:p>
            <a:r>
              <a:rPr kumimoji="1" lang="ja-JP" altLang="en-US" dirty="0"/>
              <a:t>過去の履歴はスクロールで表示するのか、スライド（ページ）を切り替えるか後で判断。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80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ポップアップ時の表示　編集と削除ボタンはスクロールされず、下に固定されている。</a:t>
            </a:r>
            <a:endParaRPr kumimoji="1" lang="en-US" altLang="ja-JP" dirty="0"/>
          </a:p>
          <a:p>
            <a:r>
              <a:rPr kumimoji="1" lang="ja-JP" altLang="en-US" dirty="0"/>
              <a:t>削除ボタンは　項目をすべて削除してしまう</a:t>
            </a:r>
            <a:r>
              <a:rPr kumimoji="1" lang="en-US" altLang="ja-JP" dirty="0"/>
              <a:t>.</a:t>
            </a:r>
          </a:p>
          <a:p>
            <a:r>
              <a:rPr kumimoji="1" lang="ja-JP" altLang="en-US" dirty="0"/>
              <a:t>編集ボタンを押すと、編集画面に遷移する。編集画面ではすべての項目（目標頻度・過去の実施日・備考）の編集ができ、各項目にリセット（消去）ボタンがついている。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696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87428-B07B-4FC6-9641-08347F94860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  <a:p>
            <a:r>
              <a:rPr kumimoji="1" lang="ja-JP" altLang="en-US" dirty="0"/>
              <a:t>ユーザー名が</a:t>
            </a:r>
            <a:endParaRPr kumimoji="1" lang="en-US" altLang="ja-JP" dirty="0"/>
          </a:p>
          <a:p>
            <a:r>
              <a:rPr lang="ja-JP" altLang="en-US" dirty="0"/>
              <a:t>ユーザー名は既に使用されています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09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一日に一度（</a:t>
            </a:r>
            <a:r>
              <a:rPr kumimoji="1" lang="en-US" altLang="ja-JP" dirty="0"/>
              <a:t>JS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setInterval</a:t>
            </a:r>
            <a:r>
              <a:rPr kumimoji="1" lang="ja-JP" altLang="en-US" dirty="0"/>
              <a:t>？）ポップアップで今日のタスクを表示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07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2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076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109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6798-7F2D-4370-A5AA-078C9C4951A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45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20950-8800-42C4-9183-483CF89155B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80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D0920-795A-48F8-BDB4-CF78C7BD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3BE555-B9AF-4E7F-A7B6-A05FAF851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EA2C5A-B25D-42EE-89F9-27FEE730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DB989-2F8F-4958-A23B-A0A25E93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BA49C-52C5-486E-AE15-34C0C65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1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12D1AC-4EF2-48A5-8467-A60BCAA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18AF4F-7749-40F5-869C-E6EE5386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CD197-ED11-4D05-9311-DF061CE0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3AC7E-186E-4395-AB04-C290136F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B9326-EAE2-4F3E-A6C5-38702892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49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152997-EDD1-4D8A-B6D5-F36D5A985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B4C54-B399-4C1A-877F-C472D564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24DE7-F416-4DEB-B822-4E52B116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D23E6-54C3-4DD8-9915-290AC697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8C0238-6CA0-4E5A-A434-FEFEF0E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88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2A3F5-CF7D-4524-B9A7-1F17D344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B1C7E-440B-4F69-A869-BB8B6582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992F3B-88F6-4A92-A568-952A4301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CF865-275E-4E8F-86E2-77EC3179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9728E-69E3-4858-8B9B-BC200F47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53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093EC-1928-4268-946E-8076E15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52362-176A-4C85-901D-E5BDF154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9435-3E9D-478D-AF81-D819DE0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50C50-1370-4343-9D75-E9CDCF99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D231D5-79FE-4463-8FE4-485A9C3B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94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E2A1-5C0F-4D55-9806-D84E7B85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84EA4-5183-440E-9B90-1BF6EF2C0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76CAF3-0B55-4024-B559-8FEDD0B8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8AB3A-2CA8-411F-8F45-E64B5D6A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70F1B9-EC80-4F62-B76E-768C11CB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4B6F0-94B1-4E6F-AF34-8CC3347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3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3406D-EA33-4B1F-BB47-6160725B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7FF6F7-A2E7-4D0F-A68C-CCDC9E83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9137BA-30A7-4BB5-8CAF-B9EAA8D6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B7DDF-A341-460D-B082-FB9A7BA0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23FA3E-6350-4F39-A485-1A7C8F6A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B1E935-4EDF-42D5-963D-42932830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F73899-1304-4AD5-844D-1C3691B1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F428F5-5E6F-430B-9CFA-54A892D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9FAB-7D66-44E0-8009-56E7AF28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4C7B0F-D538-4956-8453-FA9B47B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CB01A0-784F-4B0A-8082-376F7C8E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0FD846-0281-48DF-BBC9-842F7104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32BC1-D6DC-427C-8D67-371B320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BD3612-EF93-4038-B9EA-D302924B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63FDC-4DFA-46A2-A412-3E27E00B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2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83A18-46E0-490E-926D-47B52643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1794A-5F38-4E78-9FDB-4BE70DEF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04F5E3-FDF2-483B-81A1-0BEE859BE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58C80-2E31-426D-A1ED-94E2B17F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2047FF-F1B9-4719-BC5B-06B3D84F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D344E1-01D5-4360-9BEA-5F2D98CB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A3AAD-6385-4EF0-9329-6979D621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2D0258-9221-48B4-9044-48FFBE997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C6274-9DB4-4AF9-9254-46ED783E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4858B-09BF-4A37-A92E-B28B95D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F78C3-0617-4223-8CE1-832ABB46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D37345-FA3E-4FFE-AC25-FC9F122D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38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71C737-78E5-41AA-B78F-198CCBD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D8F51A-F2F5-49B6-AB91-B5ED6EC91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86D77-2FC7-43B0-859D-5CBDEF42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AB86-277B-4692-9F1A-8964DB7E3244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60FF73-307B-406C-ADBE-7A14605ED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158C9-9F9E-4579-838C-ED31FE36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566F-5D35-457E-B1D2-29E24B7EAA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A89C3F15-3783-4DA9-A440-22EF9D20424F}"/>
              </a:ext>
            </a:extLst>
          </p:cNvPr>
          <p:cNvSpPr/>
          <p:nvPr/>
        </p:nvSpPr>
        <p:spPr>
          <a:xfrm>
            <a:off x="3297394" y="1910646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741C5595-A101-440A-9E58-98842C00648F}"/>
              </a:ext>
            </a:extLst>
          </p:cNvPr>
          <p:cNvGrpSpPr/>
          <p:nvPr/>
        </p:nvGrpSpPr>
        <p:grpSpPr>
          <a:xfrm>
            <a:off x="3052726" y="3287763"/>
            <a:ext cx="8878213" cy="3374441"/>
            <a:chOff x="3136806" y="3350823"/>
            <a:chExt cx="8878213" cy="3374441"/>
          </a:xfrm>
        </p:grpSpPr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B2EFF0FB-95C4-461A-A528-B99F46FD5353}"/>
                </a:ext>
              </a:extLst>
            </p:cNvPr>
            <p:cNvGrpSpPr/>
            <p:nvPr/>
          </p:nvGrpSpPr>
          <p:grpSpPr>
            <a:xfrm>
              <a:off x="3136806" y="3350823"/>
              <a:ext cx="8878213" cy="3374441"/>
              <a:chOff x="2998132" y="1948546"/>
              <a:chExt cx="7429907" cy="3374441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10B416B4-AC9E-4B09-BB11-409B411EB2AF}"/>
                  </a:ext>
                </a:extLst>
              </p:cNvPr>
              <p:cNvGrpSpPr/>
              <p:nvPr/>
            </p:nvGrpSpPr>
            <p:grpSpPr>
              <a:xfrm>
                <a:off x="2998132" y="1948546"/>
                <a:ext cx="7429907" cy="3374441"/>
                <a:chOff x="3136806" y="3993258"/>
                <a:chExt cx="7429907" cy="3374441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083EDF2F-5F7E-4DD4-9CD3-BC8C08541646}"/>
                    </a:ext>
                  </a:extLst>
                </p:cNvPr>
                <p:cNvGrpSpPr/>
                <p:nvPr/>
              </p:nvGrpSpPr>
              <p:grpSpPr>
                <a:xfrm>
                  <a:off x="3136806" y="3993258"/>
                  <a:ext cx="7429907" cy="3374441"/>
                  <a:chOff x="3143047" y="3359293"/>
                  <a:chExt cx="7429907" cy="3374441"/>
                </a:xfrm>
              </p:grpSpPr>
              <p:sp>
                <p:nvSpPr>
                  <p:cNvPr id="87" name="正方形/長方形 86">
                    <a:extLst>
                      <a:ext uri="{FF2B5EF4-FFF2-40B4-BE49-F238E27FC236}">
                        <a16:creationId xmlns:a16="http://schemas.microsoft.com/office/drawing/2014/main" id="{0D20952A-6AE1-4124-B2F9-B371B7FB8A9F}"/>
                      </a:ext>
                    </a:extLst>
                  </p:cNvPr>
                  <p:cNvSpPr/>
                  <p:nvPr/>
                </p:nvSpPr>
                <p:spPr>
                  <a:xfrm>
                    <a:off x="3143047" y="3359293"/>
                    <a:ext cx="7429907" cy="3374441"/>
                  </a:xfrm>
                  <a:prstGeom prst="rect">
                    <a:avLst/>
                  </a:prstGeom>
                  <a:solidFill>
                    <a:schemeClr val="bg1">
                      <a:alpha val="7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88" name="グループ化 87">
                    <a:extLst>
                      <a:ext uri="{FF2B5EF4-FFF2-40B4-BE49-F238E27FC236}">
                        <a16:creationId xmlns:a16="http://schemas.microsoft.com/office/drawing/2014/main" id="{2059F690-E7CA-469E-9224-A488AAB97825}"/>
                      </a:ext>
                    </a:extLst>
                  </p:cNvPr>
                  <p:cNvGrpSpPr/>
                  <p:nvPr/>
                </p:nvGrpSpPr>
                <p:grpSpPr>
                  <a:xfrm>
                    <a:off x="3647440" y="417653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5" name="正方形/長方形 94">
                      <a:extLst>
                        <a:ext uri="{FF2B5EF4-FFF2-40B4-BE49-F238E27FC236}">
                          <a16:creationId xmlns:a16="http://schemas.microsoft.com/office/drawing/2014/main" id="{3E378E47-C159-4C5E-8F8A-1FFE87F8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6" name="グループ化 95">
                      <a:extLst>
                        <a:ext uri="{FF2B5EF4-FFF2-40B4-BE49-F238E27FC236}">
                          <a16:creationId xmlns:a16="http://schemas.microsoft.com/office/drawing/2014/main" id="{24CF7592-2763-4D22-8F64-D00B903919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67396" y="4395479"/>
                      <a:ext cx="1888856" cy="1005746"/>
                      <a:chOff x="3767396" y="4395479"/>
                      <a:chExt cx="1888856" cy="1005746"/>
                    </a:xfrm>
                  </p:grpSpPr>
                  <p:sp>
                    <p:nvSpPr>
                      <p:cNvPr id="97" name="テキスト ボックス 96">
                        <a:extLst>
                          <a:ext uri="{FF2B5EF4-FFF2-40B4-BE49-F238E27FC236}">
                            <a16:creationId xmlns:a16="http://schemas.microsoft.com/office/drawing/2014/main" id="{1BBC34F5-E385-4508-A7C0-465A9DD3DB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7396" y="5031893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8" name="テキスト ボックス 97">
                        <a:extLst>
                          <a:ext uri="{FF2B5EF4-FFF2-40B4-BE49-F238E27FC236}">
                            <a16:creationId xmlns:a16="http://schemas.microsoft.com/office/drawing/2014/main" id="{750DCD30-6531-49F1-B17C-640B4AFD8F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ゴミ出し</a:t>
                        </a:r>
                      </a:p>
                    </p:txBody>
                  </p:sp>
                </p:grpSp>
              </p:grpSp>
              <p:grpSp>
                <p:nvGrpSpPr>
                  <p:cNvPr id="89" name="グループ化 88">
                    <a:extLst>
                      <a:ext uri="{FF2B5EF4-FFF2-40B4-BE49-F238E27FC236}">
                        <a16:creationId xmlns:a16="http://schemas.microsoft.com/office/drawing/2014/main" id="{DE61A949-BFAF-404E-ABD8-7046990220C0}"/>
                      </a:ext>
                    </a:extLst>
                  </p:cNvPr>
                  <p:cNvGrpSpPr/>
                  <p:nvPr/>
                </p:nvGrpSpPr>
                <p:grpSpPr>
                  <a:xfrm>
                    <a:off x="6072728" y="4186429"/>
                    <a:ext cx="2133600" cy="2269422"/>
                    <a:chOff x="3647440" y="4186429"/>
                    <a:chExt cx="2133600" cy="2269422"/>
                  </a:xfrm>
                </p:grpSpPr>
                <p:sp>
                  <p:nvSpPr>
                    <p:cNvPr id="91" name="正方形/長方形 90">
                      <a:extLst>
                        <a:ext uri="{FF2B5EF4-FFF2-40B4-BE49-F238E27FC236}">
                          <a16:creationId xmlns:a16="http://schemas.microsoft.com/office/drawing/2014/main" id="{5B38A533-09D4-473F-B371-6C7198A5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7440" y="4186429"/>
                      <a:ext cx="2133600" cy="226942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92" name="グループ化 91">
                      <a:extLst>
                        <a:ext uri="{FF2B5EF4-FFF2-40B4-BE49-F238E27FC236}">
                          <a16:creationId xmlns:a16="http://schemas.microsoft.com/office/drawing/2014/main" id="{8D82A40F-22E1-41BF-AFF7-EACD1477B5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72861" y="4395479"/>
                      <a:ext cx="1883391" cy="942925"/>
                      <a:chOff x="3772861" y="4395479"/>
                      <a:chExt cx="1883391" cy="942925"/>
                    </a:xfrm>
                  </p:grpSpPr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B2109BB5-468C-418A-8FD4-C057801AAC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0826" y="4969072"/>
                        <a:ext cx="1832557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メモ</a:t>
                        </a:r>
                        <a:endPara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94" name="テキスト ボックス 93">
                        <a:extLst>
                          <a:ext uri="{FF2B5EF4-FFF2-40B4-BE49-F238E27FC236}">
                            <a16:creationId xmlns:a16="http://schemas.microsoft.com/office/drawing/2014/main" id="{B5BD3AEA-19DC-40A6-9756-4450768790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2861" y="4395479"/>
                        <a:ext cx="1883391" cy="3693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ja-JP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トイレ掃除</a:t>
                        </a:r>
                      </a:p>
                    </p:txBody>
                  </p:sp>
                </p:grpSp>
              </p:grpSp>
              <p:sp>
                <p:nvSpPr>
                  <p:cNvPr id="90" name="正方形/長方形 89">
                    <a:extLst>
                      <a:ext uri="{FF2B5EF4-FFF2-40B4-BE49-F238E27FC236}">
                        <a16:creationId xmlns:a16="http://schemas.microsoft.com/office/drawing/2014/main" id="{1B157960-4BCA-44B5-97A8-2E3CA91FB31C}"/>
                      </a:ext>
                    </a:extLst>
                  </p:cNvPr>
                  <p:cNvSpPr/>
                  <p:nvPr/>
                </p:nvSpPr>
                <p:spPr>
                  <a:xfrm>
                    <a:off x="8423174" y="4186429"/>
                    <a:ext cx="2133600" cy="2269422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7FA8D34B-0431-46B3-908B-147EB570BF06}"/>
                    </a:ext>
                  </a:extLst>
                </p:cNvPr>
                <p:cNvSpPr/>
                <p:nvPr/>
              </p:nvSpPr>
              <p:spPr>
                <a:xfrm>
                  <a:off x="3641199" y="4168069"/>
                  <a:ext cx="1504335" cy="37819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xx/</a:t>
                  </a:r>
                  <a:r>
                    <a:rPr lang="en-US" altLang="ja-JP" dirty="0"/>
                    <a:t>xx</a:t>
                  </a:r>
                  <a:endParaRPr kumimoji="1" lang="ja-JP" altLang="en-US" dirty="0"/>
                </a:p>
              </p:txBody>
            </p:sp>
          </p:grp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D35B5118-16C5-4ECA-A6E5-5C4915482072}"/>
                  </a:ext>
                </a:extLst>
              </p:cNvPr>
              <p:cNvSpPr txBox="1"/>
              <p:nvPr/>
            </p:nvSpPr>
            <p:spPr>
              <a:xfrm>
                <a:off x="8458044" y="3496400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商品名</a:t>
                </a:r>
                <a:endParaRPr kumimoji="1" lang="ja-JP" alt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EEE4AA81-17FA-46EE-A759-EE7F60D9784E}"/>
                  </a:ext>
                </a:extLst>
              </p:cNvPr>
              <p:cNvSpPr txBox="1"/>
              <p:nvPr/>
            </p:nvSpPr>
            <p:spPr>
              <a:xfrm>
                <a:off x="8416892" y="2950689"/>
                <a:ext cx="1883391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日用品項目</a:t>
                </a:r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B9F9799A-06DB-4512-9D59-DDD6026D08B4}"/>
                  </a:ext>
                </a:extLst>
              </p:cNvPr>
              <p:cNvSpPr txBox="1"/>
              <p:nvPr/>
            </p:nvSpPr>
            <p:spPr>
              <a:xfrm>
                <a:off x="8416146" y="4041335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金額</a:t>
                </a:r>
              </a:p>
            </p:txBody>
          </p:sp>
        </p:grp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7CBBA1-25C6-4A9E-8D82-9A4A4F3CC6EC}"/>
                </a:ext>
              </a:extLst>
            </p:cNvPr>
            <p:cNvSpPr txBox="1"/>
            <p:nvPr/>
          </p:nvSpPr>
          <p:spPr>
            <a:xfrm>
              <a:off x="9616288" y="5960412"/>
              <a:ext cx="219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2">
                      <a:lumMod val="50000"/>
                    </a:schemeClr>
                  </a:solidFill>
                </a:rPr>
                <a:t>メモ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3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28904" y="1238865"/>
            <a:ext cx="1744626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814576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912245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42964" y="2183908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シャンプー</a:t>
            </a:r>
            <a:endParaRPr lang="en-US" altLang="ja-JP" dirty="0"/>
          </a:p>
          <a:p>
            <a:r>
              <a:rPr lang="ja-JP" altLang="en-US" sz="1100" dirty="0"/>
              <a:t>メリット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予測終了日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212243" cy="369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日数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224557-CAD1-47AE-A0CE-974CBFF0D2F1}"/>
              </a:ext>
            </a:extLst>
          </p:cNvPr>
          <p:cNvSpPr txBox="1"/>
          <p:nvPr/>
        </p:nvSpPr>
        <p:spPr>
          <a:xfrm>
            <a:off x="5082857" y="3205952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3E0E97F2-DE2C-4B3B-997F-675F166A06CB}"/>
              </a:ext>
            </a:extLst>
          </p:cNvPr>
          <p:cNvSpPr txBox="1"/>
          <p:nvPr/>
        </p:nvSpPr>
        <p:spPr>
          <a:xfrm>
            <a:off x="11427106" y="1547489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0F43E7-8F6E-446A-9CD8-FB7A647D0565}"/>
              </a:ext>
            </a:extLst>
          </p:cNvPr>
          <p:cNvSpPr txBox="1"/>
          <p:nvPr/>
        </p:nvSpPr>
        <p:spPr>
          <a:xfrm>
            <a:off x="3527571" y="3842070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歯磨き粉</a:t>
            </a:r>
            <a:endParaRPr lang="en-US" altLang="ja-JP" dirty="0"/>
          </a:p>
          <a:p>
            <a:r>
              <a:rPr lang="ja-JP" altLang="en-US" sz="1100" dirty="0"/>
              <a:t>オーラツー</a:t>
            </a:r>
            <a:endParaRPr lang="en-US" altLang="ja-JP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C1DCC1-7337-4BAF-A604-358CD64517F7}"/>
              </a:ext>
            </a:extLst>
          </p:cNvPr>
          <p:cNvSpPr txBox="1"/>
          <p:nvPr/>
        </p:nvSpPr>
        <p:spPr>
          <a:xfrm>
            <a:off x="5864940" y="3849502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6D3B3B-FC21-4DDA-B05A-6F43BC9651E0}"/>
              </a:ext>
            </a:extLst>
          </p:cNvPr>
          <p:cNvSpPr txBox="1"/>
          <p:nvPr/>
        </p:nvSpPr>
        <p:spPr>
          <a:xfrm>
            <a:off x="7753655" y="3831441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070DF4-6200-4C0B-85EE-5F103E068F38}"/>
              </a:ext>
            </a:extLst>
          </p:cNvPr>
          <p:cNvSpPr txBox="1"/>
          <p:nvPr/>
        </p:nvSpPr>
        <p:spPr>
          <a:xfrm>
            <a:off x="5082856" y="3937184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B57F0D21-CC93-44E1-9F30-B9156F6B7C59}"/>
              </a:ext>
            </a:extLst>
          </p:cNvPr>
          <p:cNvSpPr txBox="1"/>
          <p:nvPr/>
        </p:nvSpPr>
        <p:spPr>
          <a:xfrm>
            <a:off x="9567894" y="3831441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D57C33-5F72-45A3-98B8-C70120853EDD}"/>
              </a:ext>
            </a:extLst>
          </p:cNvPr>
          <p:cNvSpPr txBox="1"/>
          <p:nvPr/>
        </p:nvSpPr>
        <p:spPr>
          <a:xfrm>
            <a:off x="3527571" y="4580734"/>
            <a:ext cx="1402485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食器用洗剤</a:t>
            </a:r>
            <a:endParaRPr lang="en-US" altLang="ja-JP" dirty="0"/>
          </a:p>
          <a:p>
            <a:r>
              <a:rPr lang="ja-JP" altLang="en-US" sz="1100" dirty="0"/>
              <a:t>ジョイ</a:t>
            </a:r>
            <a:endParaRPr lang="en-US" altLang="ja-JP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DFBF64-0A0D-49F8-8BD0-49FB8813A340}"/>
              </a:ext>
            </a:extLst>
          </p:cNvPr>
          <p:cNvSpPr txBox="1"/>
          <p:nvPr/>
        </p:nvSpPr>
        <p:spPr>
          <a:xfrm>
            <a:off x="5864940" y="4588166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９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8CDA7E-F948-4E55-9583-CA19897E3BD0}"/>
              </a:ext>
            </a:extLst>
          </p:cNvPr>
          <p:cNvSpPr txBox="1"/>
          <p:nvPr/>
        </p:nvSpPr>
        <p:spPr>
          <a:xfrm>
            <a:off x="7753655" y="457010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FD0B7F-4C33-4EDC-9298-0463EFF2237A}"/>
              </a:ext>
            </a:extLst>
          </p:cNvPr>
          <p:cNvSpPr txBox="1"/>
          <p:nvPr/>
        </p:nvSpPr>
        <p:spPr>
          <a:xfrm>
            <a:off x="5082856" y="4675848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5" name="テキスト ボックス 14">
            <a:extLst>
              <a:ext uri="{FF2B5EF4-FFF2-40B4-BE49-F238E27FC236}">
                <a16:creationId xmlns:a16="http://schemas.microsoft.com/office/drawing/2014/main" id="{6373321C-1754-44D9-BB35-28BB6E7C3133}"/>
              </a:ext>
            </a:extLst>
          </p:cNvPr>
          <p:cNvSpPr txBox="1"/>
          <p:nvPr/>
        </p:nvSpPr>
        <p:spPr>
          <a:xfrm>
            <a:off x="9567894" y="4570105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FC62368-4FE0-4C26-9AA5-E2FC7DDB114E}"/>
              </a:ext>
            </a:extLst>
          </p:cNvPr>
          <p:cNvSpPr/>
          <p:nvPr/>
        </p:nvSpPr>
        <p:spPr>
          <a:xfrm>
            <a:off x="3441290" y="1248958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26DE5B9-D91C-47D5-B2E4-F416319D384A}"/>
              </a:ext>
            </a:extLst>
          </p:cNvPr>
          <p:cNvSpPr txBox="1"/>
          <p:nvPr/>
        </p:nvSpPr>
        <p:spPr>
          <a:xfrm>
            <a:off x="9451782" y="2421649"/>
            <a:ext cx="655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9A589F8-1D0B-4593-852B-9487515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8" y="3181984"/>
            <a:ext cx="266055" cy="26605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AE903AC-A3A0-47A0-8E4A-38965899E734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9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28904" y="1238865"/>
            <a:ext cx="174462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814576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912245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42964" y="2183908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シャンプー</a:t>
            </a:r>
            <a:endParaRPr lang="en-US" altLang="ja-JP" dirty="0"/>
          </a:p>
          <a:p>
            <a:r>
              <a:rPr lang="ja-JP" altLang="en-US" sz="1100" dirty="0"/>
              <a:t>メリット</a:t>
            </a:r>
            <a:endParaRPr lang="en-US" altLang="ja-JP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予測終了日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212243" cy="369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日数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224557-CAD1-47AE-A0CE-974CBFF0D2F1}"/>
              </a:ext>
            </a:extLst>
          </p:cNvPr>
          <p:cNvSpPr txBox="1"/>
          <p:nvPr/>
        </p:nvSpPr>
        <p:spPr>
          <a:xfrm>
            <a:off x="5082857" y="3205952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35" name="テキスト ボックス 14">
            <a:extLst>
              <a:ext uri="{FF2B5EF4-FFF2-40B4-BE49-F238E27FC236}">
                <a16:creationId xmlns:a16="http://schemas.microsoft.com/office/drawing/2014/main" id="{3E0E97F2-DE2C-4B3B-997F-675F166A06CB}"/>
              </a:ext>
            </a:extLst>
          </p:cNvPr>
          <p:cNvSpPr txBox="1"/>
          <p:nvPr/>
        </p:nvSpPr>
        <p:spPr>
          <a:xfrm>
            <a:off x="11427106" y="1547489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E0F43E7-8F6E-446A-9CD8-FB7A647D0565}"/>
              </a:ext>
            </a:extLst>
          </p:cNvPr>
          <p:cNvSpPr txBox="1"/>
          <p:nvPr/>
        </p:nvSpPr>
        <p:spPr>
          <a:xfrm>
            <a:off x="3527571" y="3842070"/>
            <a:ext cx="140248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歯磨き粉</a:t>
            </a:r>
            <a:endParaRPr lang="en-US" altLang="ja-JP" dirty="0"/>
          </a:p>
          <a:p>
            <a:r>
              <a:rPr lang="ja-JP" altLang="en-US" sz="1100" dirty="0"/>
              <a:t>オーラツー</a:t>
            </a:r>
            <a:endParaRPr lang="en-US" altLang="ja-JP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DC1DCC1-7337-4BAF-A604-358CD64517F7}"/>
              </a:ext>
            </a:extLst>
          </p:cNvPr>
          <p:cNvSpPr txBox="1"/>
          <p:nvPr/>
        </p:nvSpPr>
        <p:spPr>
          <a:xfrm>
            <a:off x="5864940" y="3849502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６</a:t>
            </a:r>
            <a:endParaRPr lang="en-US" altLang="ja-JP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46D3B3B-FC21-4DDA-B05A-6F43BC9651E0}"/>
              </a:ext>
            </a:extLst>
          </p:cNvPr>
          <p:cNvSpPr txBox="1"/>
          <p:nvPr/>
        </p:nvSpPr>
        <p:spPr>
          <a:xfrm>
            <a:off x="7753655" y="3831441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070DF4-6200-4C0B-85EE-5F103E068F38}"/>
              </a:ext>
            </a:extLst>
          </p:cNvPr>
          <p:cNvSpPr txBox="1"/>
          <p:nvPr/>
        </p:nvSpPr>
        <p:spPr>
          <a:xfrm>
            <a:off x="5082856" y="3937184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0" name="テキスト ボックス 14">
            <a:extLst>
              <a:ext uri="{FF2B5EF4-FFF2-40B4-BE49-F238E27FC236}">
                <a16:creationId xmlns:a16="http://schemas.microsoft.com/office/drawing/2014/main" id="{B57F0D21-CC93-44E1-9F30-B9156F6B7C59}"/>
              </a:ext>
            </a:extLst>
          </p:cNvPr>
          <p:cNvSpPr txBox="1"/>
          <p:nvPr/>
        </p:nvSpPr>
        <p:spPr>
          <a:xfrm>
            <a:off x="9567894" y="3831441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D57C33-5F72-45A3-98B8-C70120853EDD}"/>
              </a:ext>
            </a:extLst>
          </p:cNvPr>
          <p:cNvSpPr txBox="1"/>
          <p:nvPr/>
        </p:nvSpPr>
        <p:spPr>
          <a:xfrm>
            <a:off x="3527571" y="4580734"/>
            <a:ext cx="1402485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食器用洗剤</a:t>
            </a:r>
            <a:endParaRPr lang="en-US" altLang="ja-JP" dirty="0"/>
          </a:p>
          <a:p>
            <a:r>
              <a:rPr lang="ja-JP" altLang="en-US" sz="1100" dirty="0"/>
              <a:t>ジョイ</a:t>
            </a:r>
            <a:endParaRPr lang="en-US" altLang="ja-JP" sz="11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BDFBF64-0A0D-49F8-8BD0-49FB8813A340}"/>
              </a:ext>
            </a:extLst>
          </p:cNvPr>
          <p:cNvSpPr txBox="1"/>
          <p:nvPr/>
        </p:nvSpPr>
        <p:spPr>
          <a:xfrm>
            <a:off x="5864940" y="4588166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0</a:t>
            </a:r>
            <a:r>
              <a:rPr lang="ja-JP" altLang="en-US" dirty="0"/>
              <a:t>６</a:t>
            </a:r>
            <a:r>
              <a:rPr lang="en-US" altLang="ja-JP" dirty="0"/>
              <a:t>/1</a:t>
            </a:r>
            <a:r>
              <a:rPr lang="ja-JP" altLang="en-US" dirty="0"/>
              <a:t>９</a:t>
            </a:r>
            <a:endParaRPr lang="en-US" altLang="ja-JP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C8CDA7E-F948-4E55-9583-CA19897E3BD0}"/>
              </a:ext>
            </a:extLst>
          </p:cNvPr>
          <p:cNvSpPr txBox="1"/>
          <p:nvPr/>
        </p:nvSpPr>
        <p:spPr>
          <a:xfrm>
            <a:off x="7753655" y="457010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あと〇日</a:t>
            </a:r>
            <a:endParaRPr lang="en-US" altLang="ja-JP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DFD0B7F-4C33-4EDC-9298-0463EFF2237A}"/>
              </a:ext>
            </a:extLst>
          </p:cNvPr>
          <p:cNvSpPr txBox="1"/>
          <p:nvPr/>
        </p:nvSpPr>
        <p:spPr>
          <a:xfrm>
            <a:off x="5082856" y="4675848"/>
            <a:ext cx="5468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詳細</a:t>
            </a:r>
            <a:endParaRPr lang="en-US" altLang="ja-JP" sz="1400" dirty="0"/>
          </a:p>
        </p:txBody>
      </p:sp>
      <p:sp>
        <p:nvSpPr>
          <p:cNvPr id="45" name="テキスト ボックス 14">
            <a:extLst>
              <a:ext uri="{FF2B5EF4-FFF2-40B4-BE49-F238E27FC236}">
                <a16:creationId xmlns:a16="http://schemas.microsoft.com/office/drawing/2014/main" id="{6373321C-1754-44D9-BB35-28BB6E7C3133}"/>
              </a:ext>
            </a:extLst>
          </p:cNvPr>
          <p:cNvSpPr txBox="1"/>
          <p:nvPr/>
        </p:nvSpPr>
        <p:spPr>
          <a:xfrm>
            <a:off x="9567894" y="4570105"/>
            <a:ext cx="418142" cy="34631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☑</a:t>
            </a:r>
            <a:endParaRPr kumimoji="1" lang="en-US" altLang="ja-JP" sz="1600" dirty="0"/>
          </a:p>
          <a:p>
            <a:endParaRPr kumimoji="1" lang="ja-JP" altLang="en-US" sz="8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FC62368-4FE0-4C26-9AA5-E2FC7DDB114E}"/>
              </a:ext>
            </a:extLst>
          </p:cNvPr>
          <p:cNvSpPr/>
          <p:nvPr/>
        </p:nvSpPr>
        <p:spPr>
          <a:xfrm>
            <a:off x="3441290" y="1248958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26DE5B9-D91C-47D5-B2E4-F416319D384A}"/>
              </a:ext>
            </a:extLst>
          </p:cNvPr>
          <p:cNvSpPr txBox="1"/>
          <p:nvPr/>
        </p:nvSpPr>
        <p:spPr>
          <a:xfrm>
            <a:off x="9451782" y="2421649"/>
            <a:ext cx="655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補充</a:t>
            </a:r>
            <a:endParaRPr lang="en-US" altLang="ja-JP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9A589F8-1D0B-4593-852B-9487515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208" y="3181984"/>
            <a:ext cx="266055" cy="266055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AE903AC-A3A0-47A0-8E4A-38965899E734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900AA8-4D84-4BD4-BC55-E0B2D83C791C}"/>
              </a:ext>
            </a:extLst>
          </p:cNvPr>
          <p:cNvSpPr txBox="1"/>
          <p:nvPr/>
        </p:nvSpPr>
        <p:spPr>
          <a:xfrm>
            <a:off x="3270142" y="1090966"/>
            <a:ext cx="5637525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項目名：シャンプー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商品名：メリット</a:t>
            </a:r>
            <a:endParaRPr kumimoji="1" lang="en-US" altLang="ja-JP" dirty="0"/>
          </a:p>
          <a:p>
            <a:pPr algn="ctr"/>
            <a:r>
              <a:rPr lang="ja-JP" altLang="en-US" dirty="0"/>
              <a:t>容量：</a:t>
            </a:r>
            <a:r>
              <a:rPr lang="en-US" altLang="ja-JP" dirty="0"/>
              <a:t>~ml</a:t>
            </a:r>
          </a:p>
          <a:p>
            <a:pPr algn="ctr"/>
            <a:r>
              <a:rPr lang="ja-JP" altLang="en-US" dirty="0"/>
              <a:t>値段：</a:t>
            </a:r>
            <a:r>
              <a:rPr lang="en-US" altLang="ja-JP" dirty="0"/>
              <a:t>~</a:t>
            </a:r>
            <a:r>
              <a:rPr lang="ja-JP" altLang="en-US" dirty="0"/>
              <a:t>円</a:t>
            </a:r>
            <a:endParaRPr lang="en-US" altLang="ja-JP" dirty="0"/>
          </a:p>
          <a:p>
            <a:pPr algn="ctr"/>
            <a:r>
              <a:rPr lang="ja-JP" altLang="en-US" dirty="0"/>
              <a:t>使用開始日：〇〇</a:t>
            </a:r>
            <a:r>
              <a:rPr lang="en-US" altLang="ja-JP" dirty="0"/>
              <a:t>/06/08</a:t>
            </a:r>
            <a:endParaRPr lang="en-US" altLang="ja-JP" sz="1200" dirty="0"/>
          </a:p>
          <a:p>
            <a:pPr algn="ctr"/>
            <a:r>
              <a:rPr lang="ja-JP" altLang="en-US" dirty="0"/>
              <a:t>使用終了日：〇〇</a:t>
            </a:r>
            <a:r>
              <a:rPr lang="en-US" altLang="ja-JP" dirty="0"/>
              <a:t>/07/06</a:t>
            </a:r>
            <a:r>
              <a:rPr lang="ja-JP" altLang="en-US" dirty="0"/>
              <a:t>　□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商品名：～～</a:t>
            </a:r>
            <a:endParaRPr lang="en-US" altLang="ja-JP" dirty="0"/>
          </a:p>
          <a:p>
            <a:pPr algn="ctr"/>
            <a:r>
              <a:rPr lang="ja-JP" altLang="en-US" dirty="0"/>
              <a:t>容量：</a:t>
            </a:r>
            <a:r>
              <a:rPr lang="en-US" altLang="ja-JP" dirty="0"/>
              <a:t>~ml</a:t>
            </a:r>
          </a:p>
          <a:p>
            <a:pPr algn="ctr"/>
            <a:r>
              <a:rPr lang="ja-JP" altLang="en-US" dirty="0"/>
              <a:t>値段：</a:t>
            </a:r>
            <a:r>
              <a:rPr lang="en-US" altLang="ja-JP" dirty="0"/>
              <a:t>~</a:t>
            </a:r>
            <a:r>
              <a:rPr lang="ja-JP" altLang="en-US" dirty="0"/>
              <a:t>円</a:t>
            </a:r>
            <a:endParaRPr lang="en-US" altLang="ja-JP" dirty="0"/>
          </a:p>
          <a:p>
            <a:pPr algn="ctr"/>
            <a:r>
              <a:rPr lang="ja-JP" altLang="en-US" dirty="0"/>
              <a:t>使用開始日：</a:t>
            </a:r>
            <a:endParaRPr lang="en-US" altLang="ja-JP" dirty="0"/>
          </a:p>
          <a:p>
            <a:pPr algn="ctr"/>
            <a:r>
              <a:rPr lang="ja-JP" altLang="en-US" dirty="0"/>
              <a:t>使用終了日：</a:t>
            </a:r>
            <a:endParaRPr lang="en-US" altLang="ja-JP" dirty="0"/>
          </a:p>
          <a:p>
            <a:pPr algn="ctr"/>
            <a:r>
              <a:rPr lang="ja-JP" altLang="en-US" dirty="0"/>
              <a:t>備考：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6883F8-C99D-43FB-9AD5-A7BC28830502}"/>
              </a:ext>
            </a:extLst>
          </p:cNvPr>
          <p:cNvSpPr txBox="1"/>
          <p:nvPr/>
        </p:nvSpPr>
        <p:spPr>
          <a:xfrm>
            <a:off x="5029556" y="6084173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E4FAF7B-01B1-4D95-BCE2-9D0CD5C7242D}"/>
              </a:ext>
            </a:extLst>
          </p:cNvPr>
          <p:cNvSpPr txBox="1"/>
          <p:nvPr/>
        </p:nvSpPr>
        <p:spPr>
          <a:xfrm>
            <a:off x="6268788" y="6078857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1948" y="1238865"/>
            <a:ext cx="1701581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967390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834139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60208" y="2207490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シンク掃除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あと４日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目標頻度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期限</a:t>
            </a:r>
            <a:endParaRPr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72A091-D02E-4057-B3AD-42C23A79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3179371"/>
            <a:ext cx="266055" cy="266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1A46A2A-A81B-42D9-B84D-9957F40E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79" y="3167248"/>
            <a:ext cx="266055" cy="2660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30165F-497A-428C-8607-8A424A7D624C}"/>
              </a:ext>
            </a:extLst>
          </p:cNvPr>
          <p:cNvSpPr txBox="1"/>
          <p:nvPr/>
        </p:nvSpPr>
        <p:spPr>
          <a:xfrm>
            <a:off x="3527572" y="3597683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トイレ掃除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2FEDD3-54B9-43FE-ABC4-CDDAD3E25B47}"/>
              </a:ext>
            </a:extLst>
          </p:cNvPr>
          <p:cNvSpPr txBox="1"/>
          <p:nvPr/>
        </p:nvSpPr>
        <p:spPr>
          <a:xfrm>
            <a:off x="5864941" y="360511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B9988-0478-4FC7-B4C5-9766F81D0FF0}"/>
              </a:ext>
            </a:extLst>
          </p:cNvPr>
          <p:cNvSpPr txBox="1"/>
          <p:nvPr/>
        </p:nvSpPr>
        <p:spPr>
          <a:xfrm>
            <a:off x="7753656" y="3587054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あと７日</a:t>
            </a: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12B7EAB-7C6B-415E-8B15-D3A159DB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878" y="3638692"/>
            <a:ext cx="266055" cy="26605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B3D5054-BA77-4B8D-9C4B-A85D4CEF2630}"/>
              </a:ext>
            </a:extLst>
          </p:cNvPr>
          <p:cNvSpPr/>
          <p:nvPr/>
        </p:nvSpPr>
        <p:spPr>
          <a:xfrm>
            <a:off x="3517518" y="1246854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002343-2213-4DF0-9027-AE7FD85FAC4F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0E86580D-8512-4FA7-8713-0511514E9B96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BA2890C6-6160-4ABB-9DBA-2734A4D6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04" y="3666216"/>
            <a:ext cx="266055" cy="26605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7A57C1-4795-46A1-9801-2C01460D9642}"/>
              </a:ext>
            </a:extLst>
          </p:cNvPr>
          <p:cNvSpPr txBox="1"/>
          <p:nvPr/>
        </p:nvSpPr>
        <p:spPr>
          <a:xfrm>
            <a:off x="9429778" y="2424651"/>
            <a:ext cx="646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完了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041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403123" y="140259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1948" y="1238865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441290" y="54200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ECD1B3-12DC-472F-A7AE-634D2618A120}"/>
              </a:ext>
            </a:extLst>
          </p:cNvPr>
          <p:cNvSpPr txBox="1"/>
          <p:nvPr/>
        </p:nvSpPr>
        <p:spPr>
          <a:xfrm>
            <a:off x="3527324" y="1967390"/>
            <a:ext cx="1701580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日用品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97CA05-9929-472B-9484-470823609A88}"/>
              </a:ext>
            </a:extLst>
          </p:cNvPr>
          <p:cNvSpPr txBox="1"/>
          <p:nvPr/>
        </p:nvSpPr>
        <p:spPr>
          <a:xfrm>
            <a:off x="5228904" y="1834139"/>
            <a:ext cx="17015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513AC-C8EB-48E6-8A52-FF768F7AE6DB}"/>
              </a:ext>
            </a:extLst>
          </p:cNvPr>
          <p:cNvSpPr txBox="1"/>
          <p:nvPr/>
        </p:nvSpPr>
        <p:spPr>
          <a:xfrm>
            <a:off x="3460208" y="2207490"/>
            <a:ext cx="6760233" cy="39474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5138F4-0224-4DAC-B4FB-88B584766F84}"/>
              </a:ext>
            </a:extLst>
          </p:cNvPr>
          <p:cNvSpPr txBox="1"/>
          <p:nvPr/>
        </p:nvSpPr>
        <p:spPr>
          <a:xfrm>
            <a:off x="3527572" y="3110838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シンク掃除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80332A-F0E5-4D2A-8DF1-2828E8D69502}"/>
              </a:ext>
            </a:extLst>
          </p:cNvPr>
          <p:cNvSpPr txBox="1"/>
          <p:nvPr/>
        </p:nvSpPr>
        <p:spPr>
          <a:xfrm>
            <a:off x="5864941" y="3118270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3E86F-4092-4902-9C91-831AF7DD4186}"/>
              </a:ext>
            </a:extLst>
          </p:cNvPr>
          <p:cNvSpPr txBox="1"/>
          <p:nvPr/>
        </p:nvSpPr>
        <p:spPr>
          <a:xfrm>
            <a:off x="7753656" y="3100209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あと４日</a:t>
            </a:r>
            <a:endParaRPr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26E0643-1C60-49F8-AE54-49067B5D01BD}"/>
              </a:ext>
            </a:extLst>
          </p:cNvPr>
          <p:cNvSpPr txBox="1"/>
          <p:nvPr/>
        </p:nvSpPr>
        <p:spPr>
          <a:xfrm>
            <a:off x="586494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目標頻度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4663DD-C4B0-419D-9404-8282F8DC3E8D}"/>
              </a:ext>
            </a:extLst>
          </p:cNvPr>
          <p:cNvSpPr txBox="1"/>
          <p:nvPr/>
        </p:nvSpPr>
        <p:spPr>
          <a:xfrm>
            <a:off x="3527324" y="2405746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家事項目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CA7D51-63BF-432D-B713-CC842F2F7A92}"/>
              </a:ext>
            </a:extLst>
          </p:cNvPr>
          <p:cNvSpPr txBox="1"/>
          <p:nvPr/>
        </p:nvSpPr>
        <p:spPr>
          <a:xfrm>
            <a:off x="7729330" y="2413698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期限</a:t>
            </a:r>
            <a:endParaRPr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A72A091-D02E-4057-B3AD-42C23A79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4" y="3179371"/>
            <a:ext cx="266055" cy="266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1A46A2A-A81B-42D9-B84D-9957F40E1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79" y="3167248"/>
            <a:ext cx="266055" cy="26605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A30165F-497A-428C-8607-8A424A7D624C}"/>
              </a:ext>
            </a:extLst>
          </p:cNvPr>
          <p:cNvSpPr txBox="1"/>
          <p:nvPr/>
        </p:nvSpPr>
        <p:spPr>
          <a:xfrm>
            <a:off x="3527572" y="3597683"/>
            <a:ext cx="21513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トイレ掃除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2FEDD3-54B9-43FE-ABC4-CDDAD3E25B47}"/>
              </a:ext>
            </a:extLst>
          </p:cNvPr>
          <p:cNvSpPr txBox="1"/>
          <p:nvPr/>
        </p:nvSpPr>
        <p:spPr>
          <a:xfrm>
            <a:off x="5864941" y="3605115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週一回</a:t>
            </a:r>
            <a:endParaRPr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0EB9988-0478-4FC7-B4C5-9766F81D0FF0}"/>
              </a:ext>
            </a:extLst>
          </p:cNvPr>
          <p:cNvSpPr txBox="1"/>
          <p:nvPr/>
        </p:nvSpPr>
        <p:spPr>
          <a:xfrm>
            <a:off x="7753656" y="3587054"/>
            <a:ext cx="15970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あと７日</a:t>
            </a:r>
            <a:endParaRPr lang="en-US" altLang="ja-JP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512B7EAB-7C6B-415E-8B15-D3A159DB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78" y="3638692"/>
            <a:ext cx="266055" cy="266055"/>
          </a:xfrm>
          <a:prstGeom prst="rect">
            <a:avLst/>
          </a:prstGeom>
        </p:spPr>
      </p:pic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B3D5054-BA77-4B8D-9C4B-A85D4CEF2630}"/>
              </a:ext>
            </a:extLst>
          </p:cNvPr>
          <p:cNvSpPr/>
          <p:nvPr/>
        </p:nvSpPr>
        <p:spPr>
          <a:xfrm>
            <a:off x="3517518" y="1246854"/>
            <a:ext cx="1701581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8002343-2213-4DF0-9027-AE7FD85FAC4F}"/>
              </a:ext>
            </a:extLst>
          </p:cNvPr>
          <p:cNvSpPr/>
          <p:nvPr/>
        </p:nvSpPr>
        <p:spPr>
          <a:xfrm>
            <a:off x="9149211" y="5351065"/>
            <a:ext cx="582550" cy="528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0E86580D-8512-4FA7-8713-0511514E9B96}"/>
              </a:ext>
            </a:extLst>
          </p:cNvPr>
          <p:cNvSpPr/>
          <p:nvPr/>
        </p:nvSpPr>
        <p:spPr>
          <a:xfrm>
            <a:off x="9223765" y="5373268"/>
            <a:ext cx="433443" cy="431006"/>
          </a:xfrm>
          <a:prstGeom prst="plus">
            <a:avLst>
              <a:gd name="adj" fmla="val 430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BA2890C6-6160-4ABB-9DBA-2734A4D6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04" y="3666216"/>
            <a:ext cx="266055" cy="26605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77A57C1-4795-46A1-9801-2C01460D9642}"/>
              </a:ext>
            </a:extLst>
          </p:cNvPr>
          <p:cNvSpPr txBox="1"/>
          <p:nvPr/>
        </p:nvSpPr>
        <p:spPr>
          <a:xfrm>
            <a:off x="9429778" y="2424651"/>
            <a:ext cx="6462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完了</a:t>
            </a:r>
            <a:endParaRPr lang="en-US" altLang="ja-JP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F5E7B6B-E7ED-4EC1-829F-0B701F7717F1}"/>
              </a:ext>
            </a:extLst>
          </p:cNvPr>
          <p:cNvSpPr txBox="1"/>
          <p:nvPr/>
        </p:nvSpPr>
        <p:spPr>
          <a:xfrm>
            <a:off x="3270142" y="1090966"/>
            <a:ext cx="5637525" cy="6278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項目名：シンク掃除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/>
              <a:t>目標頻度：〇日に１回</a:t>
            </a:r>
            <a:endParaRPr lang="en-US" altLang="ja-JP" dirty="0"/>
          </a:p>
          <a:p>
            <a:pPr algn="ctr"/>
            <a:r>
              <a:rPr lang="ja-JP" altLang="en-US" dirty="0"/>
              <a:t>前回実施日：〇〇</a:t>
            </a:r>
            <a:r>
              <a:rPr lang="en-US" altLang="ja-JP" dirty="0"/>
              <a:t>/06/08</a:t>
            </a:r>
            <a:r>
              <a:rPr lang="ja-JP" altLang="en-US" dirty="0"/>
              <a:t>□</a:t>
            </a:r>
            <a:endParaRPr lang="en-US" altLang="ja-JP" sz="1200" dirty="0"/>
          </a:p>
          <a:p>
            <a:pPr algn="ctr"/>
            <a:r>
              <a:rPr lang="ja-JP" altLang="en-US" dirty="0"/>
              <a:t>次回実施期限：〇〇</a:t>
            </a:r>
            <a:r>
              <a:rPr lang="en-US" altLang="ja-JP" dirty="0"/>
              <a:t>/06/15</a:t>
            </a:r>
            <a:r>
              <a:rPr lang="ja-JP" altLang="en-US" dirty="0"/>
              <a:t>　</a:t>
            </a:r>
            <a:endParaRPr lang="en-US" altLang="ja-JP" dirty="0"/>
          </a:p>
          <a:p>
            <a:pPr lvl="0" algn="ctr"/>
            <a:r>
              <a:rPr lang="ja-JP" altLang="en-US" dirty="0"/>
              <a:t>備考：</a:t>
            </a:r>
            <a:endParaRPr lang="en-US" altLang="ja-JP" dirty="0"/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（編集画面で日付の横に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lvl="0" algn="ctr"/>
            <a:r>
              <a:rPr lang="ja-JP" altLang="en-US" sz="1200" dirty="0">
                <a:solidFill>
                  <a:prstClr val="black"/>
                </a:solidFill>
              </a:rPr>
              <a:t>□＝カレンダーのアイコンが表示され、日付を指定できる。）</a:t>
            </a:r>
            <a:endParaRPr lang="en-US" altLang="ja-JP" sz="1200" dirty="0">
              <a:solidFill>
                <a:prstClr val="black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履歴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/06/08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/06/01</a:t>
            </a:r>
            <a:r>
              <a:rPr lang="ja-JP" altLang="en-US" dirty="0"/>
              <a:t>□　</a:t>
            </a:r>
            <a:endParaRPr lang="en-US" altLang="ja-JP" dirty="0"/>
          </a:p>
          <a:p>
            <a:pPr algn="ctr"/>
            <a:r>
              <a:rPr lang="ja-JP" altLang="en-US" dirty="0"/>
              <a:t>実施日：〇〇</a:t>
            </a:r>
            <a:r>
              <a:rPr lang="en-US" altLang="ja-JP" dirty="0"/>
              <a:t>/05/26</a:t>
            </a:r>
            <a:r>
              <a:rPr lang="ja-JP" altLang="en-US" dirty="0"/>
              <a:t>□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　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7DEE773-13FA-4627-8E58-D36A076EE5B8}"/>
              </a:ext>
            </a:extLst>
          </p:cNvPr>
          <p:cNvSpPr txBox="1"/>
          <p:nvPr/>
        </p:nvSpPr>
        <p:spPr>
          <a:xfrm>
            <a:off x="4973915" y="5695417"/>
            <a:ext cx="70474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D5F36D2-9967-4D72-A32B-E6B92CB3947B}"/>
              </a:ext>
            </a:extLst>
          </p:cNvPr>
          <p:cNvSpPr txBox="1"/>
          <p:nvPr/>
        </p:nvSpPr>
        <p:spPr>
          <a:xfrm>
            <a:off x="6213147" y="5690101"/>
            <a:ext cx="704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削除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6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70F401-1394-42ED-B725-C6E19BA1AC18}"/>
              </a:ext>
            </a:extLst>
          </p:cNvPr>
          <p:cNvSpPr/>
          <p:nvPr/>
        </p:nvSpPr>
        <p:spPr>
          <a:xfrm>
            <a:off x="235976" y="245806"/>
            <a:ext cx="10992463" cy="746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45BC13-E552-4953-977C-B063D83FE6C9}"/>
              </a:ext>
            </a:extLst>
          </p:cNvPr>
          <p:cNvSpPr/>
          <p:nvPr/>
        </p:nvSpPr>
        <p:spPr>
          <a:xfrm>
            <a:off x="707923" y="1312606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・排水溝掃除　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未達成家事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一週間以内の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購入予定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6/6 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洗剤　</a:t>
            </a:r>
            <a:r>
              <a:rPr lang="ja-JP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rPr>
              <a:t>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lang="en-US" altLang="ja-JP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C000"/>
                </a:solidFill>
              </a:rPr>
              <a:t>石鹸　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　　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食器洗剤☐</a:t>
            </a:r>
            <a:endParaRPr kumimoji="1"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スポンジ☐</a:t>
            </a:r>
            <a:endParaRPr lang="en-US" altLang="ja-JP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07CC27C3-B05D-4255-85F8-418F2F1912B4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715429" cy="45498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9347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59347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5831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5831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ADC50A-6E6A-49BD-A323-F16035D90D17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8DF70E-D70E-4D50-869D-38609EEFAAE9}"/>
              </a:ext>
            </a:extLst>
          </p:cNvPr>
          <p:cNvSpPr/>
          <p:nvPr/>
        </p:nvSpPr>
        <p:spPr>
          <a:xfrm>
            <a:off x="707923" y="458429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298792C-8515-4209-851D-B017432A230A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90E7C67-3224-440A-9CE2-3D6A7D44BC4F}"/>
              </a:ext>
            </a:extLst>
          </p:cNvPr>
          <p:cNvSpPr/>
          <p:nvPr/>
        </p:nvSpPr>
        <p:spPr>
          <a:xfrm>
            <a:off x="8873613" y="1210595"/>
            <a:ext cx="1582994" cy="5100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AC50B13-DD0B-47DF-A40F-31A0BE8EDC71}"/>
              </a:ext>
            </a:extLst>
          </p:cNvPr>
          <p:cNvSpPr/>
          <p:nvPr/>
        </p:nvSpPr>
        <p:spPr>
          <a:xfrm>
            <a:off x="3385984" y="442451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B9EE3A46-5797-4B84-9B8E-32AF1BCD7A4D}"/>
              </a:ext>
            </a:extLst>
          </p:cNvPr>
          <p:cNvSpPr/>
          <p:nvPr/>
        </p:nvSpPr>
        <p:spPr>
          <a:xfrm>
            <a:off x="9665110" y="6019801"/>
            <a:ext cx="422790" cy="425244"/>
          </a:xfrm>
          <a:prstGeom prst="pl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030070-0722-483D-A384-15D4FB1804E4}"/>
              </a:ext>
            </a:extLst>
          </p:cNvPr>
          <p:cNvSpPr/>
          <p:nvPr/>
        </p:nvSpPr>
        <p:spPr>
          <a:xfrm>
            <a:off x="3403191" y="1840474"/>
            <a:ext cx="6803923" cy="49628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EE4217F-0D8D-42FC-B906-568934620A4D}"/>
              </a:ext>
            </a:extLst>
          </p:cNvPr>
          <p:cNvSpPr/>
          <p:nvPr/>
        </p:nvSpPr>
        <p:spPr>
          <a:xfrm>
            <a:off x="527256" y="4270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日用品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26EE572-E635-4CB6-8BB9-AD6BF6CA2AC8}"/>
              </a:ext>
            </a:extLst>
          </p:cNvPr>
          <p:cNvSpPr/>
          <p:nvPr/>
        </p:nvSpPr>
        <p:spPr>
          <a:xfrm>
            <a:off x="-1563324" y="1991032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家事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8D049E-E621-49F2-B55A-FA0B18E072C8}"/>
              </a:ext>
            </a:extLst>
          </p:cNvPr>
          <p:cNvSpPr/>
          <p:nvPr/>
        </p:nvSpPr>
        <p:spPr>
          <a:xfrm>
            <a:off x="3456039" y="1227187"/>
            <a:ext cx="3446206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十字形 17">
            <a:extLst>
              <a:ext uri="{FF2B5EF4-FFF2-40B4-BE49-F238E27FC236}">
                <a16:creationId xmlns:a16="http://schemas.microsoft.com/office/drawing/2014/main" id="{8254C0D5-9B6C-42D7-A6B9-638AC3AE1E57}"/>
              </a:ext>
            </a:extLst>
          </p:cNvPr>
          <p:cNvSpPr/>
          <p:nvPr/>
        </p:nvSpPr>
        <p:spPr>
          <a:xfrm>
            <a:off x="9399643" y="6019801"/>
            <a:ext cx="688257" cy="673510"/>
          </a:xfrm>
          <a:prstGeom prst="plus">
            <a:avLst>
              <a:gd name="adj" fmla="val 4303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グラフィックス 20" descr="枯れた木 枠線">
            <a:extLst>
              <a:ext uri="{FF2B5EF4-FFF2-40B4-BE49-F238E27FC236}">
                <a16:creationId xmlns:a16="http://schemas.microsoft.com/office/drawing/2014/main" id="{3B61F904-2220-46CA-990A-69498B2B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497" y="4170106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枯れた木 枠線">
            <a:extLst>
              <a:ext uri="{FF2B5EF4-FFF2-40B4-BE49-F238E27FC236}">
                <a16:creationId xmlns:a16="http://schemas.microsoft.com/office/drawing/2014/main" id="{5C4E5913-192A-4F21-803A-5DA39E2F4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2103" y="4170106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枯れた木 枠線">
            <a:extLst>
              <a:ext uri="{FF2B5EF4-FFF2-40B4-BE49-F238E27FC236}">
                <a16:creationId xmlns:a16="http://schemas.microsoft.com/office/drawing/2014/main" id="{2A7793E5-D7E2-47FF-AADB-78F8B574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7558" y="3429000"/>
            <a:ext cx="914400" cy="1828800"/>
          </a:xfrm>
          <a:prstGeom prst="rect">
            <a:avLst/>
          </a:prstGeom>
        </p:spPr>
      </p:pic>
      <p:pic>
        <p:nvPicPr>
          <p:cNvPr id="24" name="グラフィックス 23" descr="枯れた木 枠線">
            <a:extLst>
              <a:ext uri="{FF2B5EF4-FFF2-40B4-BE49-F238E27FC236}">
                <a16:creationId xmlns:a16="http://schemas.microsoft.com/office/drawing/2014/main" id="{4432C2B2-37F3-4030-9EA6-21FD2E0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809" y="4170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403123" y="172065"/>
            <a:ext cx="10264877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9075175" y="314632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07923" y="412955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304503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7079226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898194" y="1238865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616975" y="1479755"/>
            <a:ext cx="2428568" cy="5058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今日やる家事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kumimoji="1" lang="en-US" altLang="ja-JP" dirty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lang="ja-JP" altLang="en-US" dirty="0">
                <a:ln>
                  <a:solidFill>
                    <a:srgbClr val="FF0000"/>
                  </a:solidFill>
                </a:ln>
              </a:rPr>
              <a:t>トイレ掃除　　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☐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・ゴミ出し　　☐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明日の家事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・リビング掃除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今週の購入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lang="en-US" altLang="ja-JP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6/6 </a:t>
            </a:r>
            <a:r>
              <a:rPr lang="ja-JP" altLang="en-US" dirty="0">
                <a:ln>
                  <a:solidFill>
                    <a:schemeClr val="accent2"/>
                  </a:solidFill>
                </a:ln>
                <a:solidFill>
                  <a:schemeClr val="tx1"/>
                </a:solidFill>
              </a:rPr>
              <a:t>シャンプー</a:t>
            </a:r>
            <a:endParaRPr lang="en-US" altLang="ja-JP" dirty="0">
              <a:ln>
                <a:solidFill>
                  <a:schemeClr val="accent2"/>
                </a:solidFill>
              </a:ln>
              <a:solidFill>
                <a:schemeClr val="tx1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・</a:t>
            </a:r>
            <a:r>
              <a:rPr kumimoji="1" lang="en-US" altLang="ja-JP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6/7 </a:t>
            </a:r>
            <a:r>
              <a:rPr kumimoji="1" lang="ja-JP" altLang="en-US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</a:rPr>
              <a:t>石鹸</a:t>
            </a:r>
            <a:endParaRPr kumimoji="1" lang="en-US" altLang="ja-JP" dirty="0">
              <a:ln>
                <a:solidFill>
                  <a:schemeClr val="accent2"/>
                </a:solidFill>
              </a:ln>
              <a:solidFill>
                <a:srgbClr val="FF0000"/>
              </a:solidFill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6/10 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食器用洗剤</a:t>
            </a:r>
            <a:endParaRPr kumimoji="1" lang="en-US" altLang="ja-JP" dirty="0">
              <a:ln>
                <a:solidFill>
                  <a:schemeClr val="tx1"/>
                </a:solidFill>
              </a:ln>
            </a:endParaRPr>
          </a:p>
          <a:p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・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6/12</a:t>
            </a:r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 スポンジ</a:t>
            </a:r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C91BC6-B58F-4B92-B0CB-11A99D1E4B98}"/>
              </a:ext>
            </a:extLst>
          </p:cNvPr>
          <p:cNvSpPr txBox="1"/>
          <p:nvPr/>
        </p:nvSpPr>
        <p:spPr>
          <a:xfrm>
            <a:off x="6096000" y="2779188"/>
            <a:ext cx="112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ゴミ出し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</a:rPr>
              <a:t>トイレ掃除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98" y="5756788"/>
            <a:ext cx="634180" cy="6341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481DF5-31BF-4359-82CD-00EF0195FE31}"/>
              </a:ext>
            </a:extLst>
          </p:cNvPr>
          <p:cNvSpPr txBox="1"/>
          <p:nvPr/>
        </p:nvSpPr>
        <p:spPr>
          <a:xfrm>
            <a:off x="7079226" y="278785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リビング掃除</a:t>
            </a:r>
          </a:p>
        </p:txBody>
      </p:sp>
    </p:spTree>
    <p:extLst>
      <p:ext uri="{BB962C8B-B14F-4D97-AF65-F5344CB8AC3E}">
        <p14:creationId xmlns:p14="http://schemas.microsoft.com/office/powerpoint/2010/main" val="334773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98025D0-20E9-4A3F-8681-B0043421BA70}"/>
              </a:ext>
            </a:extLst>
          </p:cNvPr>
          <p:cNvGrpSpPr/>
          <p:nvPr/>
        </p:nvGrpSpPr>
        <p:grpSpPr>
          <a:xfrm>
            <a:off x="1574196" y="861004"/>
            <a:ext cx="11670834" cy="4810674"/>
            <a:chOff x="1622322" y="872371"/>
            <a:chExt cx="11670834" cy="4810674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79D37A0-B6DD-482A-85DC-DD43292FD4F0}"/>
                </a:ext>
              </a:extLst>
            </p:cNvPr>
            <p:cNvGrpSpPr/>
            <p:nvPr/>
          </p:nvGrpSpPr>
          <p:grpSpPr>
            <a:xfrm>
              <a:off x="1622322" y="1661651"/>
              <a:ext cx="11670834" cy="4021394"/>
              <a:chOff x="1641987" y="845574"/>
              <a:chExt cx="11670834" cy="4021394"/>
            </a:xfrm>
          </p:grpSpPr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AE275C4A-3808-496E-95B0-B582DFEB3673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3D83CA01-5E17-42D7-A7AB-1602232DF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951D807-8535-4E1F-A82C-17588CF186F6}"/>
                  </a:ext>
                </a:extLst>
              </p:cNvPr>
              <p:cNvSpPr txBox="1"/>
              <p:nvPr/>
            </p:nvSpPr>
            <p:spPr>
              <a:xfrm>
                <a:off x="4670351" y="1425366"/>
                <a:ext cx="1101156" cy="36933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ログイン</a:t>
                </a: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835B8CA-0046-422B-8570-95CD12A85ADE}"/>
                  </a:ext>
                </a:extLst>
              </p:cNvPr>
              <p:cNvSpPr txBox="1"/>
              <p:nvPr/>
            </p:nvSpPr>
            <p:spPr>
              <a:xfrm>
                <a:off x="12211665" y="1643407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121D32F0-E9F3-4F03-991E-E4AD83ED4088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09789F18-1C8A-4F21-BFD2-C3964E9D9C35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D20DCFBD-66F0-4FD1-B5D5-D2D14E781DE7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5" cy="770308"/>
                  <a:chOff x="3942733" y="2789592"/>
                  <a:chExt cx="2153265" cy="770308"/>
                </a:xfrm>
              </p:grpSpPr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C3821C4-8F94-46D5-841B-62B23BA0450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D6AF659F-EE64-48BC-967F-85127098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BA1CC5D-24C2-4406-A301-F154BA29D52D}"/>
                    </a:ext>
                  </a:extLst>
                </p:cNvPr>
                <p:cNvSpPr txBox="1"/>
                <p:nvPr/>
              </p:nvSpPr>
              <p:spPr>
                <a:xfrm>
                  <a:off x="5545450" y="3587771"/>
                  <a:ext cx="1101156" cy="369332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ログイン</a:t>
                  </a:r>
                </a:p>
              </p:txBody>
            </p:sp>
          </p:grp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D10D9E-22EF-4EAF-83C6-E7E88B5ED4A6}"/>
                </a:ext>
              </a:extLst>
            </p:cNvPr>
            <p:cNvSpPr txBox="1"/>
            <p:nvPr/>
          </p:nvSpPr>
          <p:spPr>
            <a:xfrm>
              <a:off x="6420464" y="872371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86B83E-8757-475F-9DF3-F273D12D926D}"/>
              </a:ext>
            </a:extLst>
          </p:cNvPr>
          <p:cNvSpPr txBox="1"/>
          <p:nvPr/>
        </p:nvSpPr>
        <p:spPr>
          <a:xfrm>
            <a:off x="3996806" y="5114921"/>
            <a:ext cx="215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新規登録は</a:t>
            </a:r>
            <a:r>
              <a:rPr lang="ja-JP" altLang="en-US" u="sng" dirty="0"/>
              <a:t>こちら</a:t>
            </a:r>
            <a:endParaRPr kumimoji="1" lang="ja-JP" altLang="en-US" u="sng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4FF7C5-18B4-441D-9D69-A1BB45751CD7}"/>
              </a:ext>
            </a:extLst>
          </p:cNvPr>
          <p:cNvSpPr txBox="1"/>
          <p:nvPr/>
        </p:nvSpPr>
        <p:spPr>
          <a:xfrm>
            <a:off x="8732080" y="712969"/>
            <a:ext cx="2896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パスワード忘れはこちら</a:t>
            </a:r>
            <a:endParaRPr kumimoji="1" lang="ja-JP" altLang="en-US" u="sng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563D4A8-0143-48C7-B24E-436060D34874}"/>
              </a:ext>
            </a:extLst>
          </p:cNvPr>
          <p:cNvSpPr/>
          <p:nvPr/>
        </p:nvSpPr>
        <p:spPr>
          <a:xfrm>
            <a:off x="2699989" y="600566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4984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40504B1-87BB-40B4-AE7D-EE6E2582C394}"/>
              </a:ext>
            </a:extLst>
          </p:cNvPr>
          <p:cNvGrpSpPr/>
          <p:nvPr/>
        </p:nvGrpSpPr>
        <p:grpSpPr>
          <a:xfrm>
            <a:off x="1622322" y="1107767"/>
            <a:ext cx="7157884" cy="4790974"/>
            <a:chOff x="1622322" y="1088717"/>
            <a:chExt cx="7157884" cy="479097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8EAF17D-5E3B-4DAB-9E74-70831900046D}"/>
                </a:ext>
              </a:extLst>
            </p:cNvPr>
            <p:cNvGrpSpPr/>
            <p:nvPr/>
          </p:nvGrpSpPr>
          <p:grpSpPr>
            <a:xfrm>
              <a:off x="1622322" y="1858297"/>
              <a:ext cx="7157884" cy="4021394"/>
              <a:chOff x="1641987" y="845574"/>
              <a:chExt cx="7157884" cy="4021394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06AA4CFF-0489-4B3D-B840-79C95AC14AA7}"/>
                  </a:ext>
                </a:extLst>
              </p:cNvPr>
              <p:cNvSpPr/>
              <p:nvPr/>
            </p:nvSpPr>
            <p:spPr>
              <a:xfrm>
                <a:off x="1641987" y="845574"/>
                <a:ext cx="7157884" cy="4021394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1EB19BB-6D14-4B6A-9502-EFA5D628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1432" y="1199535"/>
                <a:ext cx="0" cy="8652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AF40360-F0FA-4308-939A-B381432474DE}"/>
                  </a:ext>
                </a:extLst>
              </p:cNvPr>
              <p:cNvSpPr txBox="1"/>
              <p:nvPr/>
            </p:nvSpPr>
            <p:spPr>
              <a:xfrm>
                <a:off x="4090276" y="1447488"/>
                <a:ext cx="1101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3B0D85C-E63F-4A8E-A24B-618AA626C66F}"/>
                  </a:ext>
                </a:extLst>
              </p:cNvPr>
              <p:cNvSpPr txBox="1"/>
              <p:nvPr/>
            </p:nvSpPr>
            <p:spPr>
              <a:xfrm>
                <a:off x="4670351" y="1494954"/>
                <a:ext cx="1101156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新規登録</a:t>
                </a: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5451CDA8-A137-48B8-85D5-BF2C7237CAE0}"/>
                  </a:ext>
                </a:extLst>
              </p:cNvPr>
              <p:cNvGrpSpPr/>
              <p:nvPr/>
            </p:nvGrpSpPr>
            <p:grpSpPr>
              <a:xfrm>
                <a:off x="3392129" y="2281084"/>
                <a:ext cx="3401950" cy="1818968"/>
                <a:chOff x="3392129" y="2281084"/>
                <a:chExt cx="3401950" cy="1818968"/>
              </a:xfrm>
            </p:grpSpPr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1FB17374-D71C-484B-8A53-D1256E882022}"/>
                    </a:ext>
                  </a:extLst>
                </p:cNvPr>
                <p:cNvSpPr/>
                <p:nvPr/>
              </p:nvSpPr>
              <p:spPr>
                <a:xfrm>
                  <a:off x="3392129" y="2281084"/>
                  <a:ext cx="3401950" cy="18189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9EB54360-89EA-4B67-A341-8836A287FF45}"/>
                    </a:ext>
                  </a:extLst>
                </p:cNvPr>
                <p:cNvGrpSpPr/>
                <p:nvPr/>
              </p:nvGrpSpPr>
              <p:grpSpPr>
                <a:xfrm>
                  <a:off x="3942734" y="2658692"/>
                  <a:ext cx="2153266" cy="770308"/>
                  <a:chOff x="3942733" y="2789592"/>
                  <a:chExt cx="2153266" cy="770308"/>
                </a:xfrm>
              </p:grpSpPr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7EB7A9A6-BE60-45C1-91F3-BE8B98EAD9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3" y="2789592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ユーザー名を入力</a:t>
                    </a:r>
                  </a:p>
                </p:txBody>
              </p:sp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3513A2FF-B4F3-4DA4-B587-0548514BA00B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734" y="3190568"/>
                    <a:ext cx="2153265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/>
                      <a:t>パスワードを入力</a:t>
                    </a:r>
                  </a:p>
                </p:txBody>
              </p:sp>
            </p:grp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52B5561-45C5-4267-A90E-73A8052A1EC2}"/>
                    </a:ext>
                  </a:extLst>
                </p:cNvPr>
                <p:cNvSpPr txBox="1"/>
                <p:nvPr/>
              </p:nvSpPr>
              <p:spPr>
                <a:xfrm>
                  <a:off x="4783437" y="3592446"/>
                  <a:ext cx="1887765" cy="36933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アカウント作成</a:t>
                  </a:r>
                </a:p>
              </p:txBody>
            </p:sp>
          </p:grp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FC72E14-FC48-4A45-875C-017EE7AD3CE1}"/>
                </a:ext>
              </a:extLst>
            </p:cNvPr>
            <p:cNvSpPr txBox="1"/>
            <p:nvPr/>
          </p:nvSpPr>
          <p:spPr>
            <a:xfrm>
              <a:off x="6462279" y="1088717"/>
              <a:ext cx="14502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7ECBF5D-9DDE-4E89-8790-A9AB9379FDBF}"/>
              </a:ext>
            </a:extLst>
          </p:cNvPr>
          <p:cNvSpPr/>
          <p:nvPr/>
        </p:nvSpPr>
        <p:spPr>
          <a:xfrm>
            <a:off x="2649787" y="6131335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345649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8EAF17D-5E3B-4DAB-9E74-70831900046D}"/>
              </a:ext>
            </a:extLst>
          </p:cNvPr>
          <p:cNvGrpSpPr/>
          <p:nvPr/>
        </p:nvGrpSpPr>
        <p:grpSpPr>
          <a:xfrm>
            <a:off x="2008085" y="1907431"/>
            <a:ext cx="7157884" cy="4021394"/>
            <a:chOff x="1641987" y="845574"/>
            <a:chExt cx="7157884" cy="402139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6AA4CFF-0489-4B3D-B840-79C95AC14AA7}"/>
                </a:ext>
              </a:extLst>
            </p:cNvPr>
            <p:cNvSpPr/>
            <p:nvPr/>
          </p:nvSpPr>
          <p:spPr>
            <a:xfrm>
              <a:off x="1641987" y="845574"/>
              <a:ext cx="7157884" cy="402139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3B0D85C-E63F-4A8E-A24B-618AA626C66F}"/>
                </a:ext>
              </a:extLst>
            </p:cNvPr>
            <p:cNvSpPr txBox="1"/>
            <p:nvPr/>
          </p:nvSpPr>
          <p:spPr>
            <a:xfrm>
              <a:off x="4670351" y="1494954"/>
              <a:ext cx="1101156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新規登録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5451CDA8-A137-48B8-85D5-BF2C7237CAE0}"/>
                </a:ext>
              </a:extLst>
            </p:cNvPr>
            <p:cNvGrpSpPr/>
            <p:nvPr/>
          </p:nvGrpSpPr>
          <p:grpSpPr>
            <a:xfrm>
              <a:off x="3392129" y="2281084"/>
              <a:ext cx="3401950" cy="1818968"/>
              <a:chOff x="3392129" y="2281084"/>
              <a:chExt cx="3401950" cy="1818968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FB17374-D71C-484B-8A53-D1256E882022}"/>
                  </a:ext>
                </a:extLst>
              </p:cNvPr>
              <p:cNvSpPr/>
              <p:nvPr/>
            </p:nvSpPr>
            <p:spPr>
              <a:xfrm>
                <a:off x="3392129" y="2281084"/>
                <a:ext cx="3401950" cy="1818968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9EB54360-89EA-4B67-A341-8836A287FF45}"/>
                  </a:ext>
                </a:extLst>
              </p:cNvPr>
              <p:cNvGrpSpPr/>
              <p:nvPr/>
            </p:nvGrpSpPr>
            <p:grpSpPr>
              <a:xfrm>
                <a:off x="3942734" y="2658692"/>
                <a:ext cx="2153266" cy="770308"/>
                <a:chOff x="3942733" y="2789592"/>
                <a:chExt cx="2153266" cy="770308"/>
              </a:xfrm>
            </p:grpSpPr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EB7A9A6-BE60-45C1-91F3-BE8B98EAD900}"/>
                    </a:ext>
                  </a:extLst>
                </p:cNvPr>
                <p:cNvSpPr txBox="1"/>
                <p:nvPr/>
              </p:nvSpPr>
              <p:spPr>
                <a:xfrm>
                  <a:off x="3942733" y="2789592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ユーザー名を入力</a:t>
                  </a: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513A2FF-B4F3-4DA4-B587-0548514BA00B}"/>
                    </a:ext>
                  </a:extLst>
                </p:cNvPr>
                <p:cNvSpPr txBox="1"/>
                <p:nvPr/>
              </p:nvSpPr>
              <p:spPr>
                <a:xfrm>
                  <a:off x="3942734" y="3190568"/>
                  <a:ext cx="2153265" cy="36933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パスワードを入力</a:t>
                  </a:r>
                </a:p>
              </p:txBody>
            </p:sp>
          </p:grp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52B5561-45C5-4267-A90E-73A8052A1EC2}"/>
                  </a:ext>
                </a:extLst>
              </p:cNvPr>
              <p:cNvSpPr txBox="1"/>
              <p:nvPr/>
            </p:nvSpPr>
            <p:spPr>
              <a:xfrm>
                <a:off x="4783437" y="3592446"/>
                <a:ext cx="1887765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アカウント作成</a:t>
                </a:r>
              </a:p>
            </p:txBody>
          </p: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EEB14-FCF9-4B31-8218-FBF170F00E2E}"/>
              </a:ext>
            </a:extLst>
          </p:cNvPr>
          <p:cNvSpPr txBox="1"/>
          <p:nvPr/>
        </p:nvSpPr>
        <p:spPr>
          <a:xfrm>
            <a:off x="3563117" y="344841"/>
            <a:ext cx="70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登録が完了しました！　</a:t>
            </a:r>
            <a:endParaRPr kumimoji="1" lang="en-US" altLang="ja-JP" dirty="0"/>
          </a:p>
          <a:p>
            <a:r>
              <a:rPr kumimoji="1" lang="en-US" altLang="ja-JP" dirty="0"/>
              <a:t>OK</a:t>
            </a:r>
            <a:r>
              <a:rPr kumimoji="1" lang="ja-JP" altLang="en-US" dirty="0"/>
              <a:t>　→ログイン画面に戻る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2FE531-7902-4B4F-8A61-568491033825}"/>
              </a:ext>
            </a:extLst>
          </p:cNvPr>
          <p:cNvSpPr txBox="1"/>
          <p:nvPr/>
        </p:nvSpPr>
        <p:spPr>
          <a:xfrm>
            <a:off x="3372464" y="1343570"/>
            <a:ext cx="44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ユーザー名は既に使用されています。</a:t>
            </a:r>
            <a:endParaRPr kumimoji="1" lang="en-US" altLang="ja-JP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D8578E3-75A4-4B67-9044-F6CA4D2233BA}"/>
              </a:ext>
            </a:extLst>
          </p:cNvPr>
          <p:cNvSpPr/>
          <p:nvPr/>
        </p:nvSpPr>
        <p:spPr>
          <a:xfrm>
            <a:off x="2649787" y="6123354"/>
            <a:ext cx="4847303" cy="4916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家事リマインダーのロゴ</a:t>
            </a:r>
          </a:p>
        </p:txBody>
      </p:sp>
    </p:spTree>
    <p:extLst>
      <p:ext uri="{BB962C8B-B14F-4D97-AF65-F5344CB8AC3E}">
        <p14:creationId xmlns:p14="http://schemas.microsoft.com/office/powerpoint/2010/main" val="207440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B3315467-CFC9-49CB-9F1B-4AE92D5D22A8}"/>
              </a:ext>
            </a:extLst>
          </p:cNvPr>
          <p:cNvGrpSpPr/>
          <p:nvPr/>
        </p:nvGrpSpPr>
        <p:grpSpPr>
          <a:xfrm>
            <a:off x="203692" y="59938"/>
            <a:ext cx="11696412" cy="6592529"/>
            <a:chOff x="252519" y="172064"/>
            <a:chExt cx="10415482" cy="659252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593617-FFC2-4446-BB14-19801CC21D41}"/>
                </a:ext>
              </a:extLst>
            </p:cNvPr>
            <p:cNvSpPr/>
            <p:nvPr/>
          </p:nvSpPr>
          <p:spPr>
            <a:xfrm>
              <a:off x="252519" y="172064"/>
              <a:ext cx="10415482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BF1E9754-57C0-42C0-87D5-3712DFA41F80}"/>
                </a:ext>
              </a:extLst>
            </p:cNvPr>
            <p:cNvGrpSpPr/>
            <p:nvPr/>
          </p:nvGrpSpPr>
          <p:grpSpPr>
            <a:xfrm>
              <a:off x="2074606" y="1516623"/>
              <a:ext cx="6921910" cy="3571569"/>
              <a:chOff x="1651820" y="1411902"/>
              <a:chExt cx="6921910" cy="3571569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ECE689C3-78D6-4B10-A7CF-59FB14A9BA88}"/>
                  </a:ext>
                </a:extLst>
              </p:cNvPr>
              <p:cNvGrpSpPr/>
              <p:nvPr/>
            </p:nvGrpSpPr>
            <p:grpSpPr>
              <a:xfrm>
                <a:off x="1651820" y="1411902"/>
                <a:ext cx="6921910" cy="3571569"/>
                <a:chOff x="2153265" y="593621"/>
                <a:chExt cx="6921910" cy="3571569"/>
              </a:xfrm>
            </p:grpSpPr>
            <p:sp>
              <p:nvSpPr>
                <p:cNvPr id="82" name="四角形: 角を丸くする 81">
                  <a:extLst>
                    <a:ext uri="{FF2B5EF4-FFF2-40B4-BE49-F238E27FC236}">
                      <a16:creationId xmlns:a16="http://schemas.microsoft.com/office/drawing/2014/main" id="{DBCBCB6A-6ADC-46D5-8774-82932E5DB237}"/>
                    </a:ext>
                  </a:extLst>
                </p:cNvPr>
                <p:cNvSpPr/>
                <p:nvPr/>
              </p:nvSpPr>
              <p:spPr>
                <a:xfrm>
                  <a:off x="2153265" y="593621"/>
                  <a:ext cx="6921910" cy="357156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3" name="四角形: 角を丸くする 82">
                  <a:extLst>
                    <a:ext uri="{FF2B5EF4-FFF2-40B4-BE49-F238E27FC236}">
                      <a16:creationId xmlns:a16="http://schemas.microsoft.com/office/drawing/2014/main" id="{B124A04F-CFDA-4E0C-98E0-933B037A82E3}"/>
                    </a:ext>
                  </a:extLst>
                </p:cNvPr>
                <p:cNvSpPr/>
                <p:nvPr/>
              </p:nvSpPr>
              <p:spPr>
                <a:xfrm>
                  <a:off x="5142484" y="3424684"/>
                  <a:ext cx="861848" cy="52111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OK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55A8B5A6-90F3-4C4A-AD7C-7E6322B70221}"/>
                  </a:ext>
                </a:extLst>
              </p:cNvPr>
              <p:cNvGrpSpPr/>
              <p:nvPr/>
            </p:nvGrpSpPr>
            <p:grpSpPr>
              <a:xfrm>
                <a:off x="2349274" y="2178817"/>
                <a:ext cx="2541052" cy="1723962"/>
                <a:chOff x="6872240" y="2232830"/>
                <a:chExt cx="2541052" cy="1723962"/>
              </a:xfrm>
            </p:grpSpPr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11E51074-365C-45F6-9197-5672E4E94E7B}"/>
                    </a:ext>
                  </a:extLst>
                </p:cNvPr>
                <p:cNvSpPr txBox="1"/>
                <p:nvPr/>
              </p:nvSpPr>
              <p:spPr>
                <a:xfrm>
                  <a:off x="6872240" y="2372792"/>
                  <a:ext cx="2541052" cy="1584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・ゴミ出し</a:t>
                  </a:r>
                  <a:endParaRPr kumimoji="1" lang="ja-JP" altLang="en-US" dirty="0"/>
                </a:p>
              </p:txBody>
            </p: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A970483F-5B7B-486D-AECF-73CC99D6A26A}"/>
                    </a:ext>
                  </a:extLst>
                </p:cNvPr>
                <p:cNvSpPr txBox="1"/>
                <p:nvPr/>
              </p:nvSpPr>
              <p:spPr>
                <a:xfrm>
                  <a:off x="7412292" y="2232830"/>
                  <a:ext cx="1614491" cy="36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未達成タスク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0D5FE85B-6066-49A5-AF1F-C4CB3DC82648}"/>
                  </a:ext>
                </a:extLst>
              </p:cNvPr>
              <p:cNvGrpSpPr/>
              <p:nvPr/>
            </p:nvGrpSpPr>
            <p:grpSpPr>
              <a:xfrm>
                <a:off x="5422191" y="2129453"/>
                <a:ext cx="2541052" cy="1773326"/>
                <a:chOff x="6815598" y="2197456"/>
                <a:chExt cx="2541052" cy="1773326"/>
              </a:xfrm>
            </p:grpSpPr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B83EEDCB-E564-4844-BA25-D280B38FA3EE}"/>
                    </a:ext>
                  </a:extLst>
                </p:cNvPr>
                <p:cNvSpPr txBox="1"/>
                <p:nvPr/>
              </p:nvSpPr>
              <p:spPr>
                <a:xfrm>
                  <a:off x="6815598" y="2386782"/>
                  <a:ext cx="2541052" cy="1584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CD482EE5-FDFE-41E1-8ABF-C4C4B61276EA}"/>
                    </a:ext>
                  </a:extLst>
                </p:cNvPr>
                <p:cNvSpPr txBox="1"/>
                <p:nvPr/>
              </p:nvSpPr>
              <p:spPr>
                <a:xfrm>
                  <a:off x="7368434" y="2197456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146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A89C3F15-3783-4DA9-A440-22EF9D20424F}"/>
              </a:ext>
            </a:extLst>
          </p:cNvPr>
          <p:cNvSpPr/>
          <p:nvPr/>
        </p:nvSpPr>
        <p:spPr>
          <a:xfrm>
            <a:off x="3297394" y="1910646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20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0C7E41-75BD-4D30-9CE8-585B16FDB0F8}"/>
              </a:ext>
            </a:extLst>
          </p:cNvPr>
          <p:cNvGrpSpPr/>
          <p:nvPr/>
        </p:nvGrpSpPr>
        <p:grpSpPr>
          <a:xfrm>
            <a:off x="202651" y="63909"/>
            <a:ext cx="11697452" cy="6592529"/>
            <a:chOff x="281958" y="132735"/>
            <a:chExt cx="10445035" cy="6592529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2AF62822-7242-417B-9D68-C8B889FE515A}"/>
                </a:ext>
              </a:extLst>
            </p:cNvPr>
            <p:cNvSpPr/>
            <p:nvPr/>
          </p:nvSpPr>
          <p:spPr>
            <a:xfrm>
              <a:off x="281958" y="132735"/>
              <a:ext cx="10445035" cy="659252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A141F580-B434-4F19-A873-BEF1789D4073}"/>
                </a:ext>
              </a:extLst>
            </p:cNvPr>
            <p:cNvGrpSpPr/>
            <p:nvPr/>
          </p:nvGrpSpPr>
          <p:grpSpPr>
            <a:xfrm>
              <a:off x="1651820" y="1368683"/>
              <a:ext cx="6921910" cy="4516058"/>
              <a:chOff x="1651820" y="1368683"/>
              <a:chExt cx="6921910" cy="4516058"/>
            </a:xfrm>
          </p:grpSpPr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79EDB87D-876F-4222-95D7-28B613CF0885}"/>
                  </a:ext>
                </a:extLst>
              </p:cNvPr>
              <p:cNvGrpSpPr/>
              <p:nvPr/>
            </p:nvGrpSpPr>
            <p:grpSpPr>
              <a:xfrm>
                <a:off x="1651820" y="1368683"/>
                <a:ext cx="6921910" cy="4516058"/>
                <a:chOff x="1651820" y="1368683"/>
                <a:chExt cx="6921910" cy="451605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E6A0351C-CEA3-44E2-8633-75DB65A30A9D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86" name="四角形: 角を丸くする 85">
                    <a:extLst>
                      <a:ext uri="{FF2B5EF4-FFF2-40B4-BE49-F238E27FC236}">
                        <a16:creationId xmlns:a16="http://schemas.microsoft.com/office/drawing/2014/main" id="{ECE57F0C-0D6F-4DBC-ABED-F06E6333AAB8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87" name="四角形: 角を丸くする 86">
                    <a:extLst>
                      <a:ext uri="{FF2B5EF4-FFF2-40B4-BE49-F238E27FC236}">
                        <a16:creationId xmlns:a16="http://schemas.microsoft.com/office/drawing/2014/main" id="{03DFD0B7-C09D-4F0C-B359-FAD5A38C7061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A9831B2C-25E6-499B-929F-4C4B12C6E6A1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商品名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59938F2D-BA17-4C65-96E0-CE97C11D55F3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値段（数値）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19703396-0B8B-4987-8008-E8BC415BA8D7}"/>
                    </a:ext>
                  </a:extLst>
                </p:cNvPr>
                <p:cNvSpPr txBox="1"/>
                <p:nvPr/>
              </p:nvSpPr>
              <p:spPr>
                <a:xfrm>
                  <a:off x="4167577" y="4134788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容量（数値）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80" name="グループ化 79">
                  <a:extLst>
                    <a:ext uri="{FF2B5EF4-FFF2-40B4-BE49-F238E27FC236}">
                      <a16:creationId xmlns:a16="http://schemas.microsoft.com/office/drawing/2014/main" id="{D59E2AF1-8DF7-460A-ABFE-F80BE32E147E}"/>
                    </a:ext>
                  </a:extLst>
                </p:cNvPr>
                <p:cNvGrpSpPr/>
                <p:nvPr/>
              </p:nvGrpSpPr>
              <p:grpSpPr>
                <a:xfrm>
                  <a:off x="4167578" y="2514756"/>
                  <a:ext cx="1883391" cy="369332"/>
                  <a:chOff x="4167578" y="2553295"/>
                  <a:chExt cx="1883391" cy="369332"/>
                </a:xfrm>
              </p:grpSpPr>
              <p:sp>
                <p:nvSpPr>
                  <p:cNvPr id="84" name="テキスト ボックス 83">
                    <a:extLst>
                      <a:ext uri="{FF2B5EF4-FFF2-40B4-BE49-F238E27FC236}">
                        <a16:creationId xmlns:a16="http://schemas.microsoft.com/office/drawing/2014/main" id="{65396385-F5C2-4E6E-8577-48AEFA6AB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167578" y="2553295"/>
                    <a:ext cx="1883391" cy="36933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ja-JP" altLang="en-US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日用品項目</a:t>
                    </a:r>
                  </a:p>
                </p:txBody>
              </p:sp>
              <p:pic>
                <p:nvPicPr>
                  <p:cNvPr id="85" name="図 84">
                    <a:extLst>
                      <a:ext uri="{FF2B5EF4-FFF2-40B4-BE49-F238E27FC236}">
                        <a16:creationId xmlns:a16="http://schemas.microsoft.com/office/drawing/2014/main" id="{6C27574F-3B7A-42A1-81E5-13345F2E3E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47857" y="2588778"/>
                    <a:ext cx="271440" cy="27144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テキスト ボックス 80">
                  <a:extLst>
                    <a:ext uri="{FF2B5EF4-FFF2-40B4-BE49-F238E27FC236}">
                      <a16:creationId xmlns:a16="http://schemas.microsoft.com/office/drawing/2014/main" id="{311E57E4-13A4-4500-B9B5-B7CDED3A475F}"/>
                    </a:ext>
                  </a:extLst>
                </p:cNvPr>
                <p:cNvSpPr txBox="1"/>
                <p:nvPr/>
              </p:nvSpPr>
              <p:spPr>
                <a:xfrm>
                  <a:off x="2534759" y="1368683"/>
                  <a:ext cx="1554153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2" name="テキスト ボックス 81">
                  <a:extLst>
                    <a:ext uri="{FF2B5EF4-FFF2-40B4-BE49-F238E27FC236}">
                      <a16:creationId xmlns:a16="http://schemas.microsoft.com/office/drawing/2014/main" id="{35353B3E-BFDB-423D-BD5A-821C90553748}"/>
                    </a:ext>
                  </a:extLst>
                </p:cNvPr>
                <p:cNvSpPr txBox="1"/>
                <p:nvPr/>
              </p:nvSpPr>
              <p:spPr>
                <a:xfrm>
                  <a:off x="4008903" y="1396163"/>
                  <a:ext cx="1405724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pic>
              <p:nvPicPr>
                <p:cNvPr id="83" name="図 82">
                  <a:extLst>
                    <a:ext uri="{FF2B5EF4-FFF2-40B4-BE49-F238E27FC236}">
                      <a16:creationId xmlns:a16="http://schemas.microsoft.com/office/drawing/2014/main" id="{386E182C-D55D-4A37-8FE3-455E5DC08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8084" y="4173030"/>
                  <a:ext cx="271440" cy="271440"/>
                </a:xfrm>
                <a:prstGeom prst="rect">
                  <a:avLst/>
                </a:prstGeom>
              </p:spPr>
            </p:pic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610F02C-46A1-46BD-9036-AE6683DE8144}"/>
                  </a:ext>
                </a:extLst>
              </p:cNvPr>
              <p:cNvSpPr txBox="1"/>
              <p:nvPr/>
            </p:nvSpPr>
            <p:spPr>
              <a:xfrm>
                <a:off x="4154610" y="4683171"/>
                <a:ext cx="1832557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メモ（</a:t>
                </a:r>
                <a:r>
                  <a:rPr kumimoji="1" lang="en-US" altLang="ja-JP" dirty="0">
                    <a:solidFill>
                      <a:schemeClr val="bg2">
                        <a:lumMod val="50000"/>
                      </a:schemeClr>
                    </a:solidFill>
                  </a:rPr>
                  <a:t>?</a:t>
                </a:r>
                <a:r>
                  <a:rPr kumimoji="1" lang="ja-JP" altLang="en-US" dirty="0">
                    <a:solidFill>
                      <a:schemeClr val="bg2">
                        <a:lumMod val="50000"/>
                      </a:schemeClr>
                    </a:solidFill>
                  </a:rPr>
                  <a:t>字）</a:t>
                </a:r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11870B5-377B-4BA1-B1D8-59FFC254E6EE}"/>
              </a:ext>
            </a:extLst>
          </p:cNvPr>
          <p:cNvGrpSpPr/>
          <p:nvPr/>
        </p:nvGrpSpPr>
        <p:grpSpPr>
          <a:xfrm>
            <a:off x="6549789" y="3377139"/>
            <a:ext cx="3076253" cy="862785"/>
            <a:chOff x="6549789" y="3377139"/>
            <a:chExt cx="3076253" cy="862785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D0E8770-33BA-4A6E-97B1-20CDBB2E505C}"/>
                </a:ext>
              </a:extLst>
            </p:cNvPr>
            <p:cNvCxnSpPr>
              <a:stCxn id="83" idx="3"/>
            </p:cNvCxnSpPr>
            <p:nvPr/>
          </p:nvCxnSpPr>
          <p:spPr>
            <a:xfrm flipV="1">
              <a:off x="6549789" y="3689131"/>
              <a:ext cx="1335787" cy="55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18B387A-15DE-4E6D-AA77-AE45E15CFE57}"/>
                </a:ext>
              </a:extLst>
            </p:cNvPr>
            <p:cNvSpPr txBox="1"/>
            <p:nvPr/>
          </p:nvSpPr>
          <p:spPr>
            <a:xfrm>
              <a:off x="7882628" y="3377139"/>
              <a:ext cx="1743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単位</a:t>
              </a:r>
              <a:r>
                <a:rPr kumimoji="1" lang="en-US" altLang="ja-JP" dirty="0"/>
                <a:t>(ml</a:t>
              </a:r>
              <a:r>
                <a:rPr kumimoji="1" lang="ja-JP" altLang="en-US" dirty="0"/>
                <a:t>、本</a:t>
              </a:r>
              <a:r>
                <a:rPr kumimoji="1" lang="en-US" altLang="ja-JP" dirty="0"/>
                <a:t>)</a:t>
              </a:r>
            </a:p>
            <a:p>
              <a:r>
                <a:rPr lang="ja-JP" altLang="en-US" dirty="0"/>
                <a:t>を選択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865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9BB2A9D-51CB-4586-9EB4-2FF3059952F3}"/>
              </a:ext>
            </a:extLst>
          </p:cNvPr>
          <p:cNvSpPr/>
          <p:nvPr/>
        </p:nvSpPr>
        <p:spPr>
          <a:xfrm>
            <a:off x="10320708" y="176820"/>
            <a:ext cx="1504335" cy="5899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F47BE78-48F3-4196-941E-47031CAE4C6F}"/>
              </a:ext>
            </a:extLst>
          </p:cNvPr>
          <p:cNvSpPr/>
          <p:nvPr/>
        </p:nvSpPr>
        <p:spPr>
          <a:xfrm>
            <a:off x="5068963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一覧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841505D-47FF-4BC3-8080-6AC0A8E747BD}"/>
              </a:ext>
            </a:extLst>
          </p:cNvPr>
          <p:cNvSpPr/>
          <p:nvPr/>
        </p:nvSpPr>
        <p:spPr>
          <a:xfrm>
            <a:off x="6843686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>
                  <a:solidFill>
                    <a:schemeClr val="tx1"/>
                  </a:solidFill>
                </a:ln>
              </a:rPr>
              <a:t>育成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1A85C72-1EDE-4E96-8576-2A0BAE4B3377}"/>
              </a:ext>
            </a:extLst>
          </p:cNvPr>
          <p:cNvSpPr/>
          <p:nvPr/>
        </p:nvSpPr>
        <p:spPr>
          <a:xfrm>
            <a:off x="8662654" y="471788"/>
            <a:ext cx="1582994" cy="4817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分析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F0B630F-1914-4D07-A84E-B154A3F89C33}"/>
              </a:ext>
            </a:extLst>
          </p:cNvPr>
          <p:cNvGrpSpPr/>
          <p:nvPr/>
        </p:nvGrpSpPr>
        <p:grpSpPr>
          <a:xfrm>
            <a:off x="203691" y="63909"/>
            <a:ext cx="2857706" cy="6592529"/>
            <a:chOff x="291897" y="24639"/>
            <a:chExt cx="2857706" cy="65925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9270150-6ECF-4CDC-A97F-816D88C27241}"/>
                </a:ext>
              </a:extLst>
            </p:cNvPr>
            <p:cNvSpPr/>
            <p:nvPr/>
          </p:nvSpPr>
          <p:spPr>
            <a:xfrm>
              <a:off x="291897" y="24639"/>
              <a:ext cx="2857706" cy="65925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E9A452A8-0D04-4A4B-8AFB-B2B2A2C6CF0B}"/>
                </a:ext>
              </a:extLst>
            </p:cNvPr>
            <p:cNvSpPr/>
            <p:nvPr/>
          </p:nvSpPr>
          <p:spPr>
            <a:xfrm>
              <a:off x="707923" y="295027"/>
              <a:ext cx="2172929" cy="65876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n>
                    <a:solidFill>
                      <a:schemeClr val="tx1"/>
                    </a:solidFill>
                  </a:ln>
                </a:rPr>
                <a:t>2023/06/06</a:t>
              </a:r>
            </a:p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時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10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分</a:t>
              </a:r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15</a:t>
              </a:r>
              <a:r>
                <a:rPr kumimoji="1" lang="ja-JP" altLang="en-US" dirty="0">
                  <a:ln>
                    <a:solidFill>
                      <a:schemeClr val="tx1"/>
                    </a:solidFill>
                  </a:ln>
                </a:rPr>
                <a:t>秒</a:t>
              </a:r>
            </a:p>
          </p:txBody>
        </p: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186DF96-0DB9-446F-B463-2628B01C61A3}"/>
              </a:ext>
            </a:extLst>
          </p:cNvPr>
          <p:cNvSpPr/>
          <p:nvPr/>
        </p:nvSpPr>
        <p:spPr>
          <a:xfrm>
            <a:off x="3295880" y="471788"/>
            <a:ext cx="1582994" cy="481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カレンダー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3243BA-BB35-414A-854A-AD0617F1B960}"/>
              </a:ext>
            </a:extLst>
          </p:cNvPr>
          <p:cNvGrpSpPr/>
          <p:nvPr/>
        </p:nvGrpSpPr>
        <p:grpSpPr>
          <a:xfrm>
            <a:off x="195405" y="63295"/>
            <a:ext cx="11704698" cy="6592529"/>
            <a:chOff x="195405" y="63295"/>
            <a:chExt cx="11704698" cy="6592529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9825680-1D9A-44C9-890F-7AF10DEC07E1}"/>
                </a:ext>
              </a:extLst>
            </p:cNvPr>
            <p:cNvGrpSpPr/>
            <p:nvPr/>
          </p:nvGrpSpPr>
          <p:grpSpPr>
            <a:xfrm>
              <a:off x="195405" y="63295"/>
              <a:ext cx="11704698" cy="6592529"/>
              <a:chOff x="281958" y="132735"/>
              <a:chExt cx="10445035" cy="6592529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BE002878-DD2E-4342-B012-94213633CD65}"/>
                  </a:ext>
                </a:extLst>
              </p:cNvPr>
              <p:cNvSpPr/>
              <p:nvPr/>
            </p:nvSpPr>
            <p:spPr>
              <a:xfrm>
                <a:off x="281958" y="132735"/>
                <a:ext cx="10445035" cy="659252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5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ja-JP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B924D88F-F5EF-45D8-A383-2E8937855B1A}"/>
                  </a:ext>
                </a:extLst>
              </p:cNvPr>
              <p:cNvGrpSpPr/>
              <p:nvPr/>
            </p:nvGrpSpPr>
            <p:grpSpPr>
              <a:xfrm>
                <a:off x="1651820" y="1353781"/>
                <a:ext cx="6921910" cy="4530960"/>
                <a:chOff x="1651820" y="1353781"/>
                <a:chExt cx="6921910" cy="4530960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B570FC80-6D44-4B57-9531-51895A0207AB}"/>
                    </a:ext>
                  </a:extLst>
                </p:cNvPr>
                <p:cNvGrpSpPr/>
                <p:nvPr/>
              </p:nvGrpSpPr>
              <p:grpSpPr>
                <a:xfrm>
                  <a:off x="1651820" y="1373363"/>
                  <a:ext cx="6921910" cy="4511378"/>
                  <a:chOff x="2153265" y="593621"/>
                  <a:chExt cx="6921910" cy="3571569"/>
                </a:xfrm>
              </p:grpSpPr>
              <p:sp>
                <p:nvSpPr>
                  <p:cNvPr id="97" name="四角形: 角を丸くする 96">
                    <a:extLst>
                      <a:ext uri="{FF2B5EF4-FFF2-40B4-BE49-F238E27FC236}">
                        <a16:creationId xmlns:a16="http://schemas.microsoft.com/office/drawing/2014/main" id="{0AAD0414-5E88-4657-AC2D-BE3D9FA2A8C9}"/>
                      </a:ext>
                    </a:extLst>
                  </p:cNvPr>
                  <p:cNvSpPr/>
                  <p:nvPr/>
                </p:nvSpPr>
                <p:spPr>
                  <a:xfrm>
                    <a:off x="2153265" y="593621"/>
                    <a:ext cx="6921910" cy="3571569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98" name="四角形: 角を丸くする 97">
                    <a:extLst>
                      <a:ext uri="{FF2B5EF4-FFF2-40B4-BE49-F238E27FC236}">
                        <a16:creationId xmlns:a16="http://schemas.microsoft.com/office/drawing/2014/main" id="{9B307769-FE25-40D9-8F53-3DDBAE739034}"/>
                      </a:ext>
                    </a:extLst>
                  </p:cNvPr>
                  <p:cNvSpPr/>
                  <p:nvPr/>
                </p:nvSpPr>
                <p:spPr>
                  <a:xfrm>
                    <a:off x="5099804" y="3622405"/>
                    <a:ext cx="964922" cy="323569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/>
                      <a:t>登録</a:t>
                    </a:r>
                  </a:p>
                </p:txBody>
              </p: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796CBD47-70E8-44C1-91EF-495197F26483}"/>
                    </a:ext>
                  </a:extLst>
                </p:cNvPr>
                <p:cNvSpPr txBox="1"/>
                <p:nvPr/>
              </p:nvSpPr>
              <p:spPr>
                <a:xfrm>
                  <a:off x="4167578" y="3060354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目標頻度</a:t>
                  </a:r>
                  <a:r>
                    <a:rPr lang="en-US" altLang="ja-JP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数値</a:t>
                  </a:r>
                  <a:r>
                    <a:rPr lang="en-US" altLang="ja-JP" dirty="0">
                      <a:solidFill>
                        <a:schemeClr val="bg2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BA849474-AE88-4DAD-BF6D-C0CE997EA3DC}"/>
                    </a:ext>
                  </a:extLst>
                </p:cNvPr>
                <p:cNvSpPr txBox="1"/>
                <p:nvPr/>
              </p:nvSpPr>
              <p:spPr>
                <a:xfrm>
                  <a:off x="4167577" y="3629052"/>
                  <a:ext cx="1832557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メモ（？字）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4" name="テキスト ボックス 93">
                  <a:extLst>
                    <a:ext uri="{FF2B5EF4-FFF2-40B4-BE49-F238E27FC236}">
                      <a16:creationId xmlns:a16="http://schemas.microsoft.com/office/drawing/2014/main" id="{4E308FF2-6BF2-487E-B568-308F8B5007E5}"/>
                    </a:ext>
                  </a:extLst>
                </p:cNvPr>
                <p:cNvSpPr txBox="1"/>
                <p:nvPr/>
              </p:nvSpPr>
              <p:spPr>
                <a:xfrm>
                  <a:off x="4167578" y="2514756"/>
                  <a:ext cx="1883391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家事項目</a:t>
                  </a:r>
                </a:p>
              </p:txBody>
            </p:sp>
            <p:sp>
              <p:nvSpPr>
                <p:cNvPr id="95" name="テキスト ボックス 94">
                  <a:extLst>
                    <a:ext uri="{FF2B5EF4-FFF2-40B4-BE49-F238E27FC236}">
                      <a16:creationId xmlns:a16="http://schemas.microsoft.com/office/drawing/2014/main" id="{AFBB8E66-075B-4860-A4B2-B24CAC110B08}"/>
                    </a:ext>
                  </a:extLst>
                </p:cNvPr>
                <p:cNvSpPr txBox="1"/>
                <p:nvPr/>
              </p:nvSpPr>
              <p:spPr>
                <a:xfrm>
                  <a:off x="2518371" y="1389952"/>
                  <a:ext cx="1554153" cy="36933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日用品登録</a:t>
                  </a:r>
                  <a:endParaRPr kumimoji="1" lang="ja-JP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985406F-2C1E-443B-A185-983D335320CC}"/>
                    </a:ext>
                  </a:extLst>
                </p:cNvPr>
                <p:cNvSpPr txBox="1"/>
                <p:nvPr/>
              </p:nvSpPr>
              <p:spPr>
                <a:xfrm>
                  <a:off x="4004661" y="1353781"/>
                  <a:ext cx="1405724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2000" dirty="0">
                      <a:solidFill>
                        <a:schemeClr val="bg2">
                          <a:lumMod val="50000"/>
                        </a:schemeClr>
                      </a:solidFill>
                    </a:rPr>
                    <a:t>家事登録</a:t>
                  </a:r>
                  <a:endParaRPr kumimoji="1" lang="ja-JP" altLang="en-US" sz="2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11414106-7587-4DA6-8AC6-A0157FF5F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14175" y="3049087"/>
              <a:ext cx="303987" cy="271440"/>
            </a:xfrm>
            <a:prstGeom prst="rect">
              <a:avLst/>
            </a:prstGeom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DFEB955-5259-4308-87FE-F68593E97D34}"/>
              </a:ext>
            </a:extLst>
          </p:cNvPr>
          <p:cNvGrpSpPr/>
          <p:nvPr/>
        </p:nvGrpSpPr>
        <p:grpSpPr>
          <a:xfrm>
            <a:off x="6514534" y="2315739"/>
            <a:ext cx="2774361" cy="862785"/>
            <a:chOff x="6549789" y="3377139"/>
            <a:chExt cx="2774361" cy="862785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66AE145-624B-4753-AB89-755068D277D4}"/>
                </a:ext>
              </a:extLst>
            </p:cNvPr>
            <p:cNvCxnSpPr/>
            <p:nvPr/>
          </p:nvCxnSpPr>
          <p:spPr>
            <a:xfrm flipV="1">
              <a:off x="6549789" y="3689131"/>
              <a:ext cx="1335787" cy="550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07A6719-BB76-44CB-AE70-79349999C958}"/>
                </a:ext>
              </a:extLst>
            </p:cNvPr>
            <p:cNvSpPr txBox="1"/>
            <p:nvPr/>
          </p:nvSpPr>
          <p:spPr>
            <a:xfrm>
              <a:off x="7882628" y="3377139"/>
              <a:ext cx="14415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日、週</a:t>
              </a:r>
              <a:r>
                <a:rPr lang="ja-JP" altLang="en-US" dirty="0"/>
                <a:t>、月を選択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21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9D1EE5-7FD8-44FD-8D43-F745C171B7E2}"/>
              </a:ext>
            </a:extLst>
          </p:cNvPr>
          <p:cNvSpPr/>
          <p:nvPr/>
        </p:nvSpPr>
        <p:spPr>
          <a:xfrm>
            <a:off x="291897" y="63909"/>
            <a:ext cx="11608206" cy="6592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10">
            <a:extLst>
              <a:ext uri="{FF2B5EF4-FFF2-40B4-BE49-F238E27FC236}">
                <a16:creationId xmlns:a16="http://schemas.microsoft.com/office/drawing/2014/main" id="{DEFC2627-14C9-48F8-9A1B-732DB03E5455}"/>
              </a:ext>
            </a:extLst>
          </p:cNvPr>
          <p:cNvGraphicFramePr>
            <a:graphicFrameLocks noGrp="1"/>
          </p:cNvGraphicFramePr>
          <p:nvPr/>
        </p:nvGraphicFramePr>
        <p:xfrm>
          <a:off x="3441291" y="1895167"/>
          <a:ext cx="6322141" cy="4386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163">
                  <a:extLst>
                    <a:ext uri="{9D8B030D-6E8A-4147-A177-3AD203B41FA5}">
                      <a16:colId xmlns:a16="http://schemas.microsoft.com/office/drawing/2014/main" val="2380049161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852277519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1642713024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4730476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786807183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3714054982"/>
                    </a:ext>
                  </a:extLst>
                </a:gridCol>
                <a:gridCol w="903163">
                  <a:extLst>
                    <a:ext uri="{9D8B030D-6E8A-4147-A177-3AD203B41FA5}">
                      <a16:colId xmlns:a16="http://schemas.microsoft.com/office/drawing/2014/main" val="2455980198"/>
                    </a:ext>
                  </a:extLst>
                </a:gridCol>
              </a:tblGrid>
              <a:tr h="731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日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月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火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水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木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金</a:t>
                      </a:r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/>
                        <a:t>土</a:t>
                      </a:r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177607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8784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7968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77529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71825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700" dirty="0"/>
                    </a:p>
                  </a:txBody>
                  <a:tcPr marL="88150" marR="88150" marT="44075" marB="4407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934108"/>
                  </a:ext>
                </a:extLst>
              </a:tr>
            </a:tbl>
          </a:graphicData>
        </a:graphic>
      </p:graphicFrame>
      <p:pic>
        <p:nvPicPr>
          <p:cNvPr id="18" name="図 17">
            <a:extLst>
              <a:ext uri="{FF2B5EF4-FFF2-40B4-BE49-F238E27FC236}">
                <a16:creationId xmlns:a16="http://schemas.microsoft.com/office/drawing/2014/main" id="{E47CACF6-FFA2-4F12-BFF0-BAC8B293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6" y="5807295"/>
            <a:ext cx="634180" cy="634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6DF5D41-9B39-42D9-8DC2-F962ED58088C}"/>
              </a:ext>
            </a:extLst>
          </p:cNvPr>
          <p:cNvSpPr/>
          <p:nvPr/>
        </p:nvSpPr>
        <p:spPr>
          <a:xfrm>
            <a:off x="751451" y="384702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270150-6ECF-4CDC-A97F-816D88C27241}"/>
              </a:ext>
            </a:extLst>
          </p:cNvPr>
          <p:cNvSpPr/>
          <p:nvPr/>
        </p:nvSpPr>
        <p:spPr>
          <a:xfrm>
            <a:off x="203691" y="63909"/>
            <a:ext cx="2857706" cy="6592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50E9D63-80EE-455D-AA02-5DC2B37B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20" y="2789985"/>
            <a:ext cx="285136" cy="28513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B6338F8-4727-40A5-90F3-67975B0E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68" y="2789985"/>
            <a:ext cx="297528" cy="2975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07D2E50-D0D3-4493-BFE7-C295C16BC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440" y="3612525"/>
            <a:ext cx="285136" cy="28513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2AE7961-CCE1-4F64-9DC5-A555FD89E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88" y="3612525"/>
            <a:ext cx="297528" cy="29752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7092593-F1E0-4EF5-BCC0-3E7FF66D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44" y="4312172"/>
            <a:ext cx="285136" cy="28513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C77B9A-546A-430E-ACBE-5694D87D2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092" y="4312172"/>
            <a:ext cx="297528" cy="29752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0B68956-5C3B-4A22-AC03-EA559C014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421" y="4343716"/>
            <a:ext cx="285136" cy="28513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31D957E-1009-4E31-9431-6F0664D7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584" y="5086222"/>
            <a:ext cx="285136" cy="2851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694540AF-8B9B-4431-BB9E-C7DCBE4A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045" y="2826775"/>
            <a:ext cx="297528" cy="29752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DF6A6043-55E5-4BFA-9279-0F32AD583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820" y="3570010"/>
            <a:ext cx="297528" cy="297528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D97945-B673-41D2-BF29-054DFB2CC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56" y="4299780"/>
            <a:ext cx="297528" cy="29752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023D67C-3887-40DD-8F5E-73F3C9AAA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027" y="5073830"/>
            <a:ext cx="297528" cy="297528"/>
          </a:xfrm>
          <a:prstGeom prst="rect">
            <a:avLst/>
          </a:prstGeom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7EBCC6-D149-44A0-9EBF-1CD36A4BACA7}"/>
              </a:ext>
            </a:extLst>
          </p:cNvPr>
          <p:cNvGrpSpPr/>
          <p:nvPr/>
        </p:nvGrpSpPr>
        <p:grpSpPr>
          <a:xfrm>
            <a:off x="4011817" y="1251813"/>
            <a:ext cx="2568139" cy="481780"/>
            <a:chOff x="5032301" y="1074934"/>
            <a:chExt cx="2568139" cy="48178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BF24DB28-4E3D-4188-AFED-CAA1154B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6248" y="1124925"/>
              <a:ext cx="334192" cy="334192"/>
            </a:xfrm>
            <a:prstGeom prst="rect">
              <a:avLst/>
            </a:prstGeom>
          </p:spPr>
        </p:pic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DE061DB-3818-445D-9B87-4E6B81EF51DB}"/>
                </a:ext>
              </a:extLst>
            </p:cNvPr>
            <p:cNvSpPr/>
            <p:nvPr/>
          </p:nvSpPr>
          <p:spPr>
            <a:xfrm>
              <a:off x="5478671" y="1074934"/>
              <a:ext cx="1582994" cy="48178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ln>
                    <a:solidFill>
                      <a:schemeClr val="tx1"/>
                    </a:solidFill>
                  </a:ln>
                </a:rPr>
                <a:t>2023/06</a:t>
              </a:r>
              <a:endParaRPr kumimoji="1" lang="ja-JP" altLang="en-US" dirty="0">
                <a:ln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45" name="図 44">
              <a:extLst>
                <a:ext uri="{FF2B5EF4-FFF2-40B4-BE49-F238E27FC236}">
                  <a16:creationId xmlns:a16="http://schemas.microsoft.com/office/drawing/2014/main" id="{C8F6098D-D599-4E7E-93FD-70013C20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032301" y="1148728"/>
              <a:ext cx="334192" cy="334192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8CB98DD-3C80-428D-BA04-910B852D68FD}"/>
              </a:ext>
            </a:extLst>
          </p:cNvPr>
          <p:cNvSpPr/>
          <p:nvPr/>
        </p:nvSpPr>
        <p:spPr>
          <a:xfrm>
            <a:off x="8023123" y="1350882"/>
            <a:ext cx="1725995" cy="4817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Total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　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\,4300</a:t>
            </a:r>
            <a:endParaRPr kumimoji="1" lang="ja-JP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99F5137-3770-4386-BE39-258538778172}"/>
              </a:ext>
            </a:extLst>
          </p:cNvPr>
          <p:cNvGrpSpPr/>
          <p:nvPr/>
        </p:nvGrpSpPr>
        <p:grpSpPr>
          <a:xfrm>
            <a:off x="362018" y="1263446"/>
            <a:ext cx="2541052" cy="1291962"/>
            <a:chOff x="8982973" y="1855687"/>
            <a:chExt cx="2541052" cy="1291962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ABA982D-F983-4355-92E3-73EFD44740B5}"/>
                </a:ext>
              </a:extLst>
            </p:cNvPr>
            <p:cNvGrpSpPr/>
            <p:nvPr/>
          </p:nvGrpSpPr>
          <p:grpSpPr>
            <a:xfrm>
              <a:off x="8982973" y="1855687"/>
              <a:ext cx="2541052" cy="1291962"/>
              <a:chOff x="4453172" y="2824312"/>
              <a:chExt cx="2541052" cy="1291962"/>
            </a:xfrm>
          </p:grpSpPr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9D7A31-6F60-487D-8281-62D21D5F9A16}"/>
                  </a:ext>
                </a:extLst>
              </p:cNvPr>
              <p:cNvSpPr txBox="1"/>
              <p:nvPr/>
            </p:nvSpPr>
            <p:spPr>
              <a:xfrm>
                <a:off x="4453172" y="2964274"/>
                <a:ext cx="2541052" cy="1152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・ゴミ出し</a:t>
                </a:r>
                <a:endParaRPr kumimoji="1" lang="ja-JP" altLang="en-US" dirty="0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F67045A-72CB-40C0-BFA2-CA514A70E4E1}"/>
                  </a:ext>
                </a:extLst>
              </p:cNvPr>
              <p:cNvSpPr txBox="1"/>
              <p:nvPr/>
            </p:nvSpPr>
            <p:spPr>
              <a:xfrm>
                <a:off x="4993224" y="2824312"/>
                <a:ext cx="1614491" cy="36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未達成タスク</a:t>
                </a:r>
                <a:endParaRPr kumimoji="1" lang="ja-JP" altLang="en-US" dirty="0"/>
              </a:p>
            </p:txBody>
          </p:sp>
        </p:grpSp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B6E396E0-C4C7-4282-8BB2-3F8EDC47C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765" y="2450983"/>
              <a:ext cx="264241" cy="264241"/>
            </a:xfrm>
            <a:prstGeom prst="rect">
              <a:avLst/>
            </a:prstGeom>
          </p:spPr>
        </p:pic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22E04B8C-A277-4EFF-9135-F014489BE848}"/>
              </a:ext>
            </a:extLst>
          </p:cNvPr>
          <p:cNvGrpSpPr/>
          <p:nvPr/>
        </p:nvGrpSpPr>
        <p:grpSpPr>
          <a:xfrm>
            <a:off x="372818" y="2667157"/>
            <a:ext cx="2541052" cy="1308373"/>
            <a:chOff x="8997280" y="3658208"/>
            <a:chExt cx="2541052" cy="13083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EBD77D29-9E15-4C5F-8B2A-13703AEBC965}"/>
                </a:ext>
              </a:extLst>
            </p:cNvPr>
            <p:cNvGrpSpPr/>
            <p:nvPr/>
          </p:nvGrpSpPr>
          <p:grpSpPr>
            <a:xfrm>
              <a:off x="8997280" y="3658208"/>
              <a:ext cx="2541052" cy="1308373"/>
              <a:chOff x="4453172" y="3194497"/>
              <a:chExt cx="2541052" cy="1308373"/>
            </a:xfrm>
          </p:grpSpPr>
          <p:grpSp>
            <p:nvGrpSpPr>
              <p:cNvPr id="49" name="グループ化 48">
                <a:extLst>
                  <a:ext uri="{FF2B5EF4-FFF2-40B4-BE49-F238E27FC236}">
                    <a16:creationId xmlns:a16="http://schemas.microsoft.com/office/drawing/2014/main" id="{DE6DFA0D-981B-4106-9560-324EA1CD855E}"/>
                  </a:ext>
                </a:extLst>
              </p:cNvPr>
              <p:cNvGrpSpPr/>
              <p:nvPr/>
            </p:nvGrpSpPr>
            <p:grpSpPr>
              <a:xfrm>
                <a:off x="4453172" y="3194497"/>
                <a:ext cx="2541052" cy="1308373"/>
                <a:chOff x="4453172" y="3194497"/>
                <a:chExt cx="2541052" cy="1308373"/>
              </a:xfrm>
            </p:grpSpPr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C93F38C-E029-4E71-AA71-BDC438A98A4D}"/>
                    </a:ext>
                  </a:extLst>
                </p:cNvPr>
                <p:cNvSpPr txBox="1"/>
                <p:nvPr/>
              </p:nvSpPr>
              <p:spPr>
                <a:xfrm>
                  <a:off x="4453172" y="3350870"/>
                  <a:ext cx="2541052" cy="1152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ja-JP" altLang="en-US" dirty="0"/>
                    <a:t>・トイレ掃除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ja-JP" altLang="en-US" dirty="0"/>
                    <a:t>・サボテンの水やり</a:t>
                  </a: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4329A931-5458-4F57-85C1-ECCD0FF9C786}"/>
                    </a:ext>
                  </a:extLst>
                </p:cNvPr>
                <p:cNvSpPr txBox="1"/>
                <p:nvPr/>
              </p:nvSpPr>
              <p:spPr>
                <a:xfrm>
                  <a:off x="4979533" y="3194497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今日のタスク</a:t>
                  </a:r>
                  <a:endParaRPr kumimoji="1" lang="ja-JP" altLang="en-US" dirty="0"/>
                </a:p>
              </p:txBody>
            </p:sp>
          </p:grpSp>
          <p:pic>
            <p:nvPicPr>
              <p:cNvPr id="50" name="図 49">
                <a:extLst>
                  <a:ext uri="{FF2B5EF4-FFF2-40B4-BE49-F238E27FC236}">
                    <a16:creationId xmlns:a16="http://schemas.microsoft.com/office/drawing/2014/main" id="{AA0E44F1-AF25-4D84-9015-D2B03093D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9004" y="3586015"/>
                <a:ext cx="297528" cy="297528"/>
              </a:xfrm>
              <a:prstGeom prst="rect">
                <a:avLst/>
              </a:prstGeom>
            </p:spPr>
          </p:pic>
        </p:grpSp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6271A89E-7EFD-4EF1-8910-DE7EFA29D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4132" y="4514709"/>
              <a:ext cx="264241" cy="264241"/>
            </a:xfrm>
            <a:prstGeom prst="rect">
              <a:avLst/>
            </a:prstGeom>
          </p:spPr>
        </p:pic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5A104EC-32E0-471C-91E9-EFBB91559AE3}"/>
              </a:ext>
            </a:extLst>
          </p:cNvPr>
          <p:cNvGrpSpPr/>
          <p:nvPr/>
        </p:nvGrpSpPr>
        <p:grpSpPr>
          <a:xfrm>
            <a:off x="373959" y="4095866"/>
            <a:ext cx="2541052" cy="1306543"/>
            <a:chOff x="8982973" y="2232440"/>
            <a:chExt cx="2541052" cy="1306543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F0A72002-94F8-4435-82E5-1C1CEAC6BC7E}"/>
                </a:ext>
              </a:extLst>
            </p:cNvPr>
            <p:cNvGrpSpPr/>
            <p:nvPr/>
          </p:nvGrpSpPr>
          <p:grpSpPr>
            <a:xfrm>
              <a:off x="8982973" y="2232440"/>
              <a:ext cx="2541052" cy="1306543"/>
              <a:chOff x="4453172" y="3201065"/>
              <a:chExt cx="2541052" cy="1306543"/>
            </a:xfrm>
          </p:grpSpPr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E7577BDC-2F89-4F07-AB9D-59326A03266B}"/>
                  </a:ext>
                </a:extLst>
              </p:cNvPr>
              <p:cNvSpPr txBox="1"/>
              <p:nvPr/>
            </p:nvSpPr>
            <p:spPr>
              <a:xfrm>
                <a:off x="4453172" y="3355608"/>
                <a:ext cx="2541052" cy="1152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・リビング掃除</a:t>
                </a:r>
                <a:endParaRPr kumimoji="1" lang="ja-JP" altLang="en-US" dirty="0"/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F93D77B8-B86D-40F7-8768-755909BE2CC4}"/>
                  </a:ext>
                </a:extLst>
              </p:cNvPr>
              <p:cNvSpPr txBox="1"/>
              <p:nvPr/>
            </p:nvSpPr>
            <p:spPr>
              <a:xfrm>
                <a:off x="4933618" y="3201065"/>
                <a:ext cx="1614491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ja-JP" altLang="en-US" dirty="0"/>
                  <a:t>明日のタスク</a:t>
                </a:r>
                <a:endParaRPr kumimoji="1" lang="ja-JP" altLang="en-US" dirty="0"/>
              </a:p>
            </p:txBody>
          </p:sp>
        </p:grpSp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D0164587-6CC3-48C3-BB3A-F3F55490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00112" y="2830862"/>
              <a:ext cx="264241" cy="264241"/>
            </a:xfrm>
            <a:prstGeom prst="rect">
              <a:avLst/>
            </a:prstGeom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B8EDB6F6-C61D-4AAD-B154-B3B049FA2312}"/>
              </a:ext>
            </a:extLst>
          </p:cNvPr>
          <p:cNvGrpSpPr/>
          <p:nvPr/>
        </p:nvGrpSpPr>
        <p:grpSpPr>
          <a:xfrm>
            <a:off x="362018" y="5113518"/>
            <a:ext cx="2541052" cy="1494865"/>
            <a:chOff x="4160510" y="4824078"/>
            <a:chExt cx="2541052" cy="1494865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A09A27E-9593-4D5E-833E-81B24C3E1380}"/>
                </a:ext>
              </a:extLst>
            </p:cNvPr>
            <p:cNvGrpSpPr/>
            <p:nvPr/>
          </p:nvGrpSpPr>
          <p:grpSpPr>
            <a:xfrm>
              <a:off x="4160510" y="4824078"/>
              <a:ext cx="2541052" cy="1494865"/>
              <a:chOff x="8982973" y="2232440"/>
              <a:chExt cx="2541052" cy="1494865"/>
            </a:xfrm>
          </p:grpSpPr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5EE8E4C9-13BD-4A4D-9739-17755A3A22CA}"/>
                  </a:ext>
                </a:extLst>
              </p:cNvPr>
              <p:cNvGrpSpPr/>
              <p:nvPr/>
            </p:nvGrpSpPr>
            <p:grpSpPr>
              <a:xfrm>
                <a:off x="8982973" y="2232440"/>
                <a:ext cx="2541052" cy="1494865"/>
                <a:chOff x="4453172" y="3201065"/>
                <a:chExt cx="2541052" cy="1494865"/>
              </a:xfrm>
            </p:grpSpPr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8F43B4C-B99F-40A4-81C0-D1B9110A644C}"/>
                    </a:ext>
                  </a:extLst>
                </p:cNvPr>
                <p:cNvSpPr txBox="1"/>
                <p:nvPr/>
              </p:nvSpPr>
              <p:spPr>
                <a:xfrm>
                  <a:off x="4453172" y="3395959"/>
                  <a:ext cx="2541052" cy="129997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6/6</a:t>
                  </a:r>
                  <a:r>
                    <a:rPr lang="ja-JP" altLang="en-US" dirty="0"/>
                    <a:t>　シャンプー</a:t>
                  </a:r>
                  <a:endParaRPr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ja-JP" dirty="0"/>
                    <a:t>6/7</a:t>
                  </a:r>
                  <a:r>
                    <a:rPr kumimoji="1" lang="ja-JP" altLang="en-US" dirty="0"/>
                    <a:t>　石鹸</a:t>
                  </a:r>
                  <a:endParaRPr kumimoji="1" lang="en-US" altLang="ja-JP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ja-JP" dirty="0"/>
                    <a:t>6/10</a:t>
                  </a:r>
                  <a:r>
                    <a:rPr lang="ja-JP" altLang="en-US" dirty="0"/>
                    <a:t>  食器用洗剤</a:t>
                  </a:r>
                  <a:endParaRPr kumimoji="1" lang="ja-JP" altLang="en-US" dirty="0"/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401D8D4C-F933-46B3-8695-62F13B5F3F5A}"/>
                    </a:ext>
                  </a:extLst>
                </p:cNvPr>
                <p:cNvSpPr txBox="1"/>
                <p:nvPr/>
              </p:nvSpPr>
              <p:spPr>
                <a:xfrm>
                  <a:off x="4933618" y="3201065"/>
                  <a:ext cx="161449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dirty="0"/>
                    <a:t>今週の購入品</a:t>
                  </a:r>
                  <a:endParaRPr kumimoji="1" lang="ja-JP" altLang="en-US" dirty="0"/>
                </a:p>
              </p:txBody>
            </p:sp>
          </p:grpSp>
          <p:pic>
            <p:nvPicPr>
              <p:cNvPr id="65" name="図 64">
                <a:extLst>
                  <a:ext uri="{FF2B5EF4-FFF2-40B4-BE49-F238E27FC236}">
                    <a16:creationId xmlns:a16="http://schemas.microsoft.com/office/drawing/2014/main" id="{65220A4F-7CF7-44BD-97B6-7F43B2270E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00411" y="2983808"/>
                <a:ext cx="264241" cy="264241"/>
              </a:xfrm>
              <a:prstGeom prst="rect">
                <a:avLst/>
              </a:prstGeom>
            </p:spPr>
          </p:pic>
        </p:grpSp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F08504B8-5E99-4F63-AEF5-AE22771E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526" y="5992264"/>
              <a:ext cx="264241" cy="264241"/>
            </a:xfrm>
            <a:prstGeom prst="rect">
              <a:avLst/>
            </a:prstGeom>
          </p:spPr>
        </p:pic>
        <p:pic>
          <p:nvPicPr>
            <p:cNvPr id="69" name="図 68">
              <a:extLst>
                <a:ext uri="{FF2B5EF4-FFF2-40B4-BE49-F238E27FC236}">
                  <a16:creationId xmlns:a16="http://schemas.microsoft.com/office/drawing/2014/main" id="{1177D09B-063C-45D9-AFEB-BEA409A9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171" y="5112408"/>
              <a:ext cx="297528" cy="297528"/>
            </a:xfrm>
            <a:prstGeom prst="rect">
              <a:avLst/>
            </a:prstGeom>
          </p:spPr>
        </p:pic>
      </p:grp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A89C3F15-3783-4DA9-A440-22EF9D20424F}"/>
              </a:ext>
            </a:extLst>
          </p:cNvPr>
          <p:cNvSpPr/>
          <p:nvPr/>
        </p:nvSpPr>
        <p:spPr>
          <a:xfrm>
            <a:off x="3297394" y="1910646"/>
            <a:ext cx="2172929" cy="6587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>
                  <a:solidFill>
                    <a:schemeClr val="tx1"/>
                  </a:solidFill>
                </a:ln>
              </a:rPr>
              <a:t>2023/06/06</a:t>
            </a:r>
          </a:p>
          <a:p>
            <a:pPr algn="ctr"/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時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10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分</a:t>
            </a:r>
            <a:r>
              <a:rPr kumimoji="1" lang="en-US" altLang="ja-JP" dirty="0">
                <a:ln>
                  <a:solidFill>
                    <a:schemeClr val="tx1"/>
                  </a:solidFill>
                </a:ln>
              </a:rPr>
              <a:t>15</a:t>
            </a:r>
            <a:r>
              <a:rPr kumimoji="1" lang="ja-JP" altLang="en-US" dirty="0">
                <a:ln>
                  <a:solidFill>
                    <a:schemeClr val="tx1"/>
                  </a:solidFill>
                </a:ln>
              </a:rPr>
              <a:t>秒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239A24B-E00B-4041-BC73-B579ACDB023C}"/>
              </a:ext>
            </a:extLst>
          </p:cNvPr>
          <p:cNvGrpSpPr/>
          <p:nvPr/>
        </p:nvGrpSpPr>
        <p:grpSpPr>
          <a:xfrm>
            <a:off x="203692" y="65310"/>
            <a:ext cx="11696412" cy="1132996"/>
            <a:chOff x="203692" y="65310"/>
            <a:chExt cx="11696412" cy="1132996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EBF26C3-F829-4371-A781-AF0AA2FA4474}"/>
                </a:ext>
              </a:extLst>
            </p:cNvPr>
            <p:cNvSpPr/>
            <p:nvPr/>
          </p:nvSpPr>
          <p:spPr>
            <a:xfrm>
              <a:off x="203692" y="65310"/>
              <a:ext cx="11696412" cy="1132996"/>
            </a:xfrm>
            <a:prstGeom prst="rect">
              <a:avLst/>
            </a:prstGeom>
            <a:solidFill>
              <a:srgbClr val="72A4BA">
                <a:alpha val="47843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A7DF2D03-771C-4137-A5CA-E11D98233905}"/>
                </a:ext>
              </a:extLst>
            </p:cNvPr>
            <p:cNvGrpSpPr/>
            <p:nvPr/>
          </p:nvGrpSpPr>
          <p:grpSpPr>
            <a:xfrm>
              <a:off x="3803160" y="433926"/>
              <a:ext cx="7832012" cy="491400"/>
              <a:chOff x="3803160" y="433926"/>
              <a:chExt cx="7832012" cy="491400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48D8235D-8A1B-4B2B-8093-040EF96D04B3}"/>
                  </a:ext>
                </a:extLst>
              </p:cNvPr>
              <p:cNvGrpSpPr/>
              <p:nvPr/>
            </p:nvGrpSpPr>
            <p:grpSpPr>
              <a:xfrm>
                <a:off x="3803160" y="433926"/>
                <a:ext cx="6259069" cy="491400"/>
                <a:chOff x="3252200" y="444915"/>
                <a:chExt cx="6259069" cy="491400"/>
              </a:xfrm>
            </p:grpSpPr>
            <p:sp>
              <p:nvSpPr>
                <p:cNvPr id="75" name="四角形: 角を丸くする 74">
                  <a:extLst>
                    <a:ext uri="{FF2B5EF4-FFF2-40B4-BE49-F238E27FC236}">
                      <a16:creationId xmlns:a16="http://schemas.microsoft.com/office/drawing/2014/main" id="{D7096749-5E40-4C52-9BC9-3CECA3EAD1E0}"/>
                    </a:ext>
                  </a:extLst>
                </p:cNvPr>
                <p:cNvSpPr/>
                <p:nvPr/>
              </p:nvSpPr>
              <p:spPr>
                <a:xfrm>
                  <a:off x="3252200" y="448356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カレンダー</a:t>
                  </a:r>
                </a:p>
              </p:txBody>
            </p:sp>
            <p:sp>
              <p:nvSpPr>
                <p:cNvPr id="76" name="四角形: 角を丸くする 75">
                  <a:extLst>
                    <a:ext uri="{FF2B5EF4-FFF2-40B4-BE49-F238E27FC236}">
                      <a16:creationId xmlns:a16="http://schemas.microsoft.com/office/drawing/2014/main" id="{074B9485-0488-452E-BC56-9D7BD60B96A6}"/>
                    </a:ext>
                  </a:extLst>
                </p:cNvPr>
                <p:cNvSpPr/>
                <p:nvPr/>
              </p:nvSpPr>
              <p:spPr>
                <a:xfrm>
                  <a:off x="4894544" y="44491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一覧</a:t>
                  </a:r>
                </a:p>
              </p:txBody>
            </p:sp>
            <p:sp>
              <p:nvSpPr>
                <p:cNvPr id="78" name="四角形: 角を丸くする 77">
                  <a:extLst>
                    <a:ext uri="{FF2B5EF4-FFF2-40B4-BE49-F238E27FC236}">
                      <a16:creationId xmlns:a16="http://schemas.microsoft.com/office/drawing/2014/main" id="{4CABB99C-15E0-44CD-B5FC-E65A862426B4}"/>
                    </a:ext>
                  </a:extLst>
                </p:cNvPr>
                <p:cNvSpPr/>
                <p:nvPr/>
              </p:nvSpPr>
              <p:spPr>
                <a:xfrm>
                  <a:off x="6412053" y="454535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分析</a:t>
                  </a:r>
                  <a:endPara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79" name="四角形: 角を丸くする 78">
                  <a:extLst>
                    <a:ext uri="{FF2B5EF4-FFF2-40B4-BE49-F238E27FC236}">
                      <a16:creationId xmlns:a16="http://schemas.microsoft.com/office/drawing/2014/main" id="{58EF2F32-E5D4-4BEE-AF5D-17CF63DAEBEF}"/>
                    </a:ext>
                  </a:extLst>
                </p:cNvPr>
                <p:cNvSpPr/>
                <p:nvPr/>
              </p:nvSpPr>
              <p:spPr>
                <a:xfrm>
                  <a:off x="7928275" y="451094"/>
                  <a:ext cx="1582994" cy="48178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u="sng" dirty="0">
                      <a:solidFill>
                        <a:schemeClr val="bg1">
                          <a:lumMod val="95000"/>
                        </a:schemeClr>
                      </a:solidFill>
                    </a:rPr>
                    <a:t>育成</a:t>
                  </a:r>
                </a:p>
              </p:txBody>
            </p:sp>
          </p:grpSp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DC380A5E-2EC0-406A-BF1A-4C2D880F1415}"/>
                  </a:ext>
                </a:extLst>
              </p:cNvPr>
              <p:cNvSpPr/>
              <p:nvPr/>
            </p:nvSpPr>
            <p:spPr>
              <a:xfrm>
                <a:off x="10052178" y="443546"/>
                <a:ext cx="1582994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u="sng" dirty="0">
                    <a:solidFill>
                      <a:schemeClr val="bg1">
                        <a:lumMod val="95000"/>
                      </a:schemeClr>
                    </a:solidFill>
                  </a:rPr>
                  <a:t>ログアウト</a:t>
                </a:r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869FFBA2-2B03-44FA-BAB4-4E006548E842}"/>
                </a:ext>
              </a:extLst>
            </p:cNvPr>
            <p:cNvGrpSpPr/>
            <p:nvPr/>
          </p:nvGrpSpPr>
          <p:grpSpPr>
            <a:xfrm>
              <a:off x="326713" y="123443"/>
              <a:ext cx="2711809" cy="837216"/>
              <a:chOff x="326713" y="123443"/>
              <a:chExt cx="2711809" cy="837216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904F14A1-5E37-4F42-B9B3-9BB11E44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13" y="123443"/>
                <a:ext cx="297303" cy="297303"/>
              </a:xfrm>
              <a:prstGeom prst="rect">
                <a:avLst/>
              </a:prstGeom>
            </p:spPr>
          </p:pic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9B7A64-E09A-4607-8BBC-2FB60F424FBE}"/>
                  </a:ext>
                </a:extLst>
              </p:cNvPr>
              <p:cNvSpPr/>
              <p:nvPr/>
            </p:nvSpPr>
            <p:spPr>
              <a:xfrm>
                <a:off x="328297" y="478879"/>
                <a:ext cx="2710225" cy="4817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dirty="0">
                    <a:solidFill>
                      <a:sysClr val="windowText" lastClr="000000"/>
                    </a:solidFill>
                  </a:rPr>
                  <a:t>2023/06/07  Mon</a:t>
                </a:r>
                <a:endParaRPr kumimoji="1" lang="ja-JP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678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1418</Words>
  <Application>Microsoft Office PowerPoint</Application>
  <PresentationFormat>ワイド画面</PresentationFormat>
  <Paragraphs>532</Paragraphs>
  <Slides>16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井上昂星</dc:creator>
  <cp:lastModifiedBy>井上昂星</cp:lastModifiedBy>
  <cp:revision>5</cp:revision>
  <dcterms:created xsi:type="dcterms:W3CDTF">2023-06-07T06:16:59Z</dcterms:created>
  <dcterms:modified xsi:type="dcterms:W3CDTF">2023-06-07T23:46:45Z</dcterms:modified>
</cp:coreProperties>
</file>