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9" r:id="rId4"/>
    <p:sldId id="283" r:id="rId5"/>
    <p:sldId id="268" r:id="rId6"/>
    <p:sldId id="290" r:id="rId7"/>
    <p:sldId id="286" r:id="rId8"/>
    <p:sldId id="287" r:id="rId9"/>
    <p:sldId id="291" r:id="rId10"/>
    <p:sldId id="292" r:id="rId11"/>
    <p:sldId id="294" r:id="rId12"/>
    <p:sldId id="295" r:id="rId13"/>
    <p:sldId id="296" r:id="rId14"/>
    <p:sldId id="297" r:id="rId15"/>
    <p:sldId id="262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98025D0-20E9-4A3F-8681-B0043421BA70}"/>
              </a:ext>
            </a:extLst>
          </p:cNvPr>
          <p:cNvGrpSpPr/>
          <p:nvPr/>
        </p:nvGrpSpPr>
        <p:grpSpPr>
          <a:xfrm>
            <a:off x="1574196" y="861004"/>
            <a:ext cx="11670834" cy="4810674"/>
            <a:chOff x="1622322" y="872371"/>
            <a:chExt cx="11670834" cy="481067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9D37A0-B6DD-482A-85DC-DD43292FD4F0}"/>
                </a:ext>
              </a:extLst>
            </p:cNvPr>
            <p:cNvGrpSpPr/>
            <p:nvPr/>
          </p:nvGrpSpPr>
          <p:grpSpPr>
            <a:xfrm>
              <a:off x="1622322" y="1661651"/>
              <a:ext cx="11670834" cy="4021394"/>
              <a:chOff x="1641987" y="845574"/>
              <a:chExt cx="11670834" cy="4021394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E275C4A-3808-496E-95B0-B582DFEB3673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3D83CA01-5E17-42D7-A7AB-1602232DF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51D807-8535-4E1F-A82C-17588CF186F6}"/>
                  </a:ext>
                </a:extLst>
              </p:cNvPr>
              <p:cNvSpPr txBox="1"/>
              <p:nvPr/>
            </p:nvSpPr>
            <p:spPr>
              <a:xfrm>
                <a:off x="4670351" y="1425366"/>
                <a:ext cx="110115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ログイン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35B8CA-0046-422B-8570-95CD12A85ADE}"/>
                  </a:ext>
                </a:extLst>
              </p:cNvPr>
              <p:cNvSpPr txBox="1"/>
              <p:nvPr/>
            </p:nvSpPr>
            <p:spPr>
              <a:xfrm>
                <a:off x="12211665" y="1643407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121D32F0-E9F3-4F03-991E-E4AD83ED4088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9789F18-1C8A-4F21-BFD2-C3964E9D9C35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D20DCFBD-66F0-4FD1-B5D5-D2D14E781DE7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5" cy="770308"/>
                  <a:chOff x="3942733" y="2789592"/>
                  <a:chExt cx="2153265" cy="770308"/>
                </a:xfrm>
              </p:grpSpPr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C3821C4-8F94-46D5-841B-62B23BA0450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D6AF659F-EE64-48BC-967F-8512709874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BA1CC5D-24C2-4406-A301-F154BA29D52D}"/>
                    </a:ext>
                  </a:extLst>
                </p:cNvPr>
                <p:cNvSpPr txBox="1"/>
                <p:nvPr/>
              </p:nvSpPr>
              <p:spPr>
                <a:xfrm>
                  <a:off x="5545450" y="3587771"/>
                  <a:ext cx="1101156" cy="3693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ログイン</a:t>
                  </a:r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4D10D9E-22EF-4EAF-83C6-E7E88B5ED4A6}"/>
                </a:ext>
              </a:extLst>
            </p:cNvPr>
            <p:cNvSpPr txBox="1"/>
            <p:nvPr/>
          </p:nvSpPr>
          <p:spPr>
            <a:xfrm>
              <a:off x="6420464" y="872371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86B83E-8757-475F-9DF3-F273D12D926D}"/>
              </a:ext>
            </a:extLst>
          </p:cNvPr>
          <p:cNvSpPr txBox="1"/>
          <p:nvPr/>
        </p:nvSpPr>
        <p:spPr>
          <a:xfrm>
            <a:off x="3996806" y="5114921"/>
            <a:ext cx="215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新規登録は</a:t>
            </a:r>
            <a:r>
              <a:rPr lang="ja-JP" altLang="en-US" u="sng" dirty="0"/>
              <a:t>こちら</a:t>
            </a:r>
            <a:endParaRPr kumimoji="1" lang="ja-JP" altLang="en-US" u="sng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712969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563D4A8-0143-48C7-B24E-436060D34874}"/>
              </a:ext>
            </a:extLst>
          </p:cNvPr>
          <p:cNvSpPr/>
          <p:nvPr/>
        </p:nvSpPr>
        <p:spPr>
          <a:xfrm>
            <a:off x="2699989" y="600566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40504B1-87BB-40B4-AE7D-EE6E2582C394}"/>
              </a:ext>
            </a:extLst>
          </p:cNvPr>
          <p:cNvGrpSpPr/>
          <p:nvPr/>
        </p:nvGrpSpPr>
        <p:grpSpPr>
          <a:xfrm>
            <a:off x="1622322" y="1107767"/>
            <a:ext cx="7157884" cy="4790974"/>
            <a:chOff x="1622322" y="1088717"/>
            <a:chExt cx="7157884" cy="479097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EAF17D-5E3B-4DAB-9E74-70831900046D}"/>
                </a:ext>
              </a:extLst>
            </p:cNvPr>
            <p:cNvGrpSpPr/>
            <p:nvPr/>
          </p:nvGrpSpPr>
          <p:grpSpPr>
            <a:xfrm>
              <a:off x="1622322" y="1858297"/>
              <a:ext cx="7157884" cy="4021394"/>
              <a:chOff x="1641987" y="845574"/>
              <a:chExt cx="7157884" cy="402139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6AA4CFF-0489-4B3D-B840-79C95AC14AA7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1EB19BB-6D14-4B6A-9502-EFA5D628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40360-F0FA-4308-939A-B381432474DE}"/>
                  </a:ext>
                </a:extLst>
              </p:cNvPr>
              <p:cNvSpPr txBox="1"/>
              <p:nvPr/>
            </p:nvSpPr>
            <p:spPr>
              <a:xfrm>
                <a:off x="4090276" y="1447488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B0D85C-E63F-4A8E-A24B-618AA626C66F}"/>
                  </a:ext>
                </a:extLst>
              </p:cNvPr>
              <p:cNvSpPr txBox="1"/>
              <p:nvPr/>
            </p:nvSpPr>
            <p:spPr>
              <a:xfrm>
                <a:off x="4670351" y="1494954"/>
                <a:ext cx="110115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新規登録</a:t>
                </a: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5451CDA8-A137-48B8-85D5-BF2C7237CAE0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1FB17374-D71C-484B-8A53-D1256E882022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B54360-89EA-4B67-A341-8836A287FF45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6" cy="770308"/>
                  <a:chOff x="3942733" y="2789592"/>
                  <a:chExt cx="2153266" cy="770308"/>
                </a:xfrm>
              </p:grpSpPr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EB7A9A6-BE60-45C1-91F3-BE8B98EAD900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513A2FF-B4F3-4DA4-B587-0548514BA00B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4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52B5561-45C5-4267-A90E-73A8052A1EC2}"/>
                    </a:ext>
                  </a:extLst>
                </p:cNvPr>
                <p:cNvSpPr txBox="1"/>
                <p:nvPr/>
              </p:nvSpPr>
              <p:spPr>
                <a:xfrm>
                  <a:off x="4783437" y="3592446"/>
                  <a:ext cx="1887765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アカウント作成</a:t>
                  </a:r>
                </a:p>
              </p:txBody>
            </p:sp>
          </p:grp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72E14-FC48-4A45-875C-017EE7AD3CE1}"/>
                </a:ext>
              </a:extLst>
            </p:cNvPr>
            <p:cNvSpPr txBox="1"/>
            <p:nvPr/>
          </p:nvSpPr>
          <p:spPr>
            <a:xfrm>
              <a:off x="6462279" y="1088717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ECBF5D-9DDE-4E89-8790-A9AB9379FDBF}"/>
              </a:ext>
            </a:extLst>
          </p:cNvPr>
          <p:cNvSpPr/>
          <p:nvPr/>
        </p:nvSpPr>
        <p:spPr>
          <a:xfrm>
            <a:off x="2649787" y="6131335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4" y="2658692"/>
                <a:ext cx="2153266" cy="770308"/>
                <a:chOff x="3942733" y="2789592"/>
                <a:chExt cx="2153266" cy="770308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789592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4" y="319056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563117" y="344841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2FE531-7902-4B4F-8A61-568491033825}"/>
              </a:ext>
            </a:extLst>
          </p:cNvPr>
          <p:cNvSpPr txBox="1"/>
          <p:nvPr/>
        </p:nvSpPr>
        <p:spPr>
          <a:xfrm>
            <a:off x="3372464" y="1343570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ユーザー名は既に使用されています。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B3315467-CFC9-49CB-9F1B-4AE92D5D22A8}"/>
              </a:ext>
            </a:extLst>
          </p:cNvPr>
          <p:cNvGrpSpPr/>
          <p:nvPr/>
        </p:nvGrpSpPr>
        <p:grpSpPr>
          <a:xfrm>
            <a:off x="203692" y="59938"/>
            <a:ext cx="11696412" cy="6592529"/>
            <a:chOff x="252519" y="172064"/>
            <a:chExt cx="10415482" cy="6592529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593617-FFC2-4446-BB14-19801CC21D41}"/>
                </a:ext>
              </a:extLst>
            </p:cNvPr>
            <p:cNvSpPr/>
            <p:nvPr/>
          </p:nvSpPr>
          <p:spPr>
            <a:xfrm>
              <a:off x="252519" y="172064"/>
              <a:ext cx="10415482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BF1E9754-57C0-42C0-87D5-3712DFA41F80}"/>
                </a:ext>
              </a:extLst>
            </p:cNvPr>
            <p:cNvGrpSpPr/>
            <p:nvPr/>
          </p:nvGrpSpPr>
          <p:grpSpPr>
            <a:xfrm>
              <a:off x="2074606" y="1516623"/>
              <a:ext cx="6921910" cy="3571569"/>
              <a:chOff x="1651820" y="1411902"/>
              <a:chExt cx="6921910" cy="3571569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ECE689C3-78D6-4B10-A7CF-59FB14A9BA88}"/>
                  </a:ext>
                </a:extLst>
              </p:cNvPr>
              <p:cNvGrpSpPr/>
              <p:nvPr/>
            </p:nvGrpSpPr>
            <p:grpSpPr>
              <a:xfrm>
                <a:off x="1651820" y="1411902"/>
                <a:ext cx="6921910" cy="3571569"/>
                <a:chOff x="2153265" y="593621"/>
                <a:chExt cx="6921910" cy="3571569"/>
              </a:xfrm>
            </p:grpSpPr>
            <p:sp>
              <p:nvSpPr>
                <p:cNvPr id="82" name="四角形: 角を丸くする 81">
                  <a:extLst>
                    <a:ext uri="{FF2B5EF4-FFF2-40B4-BE49-F238E27FC236}">
                      <a16:creationId xmlns:a16="http://schemas.microsoft.com/office/drawing/2014/main" id="{DBCBCB6A-6ADC-46D5-8774-82932E5DB237}"/>
                    </a:ext>
                  </a:extLst>
                </p:cNvPr>
                <p:cNvSpPr/>
                <p:nvPr/>
              </p:nvSpPr>
              <p:spPr>
                <a:xfrm>
                  <a:off x="2153265" y="593621"/>
                  <a:ext cx="6921910" cy="357156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3" name="四角形: 角を丸くする 82">
                  <a:extLst>
                    <a:ext uri="{FF2B5EF4-FFF2-40B4-BE49-F238E27FC236}">
                      <a16:creationId xmlns:a16="http://schemas.microsoft.com/office/drawing/2014/main" id="{B124A04F-CFDA-4E0C-98E0-933B037A82E3}"/>
                    </a:ext>
                  </a:extLst>
                </p:cNvPr>
                <p:cNvSpPr/>
                <p:nvPr/>
              </p:nvSpPr>
              <p:spPr>
                <a:xfrm>
                  <a:off x="5142484" y="3424684"/>
                  <a:ext cx="861848" cy="52111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OK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55A8B5A6-90F3-4C4A-AD7C-7E6322B70221}"/>
                  </a:ext>
                </a:extLst>
              </p:cNvPr>
              <p:cNvGrpSpPr/>
              <p:nvPr/>
            </p:nvGrpSpPr>
            <p:grpSpPr>
              <a:xfrm>
                <a:off x="2349274" y="2178817"/>
                <a:ext cx="2541052" cy="1723962"/>
                <a:chOff x="6872240" y="2232830"/>
                <a:chExt cx="2541052" cy="1723962"/>
              </a:xfrm>
            </p:grpSpPr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11E51074-365C-45F6-9197-5672E4E94E7B}"/>
                    </a:ext>
                  </a:extLst>
                </p:cNvPr>
                <p:cNvSpPr txBox="1"/>
                <p:nvPr/>
              </p:nvSpPr>
              <p:spPr>
                <a:xfrm>
                  <a:off x="6872240" y="2372792"/>
                  <a:ext cx="2541052" cy="1584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・ゴミ出し</a:t>
                  </a:r>
                  <a:endParaRPr kumimoji="1" lang="ja-JP" altLang="en-US" dirty="0"/>
                </a:p>
              </p:txBody>
            </p: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A970483F-5B7B-486D-AECF-73CC99D6A26A}"/>
                    </a:ext>
                  </a:extLst>
                </p:cNvPr>
                <p:cNvSpPr txBox="1"/>
                <p:nvPr/>
              </p:nvSpPr>
              <p:spPr>
                <a:xfrm>
                  <a:off x="7412292" y="2232830"/>
                  <a:ext cx="1614491" cy="36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未達成タスク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D5FE85B-6066-49A5-AF1F-C4CB3DC82648}"/>
                  </a:ext>
                </a:extLst>
              </p:cNvPr>
              <p:cNvGrpSpPr/>
              <p:nvPr/>
            </p:nvGrpSpPr>
            <p:grpSpPr>
              <a:xfrm>
                <a:off x="5422191" y="2129453"/>
                <a:ext cx="2541052" cy="1773326"/>
                <a:chOff x="6815598" y="2197456"/>
                <a:chExt cx="2541052" cy="1773326"/>
              </a:xfrm>
            </p:grpSpPr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B83EEDCB-E564-4844-BA25-D280B38FA3EE}"/>
                    </a:ext>
                  </a:extLst>
                </p:cNvPr>
                <p:cNvSpPr txBox="1"/>
                <p:nvPr/>
              </p:nvSpPr>
              <p:spPr>
                <a:xfrm>
                  <a:off x="6815598" y="2386782"/>
                  <a:ext cx="2541052" cy="158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CD482EE5-FDFE-41E1-8ABF-C4C4B61276EA}"/>
                    </a:ext>
                  </a:extLst>
                </p:cNvPr>
                <p:cNvSpPr txBox="1"/>
                <p:nvPr/>
              </p:nvSpPr>
              <p:spPr>
                <a:xfrm>
                  <a:off x="7368434" y="2197456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202651" y="63909"/>
            <a:ext cx="11697452" cy="6592529"/>
            <a:chOff x="281958" y="132735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81958" y="132735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83391" cy="369332"/>
                  <a:chOff x="4167578" y="2553295"/>
                  <a:chExt cx="1883391" cy="369332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83391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857" y="2588778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8084" y="4173030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549789" y="3377139"/>
            <a:ext cx="3076253" cy="862785"/>
            <a:chOff x="6549789" y="3377139"/>
            <a:chExt cx="3076253" cy="862785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stCxn id="83" idx="3"/>
            </p:cNvCxnSpPr>
            <p:nvPr/>
          </p:nvCxnSpPr>
          <p:spPr>
            <a:xfrm flipV="1">
              <a:off x="6549789" y="3689131"/>
              <a:ext cx="1335787" cy="55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14175" y="3049087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514534" y="2315739"/>
            <a:ext cx="2774361" cy="862785"/>
            <a:chOff x="6549789" y="3377139"/>
            <a:chExt cx="2774361" cy="862785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/>
            <p:nvPr/>
          </p:nvCxnSpPr>
          <p:spPr>
            <a:xfrm flipV="1">
              <a:off x="6549789" y="3689131"/>
              <a:ext cx="1335787" cy="55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1199</Words>
  <Application>Microsoft Office PowerPoint</Application>
  <PresentationFormat>ワイド画面</PresentationFormat>
  <Paragraphs>526</Paragraphs>
  <Slides>16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6</cp:revision>
  <dcterms:created xsi:type="dcterms:W3CDTF">2023-06-07T06:16:59Z</dcterms:created>
  <dcterms:modified xsi:type="dcterms:W3CDTF">2023-06-08T00:50:57Z</dcterms:modified>
</cp:coreProperties>
</file>