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6"/>
  </p:notesMasterIdLst>
  <p:sldIdLst>
    <p:sldId id="256" r:id="rId3"/>
    <p:sldId id="278" r:id="rId4"/>
    <p:sldId id="304" r:id="rId5"/>
    <p:sldId id="279" r:id="rId6"/>
    <p:sldId id="305" r:id="rId7"/>
    <p:sldId id="268" r:id="rId8"/>
    <p:sldId id="306" r:id="rId9"/>
    <p:sldId id="290" r:id="rId10"/>
    <p:sldId id="307" r:id="rId11"/>
    <p:sldId id="308" r:id="rId12"/>
    <p:sldId id="286" r:id="rId13"/>
    <p:sldId id="287" r:id="rId14"/>
    <p:sldId id="291" r:id="rId15"/>
    <p:sldId id="292" r:id="rId16"/>
    <p:sldId id="294" r:id="rId17"/>
    <p:sldId id="309" r:id="rId18"/>
    <p:sldId id="299" r:id="rId19"/>
    <p:sldId id="312" r:id="rId20"/>
    <p:sldId id="298" r:id="rId21"/>
    <p:sldId id="314" r:id="rId22"/>
    <p:sldId id="315" r:id="rId23"/>
    <p:sldId id="313" r:id="rId24"/>
    <p:sldId id="295" r:id="rId25"/>
    <p:sldId id="301" r:id="rId26"/>
    <p:sldId id="311" r:id="rId27"/>
    <p:sldId id="296" r:id="rId28"/>
    <p:sldId id="297" r:id="rId29"/>
    <p:sldId id="303" r:id="rId30"/>
    <p:sldId id="302" r:id="rId31"/>
    <p:sldId id="300" r:id="rId32"/>
    <p:sldId id="262" r:id="rId33"/>
    <p:sldId id="283" r:id="rId34"/>
    <p:sldId id="267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971458A-B9C2-438E-AC0E-3E9C3A15B9A2}">
          <p14:sldIdLst>
            <p14:sldId id="256"/>
            <p14:sldId id="278"/>
            <p14:sldId id="304"/>
            <p14:sldId id="279"/>
            <p14:sldId id="305"/>
            <p14:sldId id="268"/>
            <p14:sldId id="306"/>
            <p14:sldId id="290"/>
            <p14:sldId id="307"/>
            <p14:sldId id="308"/>
            <p14:sldId id="286"/>
            <p14:sldId id="287"/>
            <p14:sldId id="291"/>
            <p14:sldId id="292"/>
            <p14:sldId id="294"/>
            <p14:sldId id="309"/>
            <p14:sldId id="299"/>
            <p14:sldId id="312"/>
            <p14:sldId id="298"/>
            <p14:sldId id="314"/>
            <p14:sldId id="315"/>
            <p14:sldId id="313"/>
            <p14:sldId id="295"/>
            <p14:sldId id="301"/>
            <p14:sldId id="311"/>
          </p14:sldIdLst>
        </p14:section>
        <p14:section name="タイトルなしのセクション" id="{EEDE6EB3-8DCB-4805-A7AD-379E1C8ABCF3}">
          <p14:sldIdLst>
            <p14:sldId id="296"/>
            <p14:sldId id="297"/>
            <p14:sldId id="303"/>
            <p14:sldId id="302"/>
            <p14:sldId id="300"/>
            <p14:sldId id="262"/>
            <p14:sldId id="28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CC141-A44B-47FF-97E2-8DAB33701648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87428-B07B-4FC6-9641-08347F9486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9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課題！！パスワード忘れの処理</a:t>
            </a:r>
            <a:endParaRPr kumimoji="1" lang="en-US" altLang="ja-JP" dirty="0"/>
          </a:p>
          <a:p>
            <a:r>
              <a:rPr kumimoji="1" lang="ja-JP" altLang="en-US" dirty="0"/>
              <a:t>新規登録はこちら、から新規登録画面に遷移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83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1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450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335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715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73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789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パターン２　過去の詳細を縦に表示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705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37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826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パターン２　過去の詳細を縦に表示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59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課題！！パスワード忘れの処理</a:t>
            </a:r>
            <a:endParaRPr kumimoji="1" lang="en-US" altLang="ja-JP" dirty="0"/>
          </a:p>
          <a:p>
            <a:r>
              <a:rPr kumimoji="1" lang="ja-JP" altLang="en-US" dirty="0"/>
              <a:t>新規登録はこちら、から新規登録画面に遷移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734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パターン１　過去の詳細を表示せず、左右に移動して過去の情報を参照する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51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2632F-89B4-475D-BBC2-2133656EB393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584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2632F-89B4-475D-BBC2-2133656EB393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570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850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729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125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  <a:p>
            <a:r>
              <a:rPr kumimoji="1" lang="ja-JP" altLang="en-US" dirty="0"/>
              <a:t>ユーザー名が</a:t>
            </a:r>
            <a:endParaRPr kumimoji="1" lang="en-US" altLang="ja-JP" dirty="0"/>
          </a:p>
          <a:p>
            <a:r>
              <a:rPr lang="ja-JP" altLang="en-US" dirty="0"/>
              <a:t>ユーザー名は既に使用されています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92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87428-B07B-4FC6-9641-08347F94860E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52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07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55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2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54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191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07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0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D0920-795A-48F8-BDB4-CF78C7BD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3BE555-B9AF-4E7F-A7B6-A05FAF851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A2C5A-B25D-42EE-89F9-27FEE730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DB989-2F8F-4958-A23B-A0A25E93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BA49C-52C5-486E-AE15-34C0C653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1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2D1AC-4EF2-48A5-8467-A60BCAA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18AF4F-7749-40F5-869C-E6EE5386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ECD197-ED11-4D05-9311-DF061CE0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D3AC7E-186E-4395-AB04-C290136F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B9326-EAE2-4F3E-A6C5-38702892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49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152997-EDD1-4D8A-B6D5-F36D5A985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4B4C54-B399-4C1A-877F-C472D564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24DE7-F416-4DEB-B822-4E52B116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D23E6-54C3-4DD8-9915-290AC697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8C0238-6CA0-4E5A-A434-FEFEF0EA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88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D0205-E8B9-4C7F-98C6-68CBC4627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499C9D-6B2D-4606-8EEB-DF4CF9032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F8F71-5343-4D30-AE67-3ED1C516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EA9C-9667-43ED-9B38-ED1A349FEE11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5F3CD1-2343-43A1-B84A-A475564C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A35DA7-DEE4-45D7-B5D6-FFB32AE2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42A3-D760-461A-A73B-5F34D781D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13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2A3F5-CF7D-4524-B9A7-1F17D344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B1C7E-440B-4F69-A869-BB8B6582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992F3B-88F6-4A92-A568-952A4301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FCF865-275E-4E8F-86E2-77EC3179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9728E-69E3-4858-8B9B-BC200F47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53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093EC-1928-4268-946E-8076E15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B52362-176A-4C85-901D-E5BDF154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A9435-3E9D-478D-AF81-D819DE0E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50C50-1370-4343-9D75-E9CDCF99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D231D5-79FE-4463-8FE4-485A9C3B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94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FE2A1-5C0F-4D55-9806-D84E7B85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284EA4-5183-440E-9B90-1BF6EF2C0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76CAF3-0B55-4024-B559-8FEDD0B8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68AB3A-2CA8-411F-8F45-E64B5D6A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70F1B9-EC80-4F62-B76E-768C11CB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74B6F0-94B1-4E6F-AF34-8CC33473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3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3406D-EA33-4B1F-BB47-6160725B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7FF6F7-A2E7-4D0F-A68C-CCDC9E83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9137BA-30A7-4BB5-8CAF-B9EAA8D6B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2B7DDF-A341-460D-B082-FB9A7BA01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23FA3E-6350-4F39-A485-1A7C8F6AB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B1E935-4EDF-42D5-963D-42932830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F73899-1304-4AD5-844D-1C3691B1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F428F5-5E6F-430B-9CFA-54A892D6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0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9FAB-7D66-44E0-8009-56E7AF28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4C7B0F-D538-4956-8453-FA9B47B5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CB01A0-784F-4B0A-8082-376F7C8E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0FD846-0281-48DF-BBC9-842F7104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1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32BC1-D6DC-427C-8D67-371B320D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BD3612-EF93-4038-B9EA-D302924B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563FDC-4DFA-46A2-A412-3E27E00B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20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83A18-46E0-490E-926D-47B52643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91794A-5F38-4E78-9FDB-4BE70DEF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04F5E3-FDF2-483B-81A1-0BEE859BE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358C80-2E31-426D-A1ED-94E2B17F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2047FF-F1B9-4719-BC5B-06B3D84F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D344E1-01D5-4360-9BEA-5F2D98CB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0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EA3AAD-6385-4EF0-9329-6979D621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2D0258-9221-48B4-9044-48FFBE997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CC6274-9DB4-4AF9-9254-46ED783ED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E4858B-09BF-4A37-A92E-B28B95D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DF78C3-0617-4223-8CE1-832ABB46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D37345-FA3E-4FFE-AC25-FC9F122D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38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71C737-78E5-41AA-B78F-198CCBD3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D8F51A-F2F5-49B6-AB91-B5ED6EC91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A86D77-2FC7-43B0-859D-5CBDEF42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AB86-277B-4692-9F1A-8964DB7E3244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60FF73-307B-406C-ADBE-7A14605E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158C9-9F9E-4579-838C-ED31FE360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49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E1E55A-1035-4331-94E9-16D30CEF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96CD3A-4908-45D5-B6BC-A711CD725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7A1C3B-2483-442F-A752-59947904F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0EA9C-9667-43ED-9B38-ED1A349FEE11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D654CB-81BE-4829-BFD2-B4951EF06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4FD9E9-4C5B-4900-B4FF-64149E65A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942A3-D760-461A-A73B-5F34D781D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19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95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200551"/>
            <a:chOff x="203692" y="65310"/>
            <a:chExt cx="11696412" cy="120055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2950" y="125838"/>
              <a:ext cx="2710225" cy="1140023"/>
              <a:chOff x="322950" y="125838"/>
              <a:chExt cx="2710225" cy="1140023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9242" y="125838"/>
                <a:ext cx="966603" cy="9666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2950" y="784081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0F55C8C-7E10-42BE-BD1A-9C1260DC184C}"/>
              </a:ext>
            </a:extLst>
          </p:cNvPr>
          <p:cNvGrpSpPr/>
          <p:nvPr/>
        </p:nvGrpSpPr>
        <p:grpSpPr>
          <a:xfrm>
            <a:off x="3710733" y="274786"/>
            <a:ext cx="6595714" cy="2932653"/>
            <a:chOff x="3710733" y="274786"/>
            <a:chExt cx="6595714" cy="2932653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82E55AC-BF9E-429A-B04A-5ABA8A97E755}"/>
                </a:ext>
              </a:extLst>
            </p:cNvPr>
            <p:cNvSpPr txBox="1"/>
            <p:nvPr/>
          </p:nvSpPr>
          <p:spPr>
            <a:xfrm>
              <a:off x="3743810" y="275491"/>
              <a:ext cx="4088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2FE14DE-CD9B-4191-AD45-7F22499D41CB}"/>
                </a:ext>
              </a:extLst>
            </p:cNvPr>
            <p:cNvSpPr txBox="1"/>
            <p:nvPr/>
          </p:nvSpPr>
          <p:spPr>
            <a:xfrm>
              <a:off x="5607358" y="29545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29E8FDA9-2323-425E-97D0-644E20F7ADC5}"/>
                </a:ext>
              </a:extLst>
            </p:cNvPr>
            <p:cNvSpPr txBox="1"/>
            <p:nvPr/>
          </p:nvSpPr>
          <p:spPr>
            <a:xfrm>
              <a:off x="7161465" y="290970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A7B59BE-B6E1-4834-8317-87762AAD8ED0}"/>
                </a:ext>
              </a:extLst>
            </p:cNvPr>
            <p:cNvSpPr txBox="1"/>
            <p:nvPr/>
          </p:nvSpPr>
          <p:spPr>
            <a:xfrm>
              <a:off x="8697166" y="29687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895302-A079-42BD-896F-D411AE65738E}"/>
                </a:ext>
              </a:extLst>
            </p:cNvPr>
            <p:cNvSpPr txBox="1"/>
            <p:nvPr/>
          </p:nvSpPr>
          <p:spPr>
            <a:xfrm>
              <a:off x="9939284" y="274786"/>
              <a:ext cx="367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E6C37160-E87C-4E43-913C-1CA3AF7D1970}"/>
                </a:ext>
              </a:extLst>
            </p:cNvPr>
            <p:cNvSpPr txBox="1"/>
            <p:nvPr/>
          </p:nvSpPr>
          <p:spPr>
            <a:xfrm>
              <a:off x="3710733" y="119270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30297FE-6B1E-46AA-A023-08AE6E8E6937}"/>
                </a:ext>
              </a:extLst>
            </p:cNvPr>
            <p:cNvSpPr txBox="1"/>
            <p:nvPr/>
          </p:nvSpPr>
          <p:spPr>
            <a:xfrm>
              <a:off x="5183898" y="935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7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4641091-6F96-4014-98F9-D5734E3730B1}"/>
                </a:ext>
              </a:extLst>
            </p:cNvPr>
            <p:cNvSpPr txBox="1"/>
            <p:nvPr/>
          </p:nvSpPr>
          <p:spPr>
            <a:xfrm>
              <a:off x="7824155" y="1310392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8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8EBEC073-5DFE-4CB9-90DC-4FD55E5CD89A}"/>
                </a:ext>
              </a:extLst>
            </p:cNvPr>
            <p:cNvSpPr txBox="1"/>
            <p:nvPr/>
          </p:nvSpPr>
          <p:spPr>
            <a:xfrm>
              <a:off x="9398050" y="262266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9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6585682-328C-4D06-8A3A-D8C7259DF04B}"/>
              </a:ext>
            </a:extLst>
          </p:cNvPr>
          <p:cNvSpPr txBox="1"/>
          <p:nvPr/>
        </p:nvSpPr>
        <p:spPr>
          <a:xfrm>
            <a:off x="10349170" y="5258224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10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53AA5BA-E75A-47D8-9BCA-B74AA4A26992}"/>
              </a:ext>
            </a:extLst>
          </p:cNvPr>
          <p:cNvSpPr txBox="1"/>
          <p:nvPr/>
        </p:nvSpPr>
        <p:spPr>
          <a:xfrm>
            <a:off x="248627" y="1240363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C1FC964-F8A1-499E-B5D3-AA9DCE43D500}"/>
              </a:ext>
            </a:extLst>
          </p:cNvPr>
          <p:cNvSpPr txBox="1"/>
          <p:nvPr/>
        </p:nvSpPr>
        <p:spPr>
          <a:xfrm>
            <a:off x="241295" y="2564290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12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DAD698B-6751-40EF-A3F8-ACD604B19C84}"/>
              </a:ext>
            </a:extLst>
          </p:cNvPr>
          <p:cNvSpPr txBox="1"/>
          <p:nvPr/>
        </p:nvSpPr>
        <p:spPr>
          <a:xfrm>
            <a:off x="268667" y="3936351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EDAA03D-A3B4-4C41-B0D4-284293A6FF61}"/>
              </a:ext>
            </a:extLst>
          </p:cNvPr>
          <p:cNvSpPr txBox="1"/>
          <p:nvPr/>
        </p:nvSpPr>
        <p:spPr>
          <a:xfrm>
            <a:off x="209054" y="5136886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14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9D2AFA6-D483-455F-B64D-B0047FDAC0EF}"/>
              </a:ext>
            </a:extLst>
          </p:cNvPr>
          <p:cNvGrpSpPr/>
          <p:nvPr/>
        </p:nvGrpSpPr>
        <p:grpSpPr>
          <a:xfrm>
            <a:off x="164603" y="25313"/>
            <a:ext cx="11704448" cy="6613661"/>
            <a:chOff x="164603" y="25313"/>
            <a:chExt cx="11704448" cy="6613661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5AB1C955-8F32-48AB-A6A6-43CE58D202B4}"/>
                </a:ext>
              </a:extLst>
            </p:cNvPr>
            <p:cNvSpPr/>
            <p:nvPr/>
          </p:nvSpPr>
          <p:spPr>
            <a:xfrm>
              <a:off x="164603" y="46445"/>
              <a:ext cx="2885449" cy="659252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8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A79251D5-C758-4325-868C-5D30FC0DF34C}"/>
                </a:ext>
              </a:extLst>
            </p:cNvPr>
            <p:cNvSpPr/>
            <p:nvPr/>
          </p:nvSpPr>
          <p:spPr>
            <a:xfrm rot="5400000">
              <a:off x="6827496" y="-3794960"/>
              <a:ext cx="1221282" cy="8861828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8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0FFF301-21CE-4AB2-B579-7EB72C219A19}"/>
              </a:ext>
            </a:extLst>
          </p:cNvPr>
          <p:cNvCxnSpPr>
            <a:cxnSpLocks/>
          </p:cNvCxnSpPr>
          <p:nvPr/>
        </p:nvCxnSpPr>
        <p:spPr>
          <a:xfrm flipH="1">
            <a:off x="5949680" y="2978864"/>
            <a:ext cx="379697" cy="591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6AD619C-1219-4AA9-B550-60D27E5610F7}"/>
              </a:ext>
            </a:extLst>
          </p:cNvPr>
          <p:cNvSpPr txBox="1"/>
          <p:nvPr/>
        </p:nvSpPr>
        <p:spPr>
          <a:xfrm>
            <a:off x="268667" y="3495244"/>
            <a:ext cx="5753651" cy="1754326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SELECT COUNT(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)</a:t>
            </a:r>
            <a:r>
              <a:rPr kumimoji="1" lang="ja-JP" altLang="en-US" dirty="0"/>
              <a:t> </a:t>
            </a:r>
            <a:r>
              <a:rPr kumimoji="1" lang="en-US" altLang="ja-JP" dirty="0"/>
              <a:t>FROM </a:t>
            </a:r>
            <a:r>
              <a:rPr kumimoji="1" lang="ja-JP" altLang="en-US" dirty="0"/>
              <a:t>家事履歴</a:t>
            </a:r>
            <a:endParaRPr kumimoji="1" lang="en-US" altLang="ja-JP" dirty="0"/>
          </a:p>
          <a:p>
            <a:r>
              <a:rPr lang="en-US" altLang="ja-JP" dirty="0"/>
              <a:t>JOIN (SELECT </a:t>
            </a:r>
            <a:r>
              <a:rPr lang="ja-JP" altLang="en-US" dirty="0"/>
              <a:t>家事</a:t>
            </a:r>
            <a:r>
              <a:rPr lang="en-US" altLang="ja-JP" dirty="0"/>
              <a:t>ID, </a:t>
            </a:r>
            <a:r>
              <a:rPr lang="ja-JP" altLang="en-US" dirty="0"/>
              <a:t>家事項目 </a:t>
            </a:r>
            <a:r>
              <a:rPr lang="en-US" altLang="ja-JP" dirty="0"/>
              <a:t>FROM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lang="en-US" altLang="ja-JP" dirty="0"/>
              <a:t>WHERE </a:t>
            </a:r>
            <a:r>
              <a:rPr lang="ja-JP" altLang="en-US" u="sng" dirty="0"/>
              <a:t>ユーザー</a:t>
            </a:r>
            <a:r>
              <a:rPr lang="en-US" altLang="ja-JP" u="sng" dirty="0"/>
              <a:t>ID</a:t>
            </a:r>
            <a:r>
              <a:rPr lang="en-US" altLang="ja-JP" dirty="0"/>
              <a:t>) AS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kumimoji="1" lang="en-US" altLang="ja-JP" dirty="0"/>
              <a:t>ON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 = </a:t>
            </a:r>
            <a:r>
              <a:rPr kumimoji="1" lang="ja-JP" altLang="en-US" dirty="0"/>
              <a:t>家事情報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</a:t>
            </a:r>
          </a:p>
          <a:p>
            <a:r>
              <a:rPr lang="en-US" altLang="ja-JP" dirty="0"/>
              <a:t>WHERE </a:t>
            </a:r>
            <a:r>
              <a:rPr lang="ja-JP" altLang="en-US" dirty="0"/>
              <a:t>家事履歴</a:t>
            </a:r>
            <a:r>
              <a:rPr lang="en-US" altLang="ja-JP" dirty="0"/>
              <a:t>.</a:t>
            </a:r>
            <a:r>
              <a:rPr lang="ja-JP" altLang="en-US" dirty="0"/>
              <a:t>家事フラグ </a:t>
            </a:r>
            <a:r>
              <a:rPr lang="en-US" altLang="ja-JP" dirty="0"/>
              <a:t>= 0</a:t>
            </a:r>
          </a:p>
          <a:p>
            <a:r>
              <a:rPr kumimoji="1" lang="en-US" altLang="ja-JP" dirty="0"/>
              <a:t>AND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実施予定日 </a:t>
            </a:r>
            <a:r>
              <a:rPr kumimoji="1" lang="en-US" altLang="ja-JP" dirty="0"/>
              <a:t>&lt;= </a:t>
            </a:r>
            <a:r>
              <a:rPr kumimoji="1" lang="ja-JP" altLang="en-US" dirty="0"/>
              <a:t>現在日時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BDFE819-A48A-42D3-97D5-356B3ED1E48C}"/>
              </a:ext>
            </a:extLst>
          </p:cNvPr>
          <p:cNvSpPr txBox="1"/>
          <p:nvPr/>
        </p:nvSpPr>
        <p:spPr>
          <a:xfrm>
            <a:off x="981350" y="3154215"/>
            <a:ext cx="1252162" cy="369332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ja-JP" altLang="en-US" dirty="0"/>
              <a:t>途中</a:t>
            </a:r>
          </a:p>
        </p:txBody>
      </p:sp>
    </p:spTree>
    <p:extLst>
      <p:ext uri="{BB962C8B-B14F-4D97-AF65-F5344CB8AC3E}">
        <p14:creationId xmlns:p14="http://schemas.microsoft.com/office/powerpoint/2010/main" val="147843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C0C7E41-75BD-4D30-9CE8-585B16FDB0F8}"/>
              </a:ext>
            </a:extLst>
          </p:cNvPr>
          <p:cNvGrpSpPr/>
          <p:nvPr/>
        </p:nvGrpSpPr>
        <p:grpSpPr>
          <a:xfrm>
            <a:off x="192455" y="59938"/>
            <a:ext cx="11697452" cy="6592529"/>
            <a:chOff x="272854" y="202336"/>
            <a:chExt cx="10445035" cy="6592529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AF62822-7242-417B-9D68-C8B889FE515A}"/>
                </a:ext>
              </a:extLst>
            </p:cNvPr>
            <p:cNvSpPr/>
            <p:nvPr/>
          </p:nvSpPr>
          <p:spPr>
            <a:xfrm>
              <a:off x="272854" y="202336"/>
              <a:ext cx="10445035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A141F580-B434-4F19-A873-BEF1789D4073}"/>
                </a:ext>
              </a:extLst>
            </p:cNvPr>
            <p:cNvGrpSpPr/>
            <p:nvPr/>
          </p:nvGrpSpPr>
          <p:grpSpPr>
            <a:xfrm>
              <a:off x="1651820" y="1368683"/>
              <a:ext cx="6921910" cy="4516058"/>
              <a:chOff x="1651820" y="1368683"/>
              <a:chExt cx="6921910" cy="4516058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79EDB87D-876F-4222-95D7-28B613CF0885}"/>
                  </a:ext>
                </a:extLst>
              </p:cNvPr>
              <p:cNvGrpSpPr/>
              <p:nvPr/>
            </p:nvGrpSpPr>
            <p:grpSpPr>
              <a:xfrm>
                <a:off x="1651820" y="1368683"/>
                <a:ext cx="6921910" cy="4516058"/>
                <a:chOff x="1651820" y="1368683"/>
                <a:chExt cx="6921910" cy="4516058"/>
              </a:xfrm>
            </p:grpSpPr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E6A0351C-CEA3-44E2-8633-75DB65A30A9D}"/>
                    </a:ext>
                  </a:extLst>
                </p:cNvPr>
                <p:cNvGrpSpPr/>
                <p:nvPr/>
              </p:nvGrpSpPr>
              <p:grpSpPr>
                <a:xfrm>
                  <a:off x="1651820" y="1373363"/>
                  <a:ext cx="6921910" cy="4511378"/>
                  <a:chOff x="2153265" y="593621"/>
                  <a:chExt cx="6921910" cy="3571569"/>
                </a:xfrm>
              </p:grpSpPr>
              <p:sp>
                <p:nvSpPr>
                  <p:cNvPr id="86" name="四角形: 角を丸くする 85">
                    <a:extLst>
                      <a:ext uri="{FF2B5EF4-FFF2-40B4-BE49-F238E27FC236}">
                        <a16:creationId xmlns:a16="http://schemas.microsoft.com/office/drawing/2014/main" id="{ECE57F0C-0D6F-4DBC-ABED-F06E6333AAB8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7" name="四角形: 角を丸くする 86">
                    <a:extLst>
                      <a:ext uri="{FF2B5EF4-FFF2-40B4-BE49-F238E27FC236}">
                        <a16:creationId xmlns:a16="http://schemas.microsoft.com/office/drawing/2014/main" id="{03DFD0B7-C09D-4F0C-B359-FAD5A38C7061}"/>
                      </a:ext>
                    </a:extLst>
                  </p:cNvPr>
                  <p:cNvSpPr/>
                  <p:nvPr/>
                </p:nvSpPr>
                <p:spPr>
                  <a:xfrm>
                    <a:off x="5017258" y="3667362"/>
                    <a:ext cx="964922" cy="32356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/>
                      <a:t>登録</a:t>
                    </a:r>
                  </a:p>
                </p:txBody>
              </p:sp>
            </p:grpSp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A9831B2C-25E6-499B-929F-4C4B12C6E6A1}"/>
                    </a:ext>
                  </a:extLst>
                </p:cNvPr>
                <p:cNvSpPr txBox="1"/>
                <p:nvPr/>
              </p:nvSpPr>
              <p:spPr>
                <a:xfrm>
                  <a:off x="4167578" y="3060354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商品名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59938F2D-BA17-4C65-96E0-CE97C11D55F3}"/>
                    </a:ext>
                  </a:extLst>
                </p:cNvPr>
                <p:cNvSpPr txBox="1"/>
                <p:nvPr/>
              </p:nvSpPr>
              <p:spPr>
                <a:xfrm>
                  <a:off x="4167577" y="3629052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値段（数値）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19703396-0B8B-4987-8008-E8BC415BA8D7}"/>
                    </a:ext>
                  </a:extLst>
                </p:cNvPr>
                <p:cNvSpPr txBox="1"/>
                <p:nvPr/>
              </p:nvSpPr>
              <p:spPr>
                <a:xfrm>
                  <a:off x="4167577" y="4134788"/>
                  <a:ext cx="1277928" cy="33855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600" dirty="0">
                      <a:solidFill>
                        <a:schemeClr val="bg2">
                          <a:lumMod val="50000"/>
                        </a:schemeClr>
                      </a:solidFill>
                    </a:rPr>
                    <a:t>容量（数値）</a:t>
                  </a:r>
                  <a:endParaRPr kumimoji="1" lang="ja-JP" altLang="en-US" sz="16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80" name="グループ化 79">
                  <a:extLst>
                    <a:ext uri="{FF2B5EF4-FFF2-40B4-BE49-F238E27FC236}">
                      <a16:creationId xmlns:a16="http://schemas.microsoft.com/office/drawing/2014/main" id="{D59E2AF1-8DF7-460A-ABFE-F80BE32E147E}"/>
                    </a:ext>
                  </a:extLst>
                </p:cNvPr>
                <p:cNvGrpSpPr/>
                <p:nvPr/>
              </p:nvGrpSpPr>
              <p:grpSpPr>
                <a:xfrm>
                  <a:off x="4167578" y="2514756"/>
                  <a:ext cx="1851076" cy="338554"/>
                  <a:chOff x="4167578" y="2553295"/>
                  <a:chExt cx="1851076" cy="338554"/>
                </a:xfrm>
              </p:grpSpPr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65396385-F5C2-4E6E-8577-48AEFA6AB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167578" y="2553295"/>
                    <a:ext cx="1808883" cy="33855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日用品項目</a:t>
                    </a:r>
                  </a:p>
                </p:txBody>
              </p:sp>
              <p:pic>
                <p:nvPicPr>
                  <p:cNvPr id="85" name="図 84">
                    <a:extLst>
                      <a:ext uri="{FF2B5EF4-FFF2-40B4-BE49-F238E27FC236}">
                        <a16:creationId xmlns:a16="http://schemas.microsoft.com/office/drawing/2014/main" id="{6C27574F-3B7A-42A1-81E5-13345F2E3E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747214" y="2590272"/>
                    <a:ext cx="271440" cy="27144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311E57E4-13A4-4500-B9B5-B7CDED3A475F}"/>
                    </a:ext>
                  </a:extLst>
                </p:cNvPr>
                <p:cNvSpPr txBox="1"/>
                <p:nvPr/>
              </p:nvSpPr>
              <p:spPr>
                <a:xfrm>
                  <a:off x="2534759" y="1368683"/>
                  <a:ext cx="1554153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日用品登録</a:t>
                  </a:r>
                  <a:endParaRPr kumimoji="1" lang="ja-JP" altLang="en-US" sz="2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35353B3E-BFDB-423D-BD5A-821C90553748}"/>
                    </a:ext>
                  </a:extLst>
                </p:cNvPr>
                <p:cNvSpPr txBox="1"/>
                <p:nvPr/>
              </p:nvSpPr>
              <p:spPr>
                <a:xfrm>
                  <a:off x="4008903" y="1396163"/>
                  <a:ext cx="1405724" cy="36933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家事登録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83" name="図 82">
                  <a:extLst>
                    <a:ext uri="{FF2B5EF4-FFF2-40B4-BE49-F238E27FC236}">
                      <a16:creationId xmlns:a16="http://schemas.microsoft.com/office/drawing/2014/main" id="{386E182C-D55D-4A37-8FE3-455E5DC083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41842" y="4127977"/>
                  <a:ext cx="271440" cy="271440"/>
                </a:xfrm>
                <a:prstGeom prst="rect">
                  <a:avLst/>
                </a:prstGeom>
              </p:spPr>
            </p:pic>
          </p:grp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610F02C-46A1-46BD-9036-AE6683DE8144}"/>
                  </a:ext>
                </a:extLst>
              </p:cNvPr>
              <p:cNvSpPr txBox="1"/>
              <p:nvPr/>
            </p:nvSpPr>
            <p:spPr>
              <a:xfrm>
                <a:off x="4154610" y="4683171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メモ（</a:t>
                </a:r>
                <a:r>
                  <a:rPr kumimoji="1" lang="en-US" altLang="ja-JP" dirty="0">
                    <a:solidFill>
                      <a:schemeClr val="bg2">
                        <a:lumMod val="50000"/>
                      </a:schemeClr>
                    </a:solidFill>
                  </a:rPr>
                  <a:t>?</a:t>
                </a:r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字）</a:t>
                </a:r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11870B5-377B-4BA1-B1D8-59FFC254E6EE}"/>
              </a:ext>
            </a:extLst>
          </p:cNvPr>
          <p:cNvGrpSpPr/>
          <p:nvPr/>
        </p:nvGrpSpPr>
        <p:grpSpPr>
          <a:xfrm>
            <a:off x="6845173" y="3377139"/>
            <a:ext cx="2780869" cy="744160"/>
            <a:chOff x="6845173" y="3377139"/>
            <a:chExt cx="2780869" cy="74416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D0E8770-33BA-4A6E-97B1-20CDBB2E505C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 flipV="1">
              <a:off x="6845173" y="3740660"/>
              <a:ext cx="834697" cy="380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18B387A-15DE-4E6D-AA77-AE45E15CFE57}"/>
                </a:ext>
              </a:extLst>
            </p:cNvPr>
            <p:cNvSpPr txBox="1"/>
            <p:nvPr/>
          </p:nvSpPr>
          <p:spPr>
            <a:xfrm>
              <a:off x="7882628" y="3377139"/>
              <a:ext cx="1743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単位</a:t>
              </a:r>
              <a:r>
                <a:rPr kumimoji="1" lang="en-US" altLang="ja-JP" dirty="0"/>
                <a:t>(ml</a:t>
              </a:r>
              <a:r>
                <a:rPr kumimoji="1" lang="ja-JP" altLang="en-US" dirty="0"/>
                <a:t>、本</a:t>
              </a:r>
              <a:r>
                <a:rPr kumimoji="1" lang="en-US" altLang="ja-JP" dirty="0"/>
                <a:t>)</a:t>
              </a:r>
            </a:p>
            <a:p>
              <a:r>
                <a:rPr lang="ja-JP" altLang="en-US" dirty="0"/>
                <a:t>を選択</a:t>
              </a:r>
              <a:endParaRPr kumimoji="1" lang="ja-JP" altLang="en-US" dirty="0"/>
            </a:p>
          </p:txBody>
        </p:sp>
      </p:grp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DD12F29-FEF3-470A-B071-6A8D0B901371}"/>
              </a:ext>
            </a:extLst>
          </p:cNvPr>
          <p:cNvSpPr txBox="1"/>
          <p:nvPr/>
        </p:nvSpPr>
        <p:spPr>
          <a:xfrm>
            <a:off x="6011928" y="4011747"/>
            <a:ext cx="59043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2">
                    <a:lumMod val="50000"/>
                  </a:schemeClr>
                </a:solidFill>
              </a:rPr>
              <a:t>単位</a:t>
            </a:r>
            <a:endParaRPr kumimoji="1" lang="ja-JP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8D42E6-2BB3-41D1-A421-CA46B9E7D8E9}"/>
              </a:ext>
            </a:extLst>
          </p:cNvPr>
          <p:cNvSpPr txBox="1"/>
          <p:nvPr/>
        </p:nvSpPr>
        <p:spPr>
          <a:xfrm>
            <a:off x="2007449" y="2490674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DF16DA6-4AC9-4D0A-ACEC-704CCEDC91E0}"/>
              </a:ext>
            </a:extLst>
          </p:cNvPr>
          <p:cNvSpPr/>
          <p:nvPr/>
        </p:nvSpPr>
        <p:spPr>
          <a:xfrm>
            <a:off x="4878874" y="2737080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DF1816C-420F-4FE9-A064-2B3EBC26800C}"/>
              </a:ext>
            </a:extLst>
          </p:cNvPr>
          <p:cNvSpPr/>
          <p:nvPr/>
        </p:nvSpPr>
        <p:spPr>
          <a:xfrm>
            <a:off x="4916706" y="4897677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465D826-7B53-4AF9-A05C-A0A1ADA5A188}"/>
              </a:ext>
            </a:extLst>
          </p:cNvPr>
          <p:cNvSpPr/>
          <p:nvPr/>
        </p:nvSpPr>
        <p:spPr>
          <a:xfrm>
            <a:off x="4866167" y="3858377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E0F75AE-9010-439D-93CD-18D90A2F6016}"/>
              </a:ext>
            </a:extLst>
          </p:cNvPr>
          <p:cNvSpPr/>
          <p:nvPr/>
        </p:nvSpPr>
        <p:spPr>
          <a:xfrm>
            <a:off x="4878873" y="4364656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9D472ACE-A7F6-4B27-99F1-F4A1F1AE0E01}"/>
              </a:ext>
            </a:extLst>
          </p:cNvPr>
          <p:cNvSpPr/>
          <p:nvPr/>
        </p:nvSpPr>
        <p:spPr>
          <a:xfrm>
            <a:off x="4894030" y="3311446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65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3243BA-BB35-414A-854A-AD0617F1B960}"/>
              </a:ext>
            </a:extLst>
          </p:cNvPr>
          <p:cNvGrpSpPr/>
          <p:nvPr/>
        </p:nvGrpSpPr>
        <p:grpSpPr>
          <a:xfrm>
            <a:off x="195405" y="63295"/>
            <a:ext cx="11704698" cy="6592529"/>
            <a:chOff x="195405" y="63295"/>
            <a:chExt cx="11704698" cy="6592529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89825680-1D9A-44C9-890F-7AF10DEC07E1}"/>
                </a:ext>
              </a:extLst>
            </p:cNvPr>
            <p:cNvGrpSpPr/>
            <p:nvPr/>
          </p:nvGrpSpPr>
          <p:grpSpPr>
            <a:xfrm>
              <a:off x="195405" y="63295"/>
              <a:ext cx="11704698" cy="6592529"/>
              <a:chOff x="281958" y="132735"/>
              <a:chExt cx="10445035" cy="6592529"/>
            </a:xfrm>
          </p:grpSpPr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BE002878-DD2E-4342-B012-94213633CD65}"/>
                  </a:ext>
                </a:extLst>
              </p:cNvPr>
              <p:cNvSpPr/>
              <p:nvPr/>
            </p:nvSpPr>
            <p:spPr>
              <a:xfrm>
                <a:off x="281958" y="132735"/>
                <a:ext cx="10445035" cy="659252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B924D88F-F5EF-45D8-A383-2E8937855B1A}"/>
                  </a:ext>
                </a:extLst>
              </p:cNvPr>
              <p:cNvGrpSpPr/>
              <p:nvPr/>
            </p:nvGrpSpPr>
            <p:grpSpPr>
              <a:xfrm>
                <a:off x="1651820" y="1353781"/>
                <a:ext cx="6921910" cy="4530960"/>
                <a:chOff x="1651820" y="1353781"/>
                <a:chExt cx="6921910" cy="4530960"/>
              </a:xfrm>
            </p:grpSpPr>
            <p:grpSp>
              <p:nvGrpSpPr>
                <p:cNvPr id="91" name="グループ化 90">
                  <a:extLst>
                    <a:ext uri="{FF2B5EF4-FFF2-40B4-BE49-F238E27FC236}">
                      <a16:creationId xmlns:a16="http://schemas.microsoft.com/office/drawing/2014/main" id="{B570FC80-6D44-4B57-9531-51895A0207AB}"/>
                    </a:ext>
                  </a:extLst>
                </p:cNvPr>
                <p:cNvGrpSpPr/>
                <p:nvPr/>
              </p:nvGrpSpPr>
              <p:grpSpPr>
                <a:xfrm>
                  <a:off x="1651820" y="1373363"/>
                  <a:ext cx="6921910" cy="4511378"/>
                  <a:chOff x="2153265" y="593621"/>
                  <a:chExt cx="6921910" cy="3571569"/>
                </a:xfrm>
              </p:grpSpPr>
              <p:sp>
                <p:nvSpPr>
                  <p:cNvPr id="97" name="四角形: 角を丸くする 96">
                    <a:extLst>
                      <a:ext uri="{FF2B5EF4-FFF2-40B4-BE49-F238E27FC236}">
                        <a16:creationId xmlns:a16="http://schemas.microsoft.com/office/drawing/2014/main" id="{0AAD0414-5E88-4657-AC2D-BE3D9FA2A8C9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98" name="四角形: 角を丸くする 97">
                    <a:extLst>
                      <a:ext uri="{FF2B5EF4-FFF2-40B4-BE49-F238E27FC236}">
                        <a16:creationId xmlns:a16="http://schemas.microsoft.com/office/drawing/2014/main" id="{9B307769-FE25-40D9-8F53-3DDBAE739034}"/>
                      </a:ext>
                    </a:extLst>
                  </p:cNvPr>
                  <p:cNvSpPr/>
                  <p:nvPr/>
                </p:nvSpPr>
                <p:spPr>
                  <a:xfrm>
                    <a:off x="5099804" y="3622405"/>
                    <a:ext cx="964922" cy="32356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/>
                      <a:t>登録</a:t>
                    </a:r>
                  </a:p>
                </p:txBody>
              </p:sp>
            </p:grpSp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796CBD47-70E8-44C1-91EF-495197F26483}"/>
                    </a:ext>
                  </a:extLst>
                </p:cNvPr>
                <p:cNvSpPr txBox="1"/>
                <p:nvPr/>
              </p:nvSpPr>
              <p:spPr>
                <a:xfrm>
                  <a:off x="4167578" y="3060354"/>
                  <a:ext cx="1288835" cy="30777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目標頻度</a:t>
                  </a:r>
                  <a:r>
                    <a:rPr lang="en-US" altLang="ja-JP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(</a:t>
                  </a:r>
                  <a:r>
                    <a:rPr lang="ja-JP" alt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数値</a:t>
                  </a:r>
                  <a:r>
                    <a:rPr lang="en-US" altLang="ja-JP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)</a:t>
                  </a:r>
                </a:p>
              </p:txBody>
            </p:sp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BA849474-AE88-4DAD-BF6D-C0CE997EA3DC}"/>
                    </a:ext>
                  </a:extLst>
                </p:cNvPr>
                <p:cNvSpPr txBox="1"/>
                <p:nvPr/>
              </p:nvSpPr>
              <p:spPr>
                <a:xfrm>
                  <a:off x="4167577" y="3629052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メモ（？字）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4E308FF2-6BF2-487E-B568-308F8B5007E5}"/>
                    </a:ext>
                  </a:extLst>
                </p:cNvPr>
                <p:cNvSpPr txBox="1"/>
                <p:nvPr/>
              </p:nvSpPr>
              <p:spPr>
                <a:xfrm>
                  <a:off x="4167578" y="2514756"/>
                  <a:ext cx="1883391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家事項目</a:t>
                  </a:r>
                </a:p>
              </p:txBody>
            </p:sp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AFBB8E66-075B-4860-A4B2-B24CAC110B08}"/>
                    </a:ext>
                  </a:extLst>
                </p:cNvPr>
                <p:cNvSpPr txBox="1"/>
                <p:nvPr/>
              </p:nvSpPr>
              <p:spPr>
                <a:xfrm>
                  <a:off x="2518371" y="1389952"/>
                  <a:ext cx="1554153" cy="36933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日用品登録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1985406F-2C1E-443B-A185-983D335320CC}"/>
                    </a:ext>
                  </a:extLst>
                </p:cNvPr>
                <p:cNvSpPr txBox="1"/>
                <p:nvPr/>
              </p:nvSpPr>
              <p:spPr>
                <a:xfrm>
                  <a:off x="4004661" y="1353781"/>
                  <a:ext cx="1405724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家事登録</a:t>
                  </a:r>
                  <a:endParaRPr kumimoji="1" lang="ja-JP" altLang="en-US" sz="2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99" name="図 98">
              <a:extLst>
                <a:ext uri="{FF2B5EF4-FFF2-40B4-BE49-F238E27FC236}">
                  <a16:creationId xmlns:a16="http://schemas.microsoft.com/office/drawing/2014/main" id="{11414106-7587-4DA6-8AC6-A0157FF5F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56614" y="3004528"/>
              <a:ext cx="303987" cy="271440"/>
            </a:xfrm>
            <a:prstGeom prst="rect">
              <a:avLst/>
            </a:prstGeom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7DFEB955-5259-4308-87FE-F68593E97D34}"/>
              </a:ext>
            </a:extLst>
          </p:cNvPr>
          <p:cNvGrpSpPr/>
          <p:nvPr/>
        </p:nvGrpSpPr>
        <p:grpSpPr>
          <a:xfrm>
            <a:off x="6933128" y="2315739"/>
            <a:ext cx="2355767" cy="742936"/>
            <a:chOff x="6968383" y="3377139"/>
            <a:chExt cx="2355767" cy="742936"/>
          </a:xfrm>
        </p:grpSpPr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E66AE145-624B-4753-AB89-755068D277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8383" y="3689132"/>
              <a:ext cx="917193" cy="430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607A6719-BB76-44CB-AE70-79349999C958}"/>
                </a:ext>
              </a:extLst>
            </p:cNvPr>
            <p:cNvSpPr txBox="1"/>
            <p:nvPr/>
          </p:nvSpPr>
          <p:spPr>
            <a:xfrm>
              <a:off x="7882628" y="3377139"/>
              <a:ext cx="1441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日、週</a:t>
              </a:r>
              <a:r>
                <a:rPr lang="ja-JP" altLang="en-US" dirty="0"/>
                <a:t>、月を選択</a:t>
              </a:r>
              <a:endParaRPr kumimoji="1" lang="ja-JP" altLang="en-US" dirty="0"/>
            </a:p>
          </p:txBody>
        </p:sp>
      </p:grp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82636629-403F-4FC8-AA49-CFDE5868C669}"/>
              </a:ext>
            </a:extLst>
          </p:cNvPr>
          <p:cNvSpPr/>
          <p:nvPr/>
        </p:nvSpPr>
        <p:spPr>
          <a:xfrm>
            <a:off x="4882817" y="3431926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935E16ED-3CCA-492B-AC12-D1DBCCADDA74}"/>
              </a:ext>
            </a:extLst>
          </p:cNvPr>
          <p:cNvSpPr/>
          <p:nvPr/>
        </p:nvSpPr>
        <p:spPr>
          <a:xfrm>
            <a:off x="4878874" y="2737080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08295BC-AA11-429C-9742-518442B29195}"/>
              </a:ext>
            </a:extLst>
          </p:cNvPr>
          <p:cNvSpPr/>
          <p:nvPr/>
        </p:nvSpPr>
        <p:spPr>
          <a:xfrm>
            <a:off x="4878874" y="3983794"/>
            <a:ext cx="1701081" cy="161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7AD405C-DDFB-48FC-A0DB-2BB127BF87A8}"/>
              </a:ext>
            </a:extLst>
          </p:cNvPr>
          <p:cNvSpPr txBox="1"/>
          <p:nvPr/>
        </p:nvSpPr>
        <p:spPr>
          <a:xfrm>
            <a:off x="2007449" y="2490674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D1EA15C-0CCE-4D34-9A43-5F3D26ED0C6E}"/>
              </a:ext>
            </a:extLst>
          </p:cNvPr>
          <p:cNvSpPr txBox="1"/>
          <p:nvPr/>
        </p:nvSpPr>
        <p:spPr>
          <a:xfrm>
            <a:off x="6031091" y="2976222"/>
            <a:ext cx="59043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2">
                    <a:lumMod val="50000"/>
                  </a:schemeClr>
                </a:solidFill>
              </a:rPr>
              <a:t>単位</a:t>
            </a:r>
            <a:endParaRPr kumimoji="1" lang="ja-JP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1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78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741C5595-A101-440A-9E58-98842C00648F}"/>
              </a:ext>
            </a:extLst>
          </p:cNvPr>
          <p:cNvGrpSpPr/>
          <p:nvPr/>
        </p:nvGrpSpPr>
        <p:grpSpPr>
          <a:xfrm>
            <a:off x="3052726" y="3287763"/>
            <a:ext cx="8878213" cy="3374441"/>
            <a:chOff x="3136806" y="3350823"/>
            <a:chExt cx="8878213" cy="3374441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B2EFF0FB-95C4-461A-A528-B99F46FD5353}"/>
                </a:ext>
              </a:extLst>
            </p:cNvPr>
            <p:cNvGrpSpPr/>
            <p:nvPr/>
          </p:nvGrpSpPr>
          <p:grpSpPr>
            <a:xfrm>
              <a:off x="3136806" y="3350823"/>
              <a:ext cx="8878213" cy="3374441"/>
              <a:chOff x="2998132" y="1948546"/>
              <a:chExt cx="7429907" cy="3374441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10B416B4-AC9E-4B09-BB11-409B411EB2AF}"/>
                  </a:ext>
                </a:extLst>
              </p:cNvPr>
              <p:cNvGrpSpPr/>
              <p:nvPr/>
            </p:nvGrpSpPr>
            <p:grpSpPr>
              <a:xfrm>
                <a:off x="2998132" y="1948546"/>
                <a:ext cx="7429907" cy="3374441"/>
                <a:chOff x="3136806" y="3993258"/>
                <a:chExt cx="7429907" cy="3374441"/>
              </a:xfrm>
            </p:grpSpPr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083EDF2F-5F7E-4DD4-9CD3-BC8C08541646}"/>
                    </a:ext>
                  </a:extLst>
                </p:cNvPr>
                <p:cNvGrpSpPr/>
                <p:nvPr/>
              </p:nvGrpSpPr>
              <p:grpSpPr>
                <a:xfrm>
                  <a:off x="3136806" y="3993258"/>
                  <a:ext cx="7429907" cy="3374441"/>
                  <a:chOff x="3143047" y="3359293"/>
                  <a:chExt cx="7429907" cy="3374441"/>
                </a:xfrm>
              </p:grpSpPr>
              <p:sp>
                <p:nvSpPr>
                  <p:cNvPr id="87" name="正方形/長方形 86">
                    <a:extLst>
                      <a:ext uri="{FF2B5EF4-FFF2-40B4-BE49-F238E27FC236}">
                        <a16:creationId xmlns:a16="http://schemas.microsoft.com/office/drawing/2014/main" id="{0D20952A-6AE1-4124-B2F9-B371B7FB8A9F}"/>
                      </a:ext>
                    </a:extLst>
                  </p:cNvPr>
                  <p:cNvSpPr/>
                  <p:nvPr/>
                </p:nvSpPr>
                <p:spPr>
                  <a:xfrm>
                    <a:off x="3143047" y="3359293"/>
                    <a:ext cx="7429907" cy="3374441"/>
                  </a:xfrm>
                  <a:prstGeom prst="rect">
                    <a:avLst/>
                  </a:prstGeom>
                  <a:solidFill>
                    <a:schemeClr val="bg1">
                      <a:alpha val="7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8" name="グループ化 87">
                    <a:extLst>
                      <a:ext uri="{FF2B5EF4-FFF2-40B4-BE49-F238E27FC236}">
                        <a16:creationId xmlns:a16="http://schemas.microsoft.com/office/drawing/2014/main" id="{2059F690-E7CA-469E-9224-A488AAB97825}"/>
                      </a:ext>
                    </a:extLst>
                  </p:cNvPr>
                  <p:cNvGrpSpPr/>
                  <p:nvPr/>
                </p:nvGrpSpPr>
                <p:grpSpPr>
                  <a:xfrm>
                    <a:off x="3647440" y="4176539"/>
                    <a:ext cx="2133600" cy="2269422"/>
                    <a:chOff x="3647440" y="4186429"/>
                    <a:chExt cx="2133600" cy="2269422"/>
                  </a:xfrm>
                </p:grpSpPr>
                <p:sp>
                  <p:nvSpPr>
                    <p:cNvPr id="95" name="正方形/長方形 94">
                      <a:extLst>
                        <a:ext uri="{FF2B5EF4-FFF2-40B4-BE49-F238E27FC236}">
                          <a16:creationId xmlns:a16="http://schemas.microsoft.com/office/drawing/2014/main" id="{3E378E47-C159-4C5E-8F8A-1FFE87F8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7440" y="4186429"/>
                      <a:ext cx="2133600" cy="2269422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96" name="グループ化 95">
                      <a:extLst>
                        <a:ext uri="{FF2B5EF4-FFF2-40B4-BE49-F238E27FC236}">
                          <a16:creationId xmlns:a16="http://schemas.microsoft.com/office/drawing/2014/main" id="{24CF7592-2763-4D22-8F64-D00B903919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67396" y="4395479"/>
                      <a:ext cx="1888856" cy="1005746"/>
                      <a:chOff x="3767396" y="4395479"/>
                      <a:chExt cx="1888856" cy="1005746"/>
                    </a:xfrm>
                  </p:grpSpPr>
                  <p:sp>
                    <p:nvSpPr>
                      <p:cNvPr id="97" name="テキスト ボックス 96">
                        <a:extLst>
                          <a:ext uri="{FF2B5EF4-FFF2-40B4-BE49-F238E27FC236}">
                            <a16:creationId xmlns:a16="http://schemas.microsoft.com/office/drawing/2014/main" id="{1BBC34F5-E385-4508-A7C0-465A9DD3DB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7396" y="5031893"/>
                        <a:ext cx="1832557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メモ</a:t>
                        </a:r>
                        <a:endPara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98" name="テキスト ボックス 97">
                        <a:extLst>
                          <a:ext uri="{FF2B5EF4-FFF2-40B4-BE49-F238E27FC236}">
                            <a16:creationId xmlns:a16="http://schemas.microsoft.com/office/drawing/2014/main" id="{750DCD30-6531-49F1-B17C-640B4AFD8F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2861" y="4395479"/>
                        <a:ext cx="1883391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ゴミ出し</a:t>
                        </a:r>
                      </a:p>
                    </p:txBody>
                  </p:sp>
                </p:grpSp>
              </p:grpSp>
              <p:grpSp>
                <p:nvGrpSpPr>
                  <p:cNvPr id="89" name="グループ化 88">
                    <a:extLst>
                      <a:ext uri="{FF2B5EF4-FFF2-40B4-BE49-F238E27FC236}">
                        <a16:creationId xmlns:a16="http://schemas.microsoft.com/office/drawing/2014/main" id="{DE61A949-BFAF-404E-ABD8-7046990220C0}"/>
                      </a:ext>
                    </a:extLst>
                  </p:cNvPr>
                  <p:cNvGrpSpPr/>
                  <p:nvPr/>
                </p:nvGrpSpPr>
                <p:grpSpPr>
                  <a:xfrm>
                    <a:off x="6072728" y="4186429"/>
                    <a:ext cx="2133600" cy="2269422"/>
                    <a:chOff x="3647440" y="4186429"/>
                    <a:chExt cx="2133600" cy="2269422"/>
                  </a:xfrm>
                </p:grpSpPr>
                <p:sp>
                  <p:nvSpPr>
                    <p:cNvPr id="91" name="正方形/長方形 90">
                      <a:extLst>
                        <a:ext uri="{FF2B5EF4-FFF2-40B4-BE49-F238E27FC236}">
                          <a16:creationId xmlns:a16="http://schemas.microsoft.com/office/drawing/2014/main" id="{5B38A533-09D4-473F-B371-6C7198A59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7440" y="4186429"/>
                      <a:ext cx="2133600" cy="2269422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92" name="グループ化 91">
                      <a:extLst>
                        <a:ext uri="{FF2B5EF4-FFF2-40B4-BE49-F238E27FC236}">
                          <a16:creationId xmlns:a16="http://schemas.microsoft.com/office/drawing/2014/main" id="{8D82A40F-22E1-41BF-AFF7-EACD1477B5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72861" y="4395479"/>
                      <a:ext cx="1883391" cy="942925"/>
                      <a:chOff x="3772861" y="4395479"/>
                      <a:chExt cx="1883391" cy="942925"/>
                    </a:xfrm>
                  </p:grpSpPr>
                  <p:sp>
                    <p:nvSpPr>
                      <p:cNvPr id="93" name="テキスト ボックス 92">
                        <a:extLst>
                          <a:ext uri="{FF2B5EF4-FFF2-40B4-BE49-F238E27FC236}">
                            <a16:creationId xmlns:a16="http://schemas.microsoft.com/office/drawing/2014/main" id="{B2109BB5-468C-418A-8FD4-C057801AAC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90826" y="4969072"/>
                        <a:ext cx="1832557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メモ</a:t>
                        </a:r>
                        <a:endPara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94" name="テキスト ボックス 93">
                        <a:extLst>
                          <a:ext uri="{FF2B5EF4-FFF2-40B4-BE49-F238E27FC236}">
                            <a16:creationId xmlns:a16="http://schemas.microsoft.com/office/drawing/2014/main" id="{B5BD3AEA-19DC-40A6-9756-4450768790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2861" y="4395479"/>
                        <a:ext cx="1883391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トイレ掃除</a:t>
                        </a:r>
                      </a:p>
                    </p:txBody>
                  </p:sp>
                </p:grpSp>
              </p:grpSp>
              <p:sp>
                <p:nvSpPr>
                  <p:cNvPr id="90" name="正方形/長方形 89">
                    <a:extLst>
                      <a:ext uri="{FF2B5EF4-FFF2-40B4-BE49-F238E27FC236}">
                        <a16:creationId xmlns:a16="http://schemas.microsoft.com/office/drawing/2014/main" id="{1B157960-4BCA-44B5-97A8-2E3CA91FB31C}"/>
                      </a:ext>
                    </a:extLst>
                  </p:cNvPr>
                  <p:cNvSpPr/>
                  <p:nvPr/>
                </p:nvSpPr>
                <p:spPr>
                  <a:xfrm>
                    <a:off x="8423174" y="4186429"/>
                    <a:ext cx="2133600" cy="226942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86" name="四角形: 角を丸くする 85">
                  <a:extLst>
                    <a:ext uri="{FF2B5EF4-FFF2-40B4-BE49-F238E27FC236}">
                      <a16:creationId xmlns:a16="http://schemas.microsoft.com/office/drawing/2014/main" id="{7FA8D34B-0431-46B3-908B-147EB570BF06}"/>
                    </a:ext>
                  </a:extLst>
                </p:cNvPr>
                <p:cNvSpPr/>
                <p:nvPr/>
              </p:nvSpPr>
              <p:spPr>
                <a:xfrm>
                  <a:off x="3641199" y="4168069"/>
                  <a:ext cx="1504335" cy="37819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xx/</a:t>
                  </a:r>
                  <a:r>
                    <a:rPr lang="en-US" altLang="ja-JP" dirty="0"/>
                    <a:t>xx</a:t>
                  </a:r>
                  <a:endParaRPr kumimoji="1" lang="ja-JP" altLang="en-US" dirty="0"/>
                </a:p>
              </p:txBody>
            </p:sp>
          </p:grp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D35B5118-16C5-4ECA-A6E5-5C4915482072}"/>
                  </a:ext>
                </a:extLst>
              </p:cNvPr>
              <p:cNvSpPr txBox="1"/>
              <p:nvPr/>
            </p:nvSpPr>
            <p:spPr>
              <a:xfrm>
                <a:off x="8458044" y="3496400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商品名</a:t>
                </a:r>
                <a:endParaRPr kumimoji="1" lang="ja-JP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EE4AA81-17FA-46EE-A759-EE7F60D9784E}"/>
                  </a:ext>
                </a:extLst>
              </p:cNvPr>
              <p:cNvSpPr txBox="1"/>
              <p:nvPr/>
            </p:nvSpPr>
            <p:spPr>
              <a:xfrm>
                <a:off x="8416892" y="2950689"/>
                <a:ext cx="1883391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日用品項目</a:t>
                </a:r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9F9799A-06DB-4512-9D59-DDD6026D08B4}"/>
                  </a:ext>
                </a:extLst>
              </p:cNvPr>
              <p:cNvSpPr txBox="1"/>
              <p:nvPr/>
            </p:nvSpPr>
            <p:spPr>
              <a:xfrm>
                <a:off x="8416146" y="4041335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金額</a:t>
                </a:r>
              </a:p>
            </p:txBody>
          </p:sp>
        </p:grp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7CBBA1-25C6-4A9E-8D82-9A4A4F3CC6EC}"/>
                </a:ext>
              </a:extLst>
            </p:cNvPr>
            <p:cNvSpPr txBox="1"/>
            <p:nvPr/>
          </p:nvSpPr>
          <p:spPr>
            <a:xfrm>
              <a:off x="9616288" y="5960412"/>
              <a:ext cx="2196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2">
                      <a:lumMod val="50000"/>
                    </a:schemeClr>
                  </a:solidFill>
                </a:rPr>
                <a:t>メモ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93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573777" cy="4978096"/>
            <a:chOff x="3541843" y="1544808"/>
            <a:chExt cx="8219908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219908" cy="4743894"/>
              <a:chOff x="3444602" y="1814576"/>
              <a:chExt cx="692914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4670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リビング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851637" y="215598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10054485" y="293702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10019769" y="3755093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10054485" y="459358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6" name="テキスト ボックス 14">
            <a:extLst>
              <a:ext uri="{FF2B5EF4-FFF2-40B4-BE49-F238E27FC236}">
                <a16:creationId xmlns:a16="http://schemas.microsoft.com/office/drawing/2014/main" id="{E2AA372F-55EF-4A01-90D6-DFECB761E8C3}"/>
              </a:ext>
            </a:extLst>
          </p:cNvPr>
          <p:cNvSpPr txBox="1"/>
          <p:nvPr/>
        </p:nvSpPr>
        <p:spPr>
          <a:xfrm>
            <a:off x="10847054" y="296783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5658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573777" cy="4978096"/>
            <a:chOff x="3541843" y="1544808"/>
            <a:chExt cx="8219908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219908" cy="4743894"/>
              <a:chOff x="3444602" y="1814576"/>
              <a:chExt cx="692914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851637" y="215598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10054485" y="293702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10019769" y="3755093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10054485" y="459358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06636832-3214-426A-9150-B003B1B4DDA5}"/>
              </a:ext>
            </a:extLst>
          </p:cNvPr>
          <p:cNvSpPr/>
          <p:nvPr/>
        </p:nvSpPr>
        <p:spPr>
          <a:xfrm>
            <a:off x="203828" y="-77349"/>
            <a:ext cx="11696412" cy="6592529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9F921E30-49AC-4A1A-A8BC-3EA3E2531318}"/>
              </a:ext>
            </a:extLst>
          </p:cNvPr>
          <p:cNvGrpSpPr/>
          <p:nvPr/>
        </p:nvGrpSpPr>
        <p:grpSpPr>
          <a:xfrm>
            <a:off x="1456601" y="1007823"/>
            <a:ext cx="2936862" cy="2089280"/>
            <a:chOff x="1873333" y="414819"/>
            <a:chExt cx="2936862" cy="2089280"/>
          </a:xfrm>
          <a:solidFill>
            <a:schemeClr val="bg1"/>
          </a:solidFill>
        </p:grpSpPr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9489FE10-F5F8-4DE5-A3C6-531E139983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8924" y="1168855"/>
              <a:ext cx="1211271" cy="133524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300CD536-A7F1-48A5-9F6D-C72D734E7F56}"/>
                </a:ext>
              </a:extLst>
            </p:cNvPr>
            <p:cNvSpPr txBox="1"/>
            <p:nvPr/>
          </p:nvSpPr>
          <p:spPr>
            <a:xfrm>
              <a:off x="1873333" y="414819"/>
              <a:ext cx="1813046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TB[</a:t>
              </a:r>
              <a:r>
                <a:rPr kumimoji="1" lang="ja-JP" altLang="en-US" dirty="0"/>
                <a:t>情報</a:t>
              </a:r>
              <a:r>
                <a:rPr kumimoji="1" lang="en-US" altLang="ja-JP" dirty="0"/>
                <a:t>]</a:t>
              </a:r>
            </a:p>
            <a:p>
              <a:r>
                <a:rPr kumimoji="1" lang="ja-JP" altLang="en-US" dirty="0"/>
                <a:t>日用品項目</a:t>
              </a:r>
              <a:endParaRPr kumimoji="1" lang="en-US" altLang="ja-JP" dirty="0"/>
            </a:p>
            <a:p>
              <a:r>
                <a:rPr lang="ja-JP" altLang="en-US" dirty="0"/>
                <a:t>商品名</a:t>
              </a:r>
              <a:endParaRPr kumimoji="1" lang="ja-JP" altLang="en-US" dirty="0"/>
            </a:p>
          </p:txBody>
        </p:sp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3ABC2DFB-98F4-4213-ACBD-9EAC360200D8}"/>
              </a:ext>
            </a:extLst>
          </p:cNvPr>
          <p:cNvGrpSpPr/>
          <p:nvPr/>
        </p:nvGrpSpPr>
        <p:grpSpPr>
          <a:xfrm>
            <a:off x="4324144" y="1014695"/>
            <a:ext cx="2936862" cy="1950782"/>
            <a:chOff x="1873333" y="553317"/>
            <a:chExt cx="2936862" cy="1950782"/>
          </a:xfrm>
          <a:solidFill>
            <a:schemeClr val="bg1"/>
          </a:solidFill>
        </p:grpSpPr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375ABCF1-8DCF-41AA-90EA-3EEBC47A83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8924" y="1168855"/>
              <a:ext cx="1211271" cy="133524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3EAFD49E-408E-4F3E-B59F-198B768F99FA}"/>
                </a:ext>
              </a:extLst>
            </p:cNvPr>
            <p:cNvSpPr txBox="1"/>
            <p:nvPr/>
          </p:nvSpPr>
          <p:spPr>
            <a:xfrm>
              <a:off x="1873333" y="553317"/>
              <a:ext cx="1813046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ja-JP" dirty="0"/>
                <a:t>TB[</a:t>
              </a:r>
              <a:r>
                <a:rPr lang="ja-JP" altLang="en-US" dirty="0"/>
                <a:t>履歴</a:t>
              </a:r>
              <a:r>
                <a:rPr lang="en-US" altLang="ja-JP" dirty="0"/>
                <a:t>]</a:t>
              </a:r>
            </a:p>
            <a:p>
              <a:r>
                <a:rPr lang="ja-JP" altLang="en-US" dirty="0"/>
                <a:t>予測終了日</a:t>
              </a:r>
              <a:endParaRPr kumimoji="1" lang="en-US" altLang="ja-JP" dirty="0"/>
            </a:p>
          </p:txBody>
        </p:sp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AFA12558-637B-448C-BAEB-5B743F4C8FD8}"/>
              </a:ext>
            </a:extLst>
          </p:cNvPr>
          <p:cNvGrpSpPr/>
          <p:nvPr/>
        </p:nvGrpSpPr>
        <p:grpSpPr>
          <a:xfrm>
            <a:off x="8117607" y="1114595"/>
            <a:ext cx="2936862" cy="1950782"/>
            <a:chOff x="1873333" y="553317"/>
            <a:chExt cx="2936862" cy="1950782"/>
          </a:xfrm>
          <a:solidFill>
            <a:schemeClr val="bg1"/>
          </a:solidFill>
        </p:grpSpPr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186CDAD8-CC40-4170-A0B0-5870BF3E4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8924" y="1168855"/>
              <a:ext cx="1211271" cy="133524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C54E7215-7891-4E5C-8913-1DB9DC0A12CE}"/>
                </a:ext>
              </a:extLst>
            </p:cNvPr>
            <p:cNvSpPr txBox="1"/>
            <p:nvPr/>
          </p:nvSpPr>
          <p:spPr>
            <a:xfrm>
              <a:off x="1873333" y="553317"/>
              <a:ext cx="1813046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ja-JP" dirty="0"/>
                <a:t>TB[</a:t>
              </a:r>
              <a:r>
                <a:rPr lang="ja-JP" altLang="en-US" dirty="0"/>
                <a:t>履歴</a:t>
              </a:r>
              <a:r>
                <a:rPr lang="en-US" altLang="ja-JP" dirty="0"/>
                <a:t>]</a:t>
              </a:r>
            </a:p>
            <a:p>
              <a:r>
                <a:rPr kumimoji="1" lang="ja-JP" altLang="en-US" dirty="0"/>
                <a:t>フラグ</a:t>
              </a:r>
              <a:endParaRPr kumimoji="1" lang="en-US" altLang="ja-JP" dirty="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B8565979-8108-40C4-976A-147B261AAB59}"/>
              </a:ext>
            </a:extLst>
          </p:cNvPr>
          <p:cNvGrpSpPr/>
          <p:nvPr/>
        </p:nvGrpSpPr>
        <p:grpSpPr>
          <a:xfrm>
            <a:off x="6094440" y="3072879"/>
            <a:ext cx="3297967" cy="2130291"/>
            <a:chOff x="1452615" y="-447173"/>
            <a:chExt cx="3297967" cy="2130291"/>
          </a:xfrm>
          <a:solidFill>
            <a:schemeClr val="bg1"/>
          </a:solidFill>
        </p:grpSpPr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14FCE3AC-2502-4DEA-BDF0-6BB000D5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8818" y="-447173"/>
              <a:ext cx="1151764" cy="149978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C752E1D2-2653-4D8A-B229-9B77099E201F}"/>
                </a:ext>
              </a:extLst>
            </p:cNvPr>
            <p:cNvSpPr txBox="1"/>
            <p:nvPr/>
          </p:nvSpPr>
          <p:spPr>
            <a:xfrm>
              <a:off x="1452615" y="1036787"/>
              <a:ext cx="2654482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kumimoji="1" lang="ja-JP" altLang="en-US" dirty="0"/>
                <a:t>予測実施日 </a:t>
              </a:r>
              <a:r>
                <a:rPr kumimoji="1" lang="en-US" altLang="ja-JP" dirty="0"/>
                <a:t>- </a:t>
              </a:r>
              <a:r>
                <a:rPr kumimoji="1" lang="ja-JP" altLang="en-US" dirty="0"/>
                <a:t>現在日時</a:t>
              </a:r>
              <a:endParaRPr kumimoji="1" lang="en-US" altLang="ja-JP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5EA823E-30DB-4CAA-A62A-7650ED3FA3E5}"/>
              </a:ext>
            </a:extLst>
          </p:cNvPr>
          <p:cNvGrpSpPr/>
          <p:nvPr/>
        </p:nvGrpSpPr>
        <p:grpSpPr>
          <a:xfrm>
            <a:off x="1178990" y="3270123"/>
            <a:ext cx="4334685" cy="1359867"/>
            <a:chOff x="1178990" y="3270123"/>
            <a:chExt cx="4334685" cy="1359867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67DA210E-F29A-479B-99B2-242CF7B0D484}"/>
                </a:ext>
              </a:extLst>
            </p:cNvPr>
            <p:cNvSpPr txBox="1"/>
            <p:nvPr/>
          </p:nvSpPr>
          <p:spPr>
            <a:xfrm>
              <a:off x="1178990" y="3983659"/>
              <a:ext cx="4182064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onclick</a:t>
              </a:r>
              <a:r>
                <a:rPr lang="ja-JP" altLang="en-US" dirty="0"/>
                <a:t> </a:t>
              </a:r>
              <a:r>
                <a:rPr lang="en-US" altLang="ja-JP" dirty="0"/>
                <a:t>=</a:t>
              </a:r>
              <a:r>
                <a:rPr lang="ja-JP" altLang="en-US" dirty="0"/>
                <a:t> </a:t>
              </a:r>
              <a:r>
                <a:rPr lang="en-US" altLang="ja-JP" dirty="0" err="1"/>
                <a:t>showDetailModal</a:t>
              </a:r>
              <a:r>
                <a:rPr lang="en-US" altLang="ja-JP" dirty="0"/>
                <a:t>(${</a:t>
              </a:r>
              <a:r>
                <a:rPr lang="en-US" altLang="ja-JP" dirty="0" err="1"/>
                <a:t>item.itemHisId</a:t>
              </a:r>
              <a:r>
                <a:rPr lang="en-US" altLang="ja-JP" dirty="0"/>
                <a:t>})</a:t>
              </a:r>
              <a:endParaRPr kumimoji="1" lang="en-US" altLang="ja-JP" dirty="0"/>
            </a:p>
          </p:txBody>
        </p: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6BD0D581-2854-49A3-9F9D-5571556C4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1289" y="3270123"/>
              <a:ext cx="1652386" cy="678546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331EAC5-9FD0-4A51-BCDC-6A7188956EF3}"/>
              </a:ext>
            </a:extLst>
          </p:cNvPr>
          <p:cNvSpPr txBox="1"/>
          <p:nvPr/>
        </p:nvSpPr>
        <p:spPr>
          <a:xfrm>
            <a:off x="315786" y="92256"/>
            <a:ext cx="3886427" cy="63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ja-JP" altLang="en-US" dirty="0"/>
              <a:t>全ての列が固有の</a:t>
            </a:r>
            <a:r>
              <a:rPr lang="en-US" altLang="ja-JP" dirty="0" err="1"/>
              <a:t>ItemHisId</a:t>
            </a:r>
            <a:r>
              <a:rPr lang="ja-JP" altLang="en-US" dirty="0"/>
              <a:t>を持つ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934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6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3" y="3110838"/>
                <a:ext cx="1072826" cy="4670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322845" y="312959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150861" y="3153091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322845" y="2425027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5" y="2405746"/>
                <a:ext cx="1701580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126534" y="246657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4680756" y="3245897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2" y="3842070"/>
                <a:ext cx="1056331" cy="46706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322845" y="386083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150860" y="3884322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4680755" y="3977129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8990206" y="3813137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051469" cy="7072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322845" y="4599495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150860" y="4622987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4680755" y="4715793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8962374" y="4578786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8851679" y="2416894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31428" y="3177750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107412" y="217210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9310260" y="295314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9331099" y="3764214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9310260" y="460970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D19145A-91B3-40BB-BC7F-8ECAE90BD197}"/>
              </a:ext>
            </a:extLst>
          </p:cNvPr>
          <p:cNvSpPr txBox="1"/>
          <p:nvPr/>
        </p:nvSpPr>
        <p:spPr>
          <a:xfrm>
            <a:off x="11124787" y="2140561"/>
            <a:ext cx="11407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使用開始</a:t>
            </a:r>
            <a:endParaRPr lang="en-US" altLang="ja-JP" dirty="0"/>
          </a:p>
        </p:txBody>
      </p:sp>
      <p:sp>
        <p:nvSpPr>
          <p:cNvPr id="108" name="テキスト ボックス 14">
            <a:extLst>
              <a:ext uri="{FF2B5EF4-FFF2-40B4-BE49-F238E27FC236}">
                <a16:creationId xmlns:a16="http://schemas.microsoft.com/office/drawing/2014/main" id="{BF05DFA3-908A-4278-8A73-61C932DDBBF9}"/>
              </a:ext>
            </a:extLst>
          </p:cNvPr>
          <p:cNvSpPr txBox="1"/>
          <p:nvPr/>
        </p:nvSpPr>
        <p:spPr>
          <a:xfrm>
            <a:off x="11120853" y="2988988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9" name="テキスト ボックス 14">
            <a:extLst>
              <a:ext uri="{FF2B5EF4-FFF2-40B4-BE49-F238E27FC236}">
                <a16:creationId xmlns:a16="http://schemas.microsoft.com/office/drawing/2014/main" id="{EAE9DA79-FF26-495C-A0C3-6505BE4F4187}"/>
              </a:ext>
            </a:extLst>
          </p:cNvPr>
          <p:cNvSpPr txBox="1"/>
          <p:nvPr/>
        </p:nvSpPr>
        <p:spPr>
          <a:xfrm>
            <a:off x="11078901" y="3765066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10" name="テキスト ボックス 14">
            <a:extLst>
              <a:ext uri="{FF2B5EF4-FFF2-40B4-BE49-F238E27FC236}">
                <a16:creationId xmlns:a16="http://schemas.microsoft.com/office/drawing/2014/main" id="{386E9FF5-B1AB-49F5-8E9F-701FFC480DD6}"/>
              </a:ext>
            </a:extLst>
          </p:cNvPr>
          <p:cNvSpPr txBox="1"/>
          <p:nvPr/>
        </p:nvSpPr>
        <p:spPr>
          <a:xfrm>
            <a:off x="11071201" y="4626767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891473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573777" cy="4978096"/>
            <a:chOff x="3541843" y="1544808"/>
            <a:chExt cx="8219908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219908" cy="4743894"/>
              <a:chOff x="3444602" y="1814576"/>
              <a:chExt cx="692914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851637" y="215598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10054485" y="293702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10019769" y="3755093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10054485" y="459358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55560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5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655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補充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EFF3C26-534A-475B-80E0-031C01936F81}"/>
              </a:ext>
            </a:extLst>
          </p:cNvPr>
          <p:cNvGrpSpPr/>
          <p:nvPr/>
        </p:nvGrpSpPr>
        <p:grpSpPr>
          <a:xfrm>
            <a:off x="192256" y="63909"/>
            <a:ext cx="11704698" cy="6592529"/>
            <a:chOff x="180777" y="58193"/>
            <a:chExt cx="11704698" cy="6592529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EDC8272-1E9D-4FBA-BA29-5879E35917BB}"/>
                </a:ext>
              </a:extLst>
            </p:cNvPr>
            <p:cNvSpPr/>
            <p:nvPr/>
          </p:nvSpPr>
          <p:spPr>
            <a:xfrm>
              <a:off x="180777" y="58193"/>
              <a:ext cx="11704698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68C1FAB-943F-498F-9F1C-9A60C79991D6}"/>
                </a:ext>
              </a:extLst>
            </p:cNvPr>
            <p:cNvGrpSpPr/>
            <p:nvPr/>
          </p:nvGrpSpPr>
          <p:grpSpPr>
            <a:xfrm>
              <a:off x="3181300" y="413274"/>
              <a:ext cx="5637525" cy="6001643"/>
              <a:chOff x="3460167" y="1175401"/>
              <a:chExt cx="5637525" cy="6001643"/>
            </a:xfrm>
          </p:grpSpPr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1E196DB-9544-4829-ABF6-F532BB1EC815}"/>
                  </a:ext>
                </a:extLst>
              </p:cNvPr>
              <p:cNvSpPr txBox="1"/>
              <p:nvPr/>
            </p:nvSpPr>
            <p:spPr>
              <a:xfrm>
                <a:off x="3460167" y="1175401"/>
                <a:ext cx="5637525" cy="60016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項目名：シャンプー</a:t>
                </a:r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商品名：メリット</a:t>
                </a:r>
                <a:endParaRPr kumimoji="1"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使用開始日：〇〇</a:t>
                </a:r>
                <a:r>
                  <a:rPr lang="en-US" altLang="ja-JP" dirty="0"/>
                  <a:t>/06/08</a:t>
                </a:r>
                <a:endParaRPr lang="en-US" altLang="ja-JP" sz="1200" dirty="0"/>
              </a:p>
              <a:p>
                <a:pPr algn="ctr"/>
                <a:r>
                  <a:rPr lang="ja-JP" altLang="en-US" dirty="0"/>
                  <a:t>使用終了日：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　　□</a:t>
                </a:r>
                <a:endParaRPr lang="en-US" altLang="ja-JP" dirty="0"/>
              </a:p>
              <a:p>
                <a:pPr lvl="0"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（編集画面で日付の横に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□＝カレンダーのアイコンが表示され、日付を指定できる。）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履歴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商品名：～～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使用終了日：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EE2E029B-70D8-4BD8-A8C6-CECF1E78BD02}"/>
                  </a:ext>
                </a:extLst>
              </p:cNvPr>
              <p:cNvSpPr txBox="1"/>
              <p:nvPr/>
            </p:nvSpPr>
            <p:spPr>
              <a:xfrm>
                <a:off x="5218829" y="6166703"/>
                <a:ext cx="70474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編集</a:t>
                </a: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DE5F188-1B5B-4D1C-8ABD-960378A91360}"/>
                  </a:ext>
                </a:extLst>
              </p:cNvPr>
              <p:cNvSpPr txBox="1"/>
              <p:nvPr/>
            </p:nvSpPr>
            <p:spPr>
              <a:xfrm>
                <a:off x="6458061" y="6161387"/>
                <a:ext cx="7047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削除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385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4FF7C5-18B4-441D-9D69-A1BB45751CD7}"/>
              </a:ext>
            </a:extLst>
          </p:cNvPr>
          <p:cNvSpPr txBox="1"/>
          <p:nvPr/>
        </p:nvSpPr>
        <p:spPr>
          <a:xfrm>
            <a:off x="8732080" y="-795791"/>
            <a:ext cx="2896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パスワード忘れはこちら</a:t>
            </a:r>
            <a:endParaRPr kumimoji="1" lang="ja-JP" altLang="en-US" u="sng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47C1F72-EFFB-4AC3-800B-08A395C63F83}"/>
              </a:ext>
            </a:extLst>
          </p:cNvPr>
          <p:cNvGrpSpPr/>
          <p:nvPr/>
        </p:nvGrpSpPr>
        <p:grpSpPr>
          <a:xfrm>
            <a:off x="2175329" y="610864"/>
            <a:ext cx="11670834" cy="5729435"/>
            <a:chOff x="2175329" y="610864"/>
            <a:chExt cx="11670834" cy="572943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3B8185D-64C1-45F7-9029-C501538CE1A4}"/>
                </a:ext>
              </a:extLst>
            </p:cNvPr>
            <p:cNvGrpSpPr/>
            <p:nvPr/>
          </p:nvGrpSpPr>
          <p:grpSpPr>
            <a:xfrm>
              <a:off x="2175329" y="610864"/>
              <a:ext cx="11670834" cy="5636272"/>
              <a:chOff x="1574196" y="861004"/>
              <a:chExt cx="11670834" cy="5636272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E98025D0-20E9-4A3F-8681-B0043421BA70}"/>
                  </a:ext>
                </a:extLst>
              </p:cNvPr>
              <p:cNvGrpSpPr/>
              <p:nvPr/>
            </p:nvGrpSpPr>
            <p:grpSpPr>
              <a:xfrm>
                <a:off x="1574196" y="861004"/>
                <a:ext cx="11670834" cy="4810674"/>
                <a:chOff x="1622322" y="872371"/>
                <a:chExt cx="11670834" cy="4810674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C79D37A0-B6DD-482A-85DC-DD43292FD4F0}"/>
                    </a:ext>
                  </a:extLst>
                </p:cNvPr>
                <p:cNvGrpSpPr/>
                <p:nvPr/>
              </p:nvGrpSpPr>
              <p:grpSpPr>
                <a:xfrm>
                  <a:off x="1622322" y="1661651"/>
                  <a:ext cx="11670834" cy="4021394"/>
                  <a:chOff x="1641987" y="845574"/>
                  <a:chExt cx="11670834" cy="4021394"/>
                </a:xfrm>
              </p:grpSpPr>
              <p:sp>
                <p:nvSpPr>
                  <p:cNvPr id="2" name="正方形/長方形 1">
                    <a:extLst>
                      <a:ext uri="{FF2B5EF4-FFF2-40B4-BE49-F238E27FC236}">
                        <a16:creationId xmlns:a16="http://schemas.microsoft.com/office/drawing/2014/main" id="{AE275C4A-3808-496E-95B0-B582DFEB3673}"/>
                      </a:ext>
                    </a:extLst>
                  </p:cNvPr>
                  <p:cNvSpPr/>
                  <p:nvPr/>
                </p:nvSpPr>
                <p:spPr>
                  <a:xfrm>
                    <a:off x="1641987" y="845574"/>
                    <a:ext cx="7157884" cy="4021394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7951D807-8535-4E1F-A82C-17588CF186F6}"/>
                      </a:ext>
                    </a:extLst>
                  </p:cNvPr>
                  <p:cNvSpPr txBox="1"/>
                  <p:nvPr/>
                </p:nvSpPr>
                <p:spPr>
                  <a:xfrm>
                    <a:off x="4670351" y="1425366"/>
                    <a:ext cx="1101156" cy="36933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ログイン</a:t>
                    </a:r>
                  </a:p>
                </p:txBody>
              </p: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F835B8CA-0046-422B-8570-95CD12A85AD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11665" y="1643407"/>
                    <a:ext cx="11011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  <p:grpSp>
                <p:nvGrpSpPr>
                  <p:cNvPr id="14" name="グループ化 13">
                    <a:extLst>
                      <a:ext uri="{FF2B5EF4-FFF2-40B4-BE49-F238E27FC236}">
                        <a16:creationId xmlns:a16="http://schemas.microsoft.com/office/drawing/2014/main" id="{121D32F0-E9F3-4F03-991E-E4AD83ED4088}"/>
                      </a:ext>
                    </a:extLst>
                  </p:cNvPr>
                  <p:cNvGrpSpPr/>
                  <p:nvPr/>
                </p:nvGrpSpPr>
                <p:grpSpPr>
                  <a:xfrm>
                    <a:off x="3392129" y="2281084"/>
                    <a:ext cx="3401950" cy="1818968"/>
                    <a:chOff x="3392129" y="2281084"/>
                    <a:chExt cx="3401950" cy="1818968"/>
                  </a:xfrm>
                </p:grpSpPr>
                <p:sp>
                  <p:nvSpPr>
                    <p:cNvPr id="8" name="正方形/長方形 7">
                      <a:extLst>
                        <a:ext uri="{FF2B5EF4-FFF2-40B4-BE49-F238E27FC236}">
                          <a16:creationId xmlns:a16="http://schemas.microsoft.com/office/drawing/2014/main" id="{09789F18-1C8A-4F21-BFD2-C3964E9D9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129" y="2281084"/>
                      <a:ext cx="3401950" cy="181896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2" name="グループ化 11">
                      <a:extLst>
                        <a:ext uri="{FF2B5EF4-FFF2-40B4-BE49-F238E27FC236}">
                          <a16:creationId xmlns:a16="http://schemas.microsoft.com/office/drawing/2014/main" id="{D20DCFBD-66F0-4FD1-B5D5-D2D14E781D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2734" y="2413753"/>
                      <a:ext cx="2153265" cy="957708"/>
                      <a:chOff x="3942733" y="2544653"/>
                      <a:chExt cx="2153265" cy="957708"/>
                    </a:xfrm>
                  </p:grpSpPr>
                  <p:sp>
                    <p:nvSpPr>
                      <p:cNvPr id="10" name="テキスト ボックス 9">
                        <a:extLst>
                          <a:ext uri="{FF2B5EF4-FFF2-40B4-BE49-F238E27FC236}">
                            <a16:creationId xmlns:a16="http://schemas.microsoft.com/office/drawing/2014/main" id="{AC3821C4-8F94-46D5-841B-62B23BA045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42733" y="2544653"/>
                        <a:ext cx="2153265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ユーザー名を入力</a:t>
                        </a:r>
                      </a:p>
                    </p:txBody>
                  </p:sp>
                  <p:sp>
                    <p:nvSpPr>
                      <p:cNvPr id="11" name="テキスト ボックス 10">
                        <a:extLst>
                          <a:ext uri="{FF2B5EF4-FFF2-40B4-BE49-F238E27FC236}">
                            <a16:creationId xmlns:a16="http://schemas.microsoft.com/office/drawing/2014/main" id="{D6AF659F-EE64-48BC-967F-8512709874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42733" y="3133029"/>
                        <a:ext cx="2153265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パスワードを入力</a:t>
                        </a:r>
                      </a:p>
                    </p:txBody>
                  </p:sp>
                </p:grpSp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5BA1CC5D-24C2-4406-A301-F154BA29D5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5450" y="3587771"/>
                      <a:ext cx="1101156" cy="369332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ログイン</a:t>
                      </a:r>
                    </a:p>
                  </p:txBody>
                </p:sp>
              </p:grpSp>
            </p:grp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4D10D9E-22EF-4EAF-83C6-E7E88B5ED4A6}"/>
                    </a:ext>
                  </a:extLst>
                </p:cNvPr>
                <p:cNvSpPr txBox="1"/>
                <p:nvPr/>
              </p:nvSpPr>
              <p:spPr>
                <a:xfrm>
                  <a:off x="6420464" y="872371"/>
                  <a:ext cx="1450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2BAA21D1-237C-4216-BA56-93F718219115}"/>
                  </a:ext>
                </a:extLst>
              </p:cNvPr>
              <p:cNvGrpSpPr/>
              <p:nvPr/>
            </p:nvGrpSpPr>
            <p:grpSpPr>
              <a:xfrm>
                <a:off x="2699989" y="3110741"/>
                <a:ext cx="4847303" cy="3386535"/>
                <a:chOff x="2699989" y="3110741"/>
                <a:chExt cx="4847303" cy="3386535"/>
              </a:xfrm>
            </p:grpSpPr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86B83E-8757-475F-9DF3-F273D12D926D}"/>
                    </a:ext>
                  </a:extLst>
                </p:cNvPr>
                <p:cNvSpPr txBox="1"/>
                <p:nvPr/>
              </p:nvSpPr>
              <p:spPr>
                <a:xfrm>
                  <a:off x="3996806" y="5114921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u="sng" dirty="0"/>
                    <a:t>新規登録はこちら</a:t>
                  </a:r>
                  <a:endParaRPr kumimoji="1" lang="ja-JP" altLang="en-US" u="sng" dirty="0"/>
                </a:p>
              </p:txBody>
            </p:sp>
            <p:sp>
              <p:nvSpPr>
                <p:cNvPr id="22" name="四角形: 角を丸くする 21">
                  <a:extLst>
                    <a:ext uri="{FF2B5EF4-FFF2-40B4-BE49-F238E27FC236}">
                      <a16:creationId xmlns:a16="http://schemas.microsoft.com/office/drawing/2014/main" id="{1563D4A8-0143-48C7-B24E-436060D34874}"/>
                    </a:ext>
                  </a:extLst>
                </p:cNvPr>
                <p:cNvSpPr/>
                <p:nvPr/>
              </p:nvSpPr>
              <p:spPr>
                <a:xfrm>
                  <a:off x="2699989" y="6005664"/>
                  <a:ext cx="4847303" cy="4916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/>
                    <a:t>家事リマインダーのロゴ</a:t>
                  </a:r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7AFEA0B-9DC1-45EB-A533-F41821955F0A}"/>
                    </a:ext>
                  </a:extLst>
                </p:cNvPr>
                <p:cNvSpPr txBox="1"/>
                <p:nvPr/>
              </p:nvSpPr>
              <p:spPr>
                <a:xfrm>
                  <a:off x="3874942" y="4193946"/>
                  <a:ext cx="35631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200" dirty="0">
                      <a:solidFill>
                        <a:srgbClr val="FF0000"/>
                      </a:solidFill>
                    </a:rPr>
                    <a:t>（ユーザー名・パスワードのエラーメッセージ）</a:t>
                  </a:r>
                </a:p>
              </p:txBody>
            </p:sp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9294096A-1D73-4F58-BA50-B059A3ACCE97}"/>
                    </a:ext>
                  </a:extLst>
                </p:cNvPr>
                <p:cNvSpPr txBox="1"/>
                <p:nvPr/>
              </p:nvSpPr>
              <p:spPr>
                <a:xfrm>
                  <a:off x="3462802" y="3110741"/>
                  <a:ext cx="4910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1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8685C10-B503-4978-8A5F-AD9EFD2FFEE1}"/>
                    </a:ext>
                  </a:extLst>
                </p:cNvPr>
                <p:cNvSpPr txBox="1"/>
                <p:nvPr/>
              </p:nvSpPr>
              <p:spPr>
                <a:xfrm>
                  <a:off x="3383875" y="3720463"/>
                  <a:ext cx="4910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200" dirty="0">
                      <a:solidFill>
                        <a:srgbClr val="FF0000"/>
                      </a:solidFill>
                    </a:rPr>
                    <a:t>2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CC9F573B-329B-47D5-B15B-7A7A236F9796}"/>
                    </a:ext>
                  </a:extLst>
                </p:cNvPr>
                <p:cNvSpPr txBox="1"/>
                <p:nvPr/>
              </p:nvSpPr>
              <p:spPr>
                <a:xfrm>
                  <a:off x="3754902" y="4054994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3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C749C226-B0DA-4DA5-B03A-90C66DB1E2B4}"/>
                    </a:ext>
                  </a:extLst>
                </p:cNvPr>
                <p:cNvSpPr txBox="1"/>
                <p:nvPr/>
              </p:nvSpPr>
              <p:spPr>
                <a:xfrm>
                  <a:off x="5041628" y="4344425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200" dirty="0">
                      <a:solidFill>
                        <a:srgbClr val="FF0000"/>
                      </a:solidFill>
                    </a:rPr>
                    <a:t>4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838E3C1-EA7C-4C0B-BA38-90CFA6C80559}"/>
                    </a:ext>
                  </a:extLst>
                </p:cNvPr>
                <p:cNvSpPr txBox="1"/>
                <p:nvPr/>
              </p:nvSpPr>
              <p:spPr>
                <a:xfrm>
                  <a:off x="3555935" y="5032322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5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9B7FB49-4A45-4F25-A7B0-1CA272FD9B6A}"/>
                </a:ext>
              </a:extLst>
            </p:cNvPr>
            <p:cNvSpPr txBox="1"/>
            <p:nvPr/>
          </p:nvSpPr>
          <p:spPr>
            <a:xfrm>
              <a:off x="3620997" y="575552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434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573777" cy="4978096"/>
            <a:chOff x="3541843" y="1544808"/>
            <a:chExt cx="8219908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219908" cy="4743894"/>
              <a:chOff x="3444602" y="1814576"/>
              <a:chExt cx="692914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851637" y="215598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10054485" y="293702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10019769" y="3755093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10054485" y="459358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6" name="テキスト ボックス 14">
            <a:extLst>
              <a:ext uri="{FF2B5EF4-FFF2-40B4-BE49-F238E27FC236}">
                <a16:creationId xmlns:a16="http://schemas.microsoft.com/office/drawing/2014/main" id="{135091A4-A097-432A-A4D1-64B85A34A655}"/>
              </a:ext>
            </a:extLst>
          </p:cNvPr>
          <p:cNvSpPr txBox="1"/>
          <p:nvPr/>
        </p:nvSpPr>
        <p:spPr>
          <a:xfrm>
            <a:off x="10894040" y="2956841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37743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573777" cy="4978096"/>
            <a:chOff x="3541843" y="1544808"/>
            <a:chExt cx="8219908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219908" cy="4743894"/>
              <a:chOff x="3444602" y="1814576"/>
              <a:chExt cx="692914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938478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938478" cy="3202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921963" cy="320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使用終了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420F102-146C-4D0D-960E-D63BED29BDC9}"/>
              </a:ext>
            </a:extLst>
          </p:cNvPr>
          <p:cNvSpPr txBox="1"/>
          <p:nvPr/>
        </p:nvSpPr>
        <p:spPr>
          <a:xfrm>
            <a:off x="9851637" y="2155986"/>
            <a:ext cx="77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sp>
        <p:nvSpPr>
          <p:cNvPr id="103" name="テキスト ボックス 14">
            <a:extLst>
              <a:ext uri="{FF2B5EF4-FFF2-40B4-BE49-F238E27FC236}">
                <a16:creationId xmlns:a16="http://schemas.microsoft.com/office/drawing/2014/main" id="{A8688419-D94F-48C1-824E-ECA48EC231C8}"/>
              </a:ext>
            </a:extLst>
          </p:cNvPr>
          <p:cNvSpPr txBox="1"/>
          <p:nvPr/>
        </p:nvSpPr>
        <p:spPr>
          <a:xfrm>
            <a:off x="10054485" y="2937025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4" name="テキスト ボックス 14">
            <a:extLst>
              <a:ext uri="{FF2B5EF4-FFF2-40B4-BE49-F238E27FC236}">
                <a16:creationId xmlns:a16="http://schemas.microsoft.com/office/drawing/2014/main" id="{CF9F6316-4080-4C13-B103-781E0C6DD2F0}"/>
              </a:ext>
            </a:extLst>
          </p:cNvPr>
          <p:cNvSpPr txBox="1"/>
          <p:nvPr/>
        </p:nvSpPr>
        <p:spPr>
          <a:xfrm>
            <a:off x="10019769" y="3755093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5" name="テキスト ボックス 14">
            <a:extLst>
              <a:ext uri="{FF2B5EF4-FFF2-40B4-BE49-F238E27FC236}">
                <a16:creationId xmlns:a16="http://schemas.microsoft.com/office/drawing/2014/main" id="{3D7690E1-8408-4207-893D-9A3A0AC5161B}"/>
              </a:ext>
            </a:extLst>
          </p:cNvPr>
          <p:cNvSpPr txBox="1"/>
          <p:nvPr/>
        </p:nvSpPr>
        <p:spPr>
          <a:xfrm>
            <a:off x="10054485" y="4593580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6" name="テキスト ボックス 14">
            <a:extLst>
              <a:ext uri="{FF2B5EF4-FFF2-40B4-BE49-F238E27FC236}">
                <a16:creationId xmlns:a16="http://schemas.microsoft.com/office/drawing/2014/main" id="{135091A4-A097-432A-A4D1-64B85A34A655}"/>
              </a:ext>
            </a:extLst>
          </p:cNvPr>
          <p:cNvSpPr txBox="1"/>
          <p:nvPr/>
        </p:nvSpPr>
        <p:spPr>
          <a:xfrm>
            <a:off x="10894040" y="2956841"/>
            <a:ext cx="517388" cy="39936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08969F8-BE83-4F7B-BC34-752049F14438}"/>
              </a:ext>
            </a:extLst>
          </p:cNvPr>
          <p:cNvSpPr/>
          <p:nvPr/>
        </p:nvSpPr>
        <p:spPr>
          <a:xfrm>
            <a:off x="160853" y="-46056"/>
            <a:ext cx="10455198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8A4008AC-35A8-439D-B942-81DDBA0DFD6B}"/>
              </a:ext>
            </a:extLst>
          </p:cNvPr>
          <p:cNvSpPr txBox="1"/>
          <p:nvPr/>
        </p:nvSpPr>
        <p:spPr>
          <a:xfrm>
            <a:off x="7669247" y="522217"/>
            <a:ext cx="2503717" cy="1138773"/>
          </a:xfrm>
          <a:prstGeom prst="rect">
            <a:avLst/>
          </a:prstGeom>
          <a:solidFill>
            <a:schemeClr val="tx1">
              <a:lumMod val="65000"/>
              <a:lumOff val="35000"/>
              <a:alpha val="6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chemeClr val="bg1"/>
                </a:solidFill>
              </a:rPr>
              <a:t>UPDATE</a:t>
            </a: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フラグを</a:t>
            </a:r>
            <a:r>
              <a:rPr lang="en-US" altLang="ja-JP" dirty="0">
                <a:solidFill>
                  <a:schemeClr val="bg1"/>
                </a:solidFill>
              </a:rPr>
              <a:t>TRUE</a:t>
            </a: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使用終了日を現在日時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94C40F4-D2FF-40FC-BCB7-E3597809F404}"/>
              </a:ext>
            </a:extLst>
          </p:cNvPr>
          <p:cNvSpPr txBox="1"/>
          <p:nvPr/>
        </p:nvSpPr>
        <p:spPr>
          <a:xfrm>
            <a:off x="354669" y="235722"/>
            <a:ext cx="6493999" cy="3200876"/>
          </a:xfrm>
          <a:prstGeom prst="rect">
            <a:avLst/>
          </a:prstGeom>
          <a:solidFill>
            <a:schemeClr val="tx1">
              <a:lumMod val="65000"/>
              <a:lumOff val="35000"/>
              <a:alpha val="6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chemeClr val="bg1"/>
                </a:solidFill>
              </a:rPr>
              <a:t>SELECT</a:t>
            </a:r>
          </a:p>
          <a:p>
            <a:pPr algn="ctr"/>
            <a:r>
              <a:rPr kumimoji="1" lang="en-US" altLang="ja-JP" sz="2400" dirty="0" err="1">
                <a:solidFill>
                  <a:schemeClr val="bg1"/>
                </a:solidFill>
              </a:rPr>
              <a:t>item_id</a:t>
            </a:r>
            <a:r>
              <a:rPr kumimoji="1" lang="ja-JP" altLang="en-US" dirty="0">
                <a:solidFill>
                  <a:schemeClr val="bg1"/>
                </a:solidFill>
              </a:rPr>
              <a:t>を基に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u="sng" dirty="0">
                <a:solidFill>
                  <a:schemeClr val="bg1"/>
                </a:solidFill>
              </a:rPr>
              <a:t>情報</a:t>
            </a:r>
            <a:r>
              <a:rPr lang="en-US" altLang="ja-JP" sz="2400" u="sng" dirty="0">
                <a:solidFill>
                  <a:schemeClr val="bg1"/>
                </a:solidFill>
              </a:rPr>
              <a:t>TB</a:t>
            </a:r>
            <a:r>
              <a:rPr lang="ja-JP" altLang="en-US" dirty="0">
                <a:solidFill>
                  <a:schemeClr val="bg1"/>
                </a:solidFill>
              </a:rPr>
              <a:t>から</a:t>
            </a:r>
            <a:r>
              <a:rPr lang="en-US" altLang="ja-JP" sz="2400" dirty="0" err="1">
                <a:solidFill>
                  <a:schemeClr val="bg1"/>
                </a:solidFill>
              </a:rPr>
              <a:t>daily_name</a:t>
            </a:r>
            <a:r>
              <a:rPr lang="ja-JP" altLang="en-US" dirty="0">
                <a:solidFill>
                  <a:schemeClr val="bg1"/>
                </a:solidFill>
              </a:rPr>
              <a:t>を抽出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↓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S</a:t>
            </a:r>
            <a:r>
              <a:rPr lang="en-US" altLang="ja-JP" sz="2800" dirty="0">
                <a:solidFill>
                  <a:schemeClr val="bg1"/>
                </a:solidFill>
              </a:rPr>
              <a:t>ELECT </a:t>
            </a:r>
            <a:r>
              <a:rPr lang="en-US" altLang="ja-JP" sz="2800" dirty="0" err="1">
                <a:solidFill>
                  <a:schemeClr val="bg1"/>
                </a:solidFill>
              </a:rPr>
              <a:t>item_id</a:t>
            </a:r>
            <a:r>
              <a:rPr lang="en-US" altLang="ja-JP" sz="2800" dirty="0">
                <a:solidFill>
                  <a:schemeClr val="bg1"/>
                </a:solidFill>
              </a:rPr>
              <a:t> FROM items WHERE </a:t>
            </a:r>
            <a:r>
              <a:rPr lang="en-US" altLang="ja-JP" sz="2800" dirty="0" err="1">
                <a:solidFill>
                  <a:schemeClr val="bg1"/>
                </a:solidFill>
              </a:rPr>
              <a:t>daily_name</a:t>
            </a:r>
            <a:r>
              <a:rPr lang="en-US" altLang="ja-JP" sz="2800" dirty="0">
                <a:solidFill>
                  <a:schemeClr val="bg1"/>
                </a:solidFill>
              </a:rPr>
              <a:t> = ?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endParaRPr kumimoji="1" lang="en-US" altLang="ja-JP" sz="24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2400" dirty="0" err="1">
                <a:solidFill>
                  <a:schemeClr val="bg1"/>
                </a:solidFill>
              </a:rPr>
              <a:t>daily_name</a:t>
            </a:r>
            <a:r>
              <a:rPr kumimoji="1" lang="ja-JP" altLang="en-US" sz="2400" dirty="0">
                <a:solidFill>
                  <a:schemeClr val="bg1"/>
                </a:solidFill>
              </a:rPr>
              <a:t>が同じ</a:t>
            </a:r>
            <a:r>
              <a:rPr kumimoji="1" lang="en-US" altLang="ja-JP" sz="2400" dirty="0" err="1">
                <a:solidFill>
                  <a:schemeClr val="bg1"/>
                </a:solidFill>
              </a:rPr>
              <a:t>item_id</a:t>
            </a:r>
            <a:r>
              <a:rPr kumimoji="1" lang="ja-JP" altLang="en-US" sz="2400" dirty="0">
                <a:solidFill>
                  <a:schemeClr val="bg1"/>
                </a:solidFill>
              </a:rPr>
              <a:t>を</a:t>
            </a:r>
            <a:r>
              <a:rPr kumimoji="1" lang="ja-JP" altLang="en-US" sz="2400" u="sng" dirty="0">
                <a:solidFill>
                  <a:schemeClr val="bg1"/>
                </a:solidFill>
              </a:rPr>
              <a:t>情報</a:t>
            </a:r>
            <a:r>
              <a:rPr kumimoji="1" lang="en-US" altLang="ja-JP" sz="2400" u="sng" dirty="0">
                <a:solidFill>
                  <a:schemeClr val="bg1"/>
                </a:solidFill>
              </a:rPr>
              <a:t>TB</a:t>
            </a:r>
            <a:r>
              <a:rPr kumimoji="1" lang="ja-JP" altLang="en-US" dirty="0">
                <a:solidFill>
                  <a:schemeClr val="bg1"/>
                </a:solidFill>
              </a:rPr>
              <a:t>から</a:t>
            </a:r>
            <a:r>
              <a:rPr lang="ja-JP" altLang="en-US" dirty="0">
                <a:solidFill>
                  <a:schemeClr val="bg1"/>
                </a:solidFill>
              </a:rPr>
              <a:t>抽出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5D235D23-94F0-4D6D-9B33-BF189CBF60D6}"/>
              </a:ext>
            </a:extLst>
          </p:cNvPr>
          <p:cNvSpPr txBox="1"/>
          <p:nvPr/>
        </p:nvSpPr>
        <p:spPr>
          <a:xfrm>
            <a:off x="515297" y="4505161"/>
            <a:ext cx="5903635" cy="1200329"/>
          </a:xfrm>
          <a:prstGeom prst="rect">
            <a:avLst/>
          </a:prstGeom>
          <a:solidFill>
            <a:schemeClr val="tx1">
              <a:lumMod val="65000"/>
              <a:lumOff val="35000"/>
              <a:alpha val="6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</a:rPr>
              <a:t>ユーザーによる選択</a:t>
            </a:r>
            <a:endParaRPr lang="en-US" altLang="ja-JP" sz="3200" dirty="0">
              <a:solidFill>
                <a:schemeClr val="bg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bg1"/>
                </a:solidFill>
              </a:rPr>
              <a:t>抽出した複数の商品（日用品項目が同じ）</a:t>
            </a:r>
            <a:endParaRPr lang="en-US" altLang="ja-JP" sz="2000" dirty="0">
              <a:solidFill>
                <a:schemeClr val="bg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bg1"/>
                </a:solidFill>
              </a:rPr>
              <a:t>の中から一つの商品を選択</a:t>
            </a:r>
            <a:endParaRPr lang="en-US" altLang="ja-JP" sz="2800" dirty="0">
              <a:solidFill>
                <a:schemeClr val="bg1"/>
              </a:solidFill>
            </a:endParaRP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C4733783-6F32-4D91-998D-EB4949B598E9}"/>
              </a:ext>
            </a:extLst>
          </p:cNvPr>
          <p:cNvCxnSpPr>
            <a:cxnSpLocks/>
            <a:endCxn id="113" idx="2"/>
          </p:cNvCxnSpPr>
          <p:nvPr/>
        </p:nvCxnSpPr>
        <p:spPr>
          <a:xfrm flipH="1" flipV="1">
            <a:off x="8921106" y="1660990"/>
            <a:ext cx="2083126" cy="15172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5DE09E7B-8346-4B40-937D-E44D1447468C}"/>
              </a:ext>
            </a:extLst>
          </p:cNvPr>
          <p:cNvCxnSpPr>
            <a:cxnSpLocks/>
            <a:stCxn id="113" idx="1"/>
            <a:endCxn id="114" idx="3"/>
          </p:cNvCxnSpPr>
          <p:nvPr/>
        </p:nvCxnSpPr>
        <p:spPr>
          <a:xfrm flipH="1">
            <a:off x="6848668" y="1091604"/>
            <a:ext cx="820579" cy="7445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6DF8A46-28E1-40CF-B889-986241E09C40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 flipH="1">
            <a:off x="3467115" y="3436598"/>
            <a:ext cx="134554" cy="106856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5B797881-4AAB-4EAD-B870-4CD0BFDA5616}"/>
              </a:ext>
            </a:extLst>
          </p:cNvPr>
          <p:cNvSpPr txBox="1"/>
          <p:nvPr/>
        </p:nvSpPr>
        <p:spPr>
          <a:xfrm>
            <a:off x="6907676" y="4069424"/>
            <a:ext cx="5903635" cy="892552"/>
          </a:xfrm>
          <a:prstGeom prst="rect">
            <a:avLst/>
          </a:prstGeom>
          <a:solidFill>
            <a:schemeClr val="tx1">
              <a:lumMod val="65000"/>
              <a:lumOff val="35000"/>
              <a:alpha val="6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solidFill>
                  <a:schemeClr val="bg1"/>
                </a:solidFill>
              </a:rPr>
              <a:t>INSERT</a:t>
            </a:r>
          </a:p>
          <a:p>
            <a:pPr algn="ctr"/>
            <a:r>
              <a:rPr lang="ja-JP" altLang="en-US" sz="2000" dirty="0">
                <a:solidFill>
                  <a:schemeClr val="bg1"/>
                </a:solidFill>
              </a:rPr>
              <a:t>選択された</a:t>
            </a:r>
            <a:r>
              <a:rPr lang="en-US" altLang="ja-JP" sz="2000" dirty="0" err="1">
                <a:solidFill>
                  <a:schemeClr val="bg1"/>
                </a:solidFill>
              </a:rPr>
              <a:t>item</a:t>
            </a:r>
            <a:r>
              <a:rPr lang="en-US" altLang="ja-JP" sz="2000" err="1">
                <a:solidFill>
                  <a:schemeClr val="bg1"/>
                </a:solidFill>
              </a:rPr>
              <a:t>_</a:t>
            </a:r>
            <a:r>
              <a:rPr lang="en-US" altLang="ja-JP" sz="2000">
                <a:solidFill>
                  <a:schemeClr val="bg1"/>
                </a:solidFill>
              </a:rPr>
              <a:t>id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7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5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655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補充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EFF3C26-534A-475B-80E0-031C01936F81}"/>
              </a:ext>
            </a:extLst>
          </p:cNvPr>
          <p:cNvGrpSpPr/>
          <p:nvPr/>
        </p:nvGrpSpPr>
        <p:grpSpPr>
          <a:xfrm>
            <a:off x="192256" y="63909"/>
            <a:ext cx="11704698" cy="6592529"/>
            <a:chOff x="180777" y="58193"/>
            <a:chExt cx="11704698" cy="6592529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EDC8272-1E9D-4FBA-BA29-5879E35917BB}"/>
                </a:ext>
              </a:extLst>
            </p:cNvPr>
            <p:cNvSpPr/>
            <p:nvPr/>
          </p:nvSpPr>
          <p:spPr>
            <a:xfrm>
              <a:off x="180777" y="58193"/>
              <a:ext cx="11704698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68C1FAB-943F-498F-9F1C-9A60C79991D6}"/>
                </a:ext>
              </a:extLst>
            </p:cNvPr>
            <p:cNvGrpSpPr/>
            <p:nvPr/>
          </p:nvGrpSpPr>
          <p:grpSpPr>
            <a:xfrm>
              <a:off x="3181300" y="413274"/>
              <a:ext cx="5637525" cy="6001643"/>
              <a:chOff x="3460167" y="1175401"/>
              <a:chExt cx="5637525" cy="6001643"/>
            </a:xfrm>
          </p:grpSpPr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1E196DB-9544-4829-ABF6-F532BB1EC815}"/>
                  </a:ext>
                </a:extLst>
              </p:cNvPr>
              <p:cNvSpPr txBox="1"/>
              <p:nvPr/>
            </p:nvSpPr>
            <p:spPr>
              <a:xfrm>
                <a:off x="3460167" y="1175401"/>
                <a:ext cx="5637525" cy="60016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項目名：シャンプー</a:t>
                </a:r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商品名：メリット</a:t>
                </a:r>
                <a:endParaRPr kumimoji="1"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使用開始日：〇〇</a:t>
                </a:r>
                <a:r>
                  <a:rPr lang="en-US" altLang="ja-JP" dirty="0"/>
                  <a:t>/06/08</a:t>
                </a:r>
                <a:endParaRPr lang="en-US" altLang="ja-JP" sz="1200" dirty="0"/>
              </a:p>
              <a:p>
                <a:pPr algn="ctr"/>
                <a:r>
                  <a:rPr lang="ja-JP" altLang="en-US" dirty="0"/>
                  <a:t>使用終了日：〇〇</a:t>
                </a:r>
                <a:r>
                  <a:rPr lang="en-US" altLang="ja-JP" dirty="0"/>
                  <a:t>/07/06</a:t>
                </a:r>
                <a:r>
                  <a:rPr lang="ja-JP" altLang="en-US" dirty="0"/>
                  <a:t>　□</a:t>
                </a:r>
                <a:endParaRPr lang="en-US" altLang="ja-JP" dirty="0"/>
              </a:p>
              <a:p>
                <a:pPr lvl="0"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（編集画面で日付の横に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□＝カレンダーのアイコンが表示され、日付を指定できる。）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履歴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商品名：～～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使用開始日：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使用終了日：</a:t>
                </a:r>
                <a:endParaRPr lang="en-US" altLang="ja-JP" dirty="0"/>
              </a:p>
              <a:p>
                <a:pPr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EE2E029B-70D8-4BD8-A8C6-CECF1E78BD02}"/>
                  </a:ext>
                </a:extLst>
              </p:cNvPr>
              <p:cNvSpPr txBox="1"/>
              <p:nvPr/>
            </p:nvSpPr>
            <p:spPr>
              <a:xfrm>
                <a:off x="5218829" y="6166703"/>
                <a:ext cx="70474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編集</a:t>
                </a: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DE5F188-1B5B-4D1C-8ABD-960378A91360}"/>
                  </a:ext>
                </a:extLst>
              </p:cNvPr>
              <p:cNvSpPr txBox="1"/>
              <p:nvPr/>
            </p:nvSpPr>
            <p:spPr>
              <a:xfrm>
                <a:off x="6458061" y="6161387"/>
                <a:ext cx="7047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削除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4309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4E3C747-16BE-4457-8B86-45E07D2B0A95}"/>
              </a:ext>
            </a:extLst>
          </p:cNvPr>
          <p:cNvGrpSpPr/>
          <p:nvPr/>
        </p:nvGrpSpPr>
        <p:grpSpPr>
          <a:xfrm>
            <a:off x="3270397" y="1445978"/>
            <a:ext cx="8364775" cy="4978096"/>
            <a:chOff x="3541843" y="1544808"/>
            <a:chExt cx="8019533" cy="4743894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285B6CBC-85E5-41CE-81D8-33F8DF6444C8}"/>
                </a:ext>
              </a:extLst>
            </p:cNvPr>
            <p:cNvGrpSpPr/>
            <p:nvPr/>
          </p:nvGrpSpPr>
          <p:grpSpPr>
            <a:xfrm>
              <a:off x="3541843" y="1544808"/>
              <a:ext cx="8019533" cy="4743894"/>
              <a:chOff x="3444602" y="1814576"/>
              <a:chExt cx="6760233" cy="4316826"/>
            </a:xfrm>
          </p:grpSpPr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58DD780-CD97-4E22-A2B5-26A07A644273}"/>
                  </a:ext>
                </a:extLst>
              </p:cNvPr>
              <p:cNvSpPr txBox="1"/>
              <p:nvPr/>
            </p:nvSpPr>
            <p:spPr>
              <a:xfrm>
                <a:off x="3527324" y="1814576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39F6C66-A96F-492A-9643-E33A2DDB1E1B}"/>
                  </a:ext>
                </a:extLst>
              </p:cNvPr>
              <p:cNvSpPr txBox="1"/>
              <p:nvPr/>
            </p:nvSpPr>
            <p:spPr>
              <a:xfrm>
                <a:off x="5228904" y="1912245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FC5E3CA-1FC3-4E6B-8083-C7ED4E65ACCE}"/>
                  </a:ext>
                </a:extLst>
              </p:cNvPr>
              <p:cNvSpPr txBox="1"/>
              <p:nvPr/>
            </p:nvSpPr>
            <p:spPr>
              <a:xfrm>
                <a:off x="3444602" y="2183908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413378F-F8C2-4F1C-A74F-B18E831B7061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シャンプー</a:t>
                </a:r>
                <a:endParaRPr lang="en-US" altLang="ja-JP" dirty="0"/>
              </a:p>
              <a:p>
                <a:r>
                  <a:rPr lang="ja-JP" altLang="en-US" sz="1100" dirty="0"/>
                  <a:t>メリット</a:t>
                </a:r>
                <a:endParaRPr lang="en-US" altLang="ja-JP" sz="11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2F8D0609-2126-46AF-8E36-F0D868B62BB9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/14</a:t>
                </a: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B828EDA-5043-4FF5-9A37-530FFE986BC0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3FF77B36-7257-4551-B4A7-A55EB78769F7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予測終了日</a:t>
                </a:r>
                <a:endParaRPr lang="en-US" altLang="ja-JP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3864DD1-D9B4-40C2-A82E-816F02E63835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212243" cy="36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項目</a:t>
                </a:r>
                <a:endParaRPr lang="en-US" altLang="ja-JP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452661F2-3410-4413-B29F-1B8B3DB8C6A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日数</a:t>
                </a:r>
                <a:endParaRPr lang="en-US" altLang="ja-JP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84467B0-42B2-4E0D-9C0D-94437EDAAAD8}"/>
                  </a:ext>
                </a:extLst>
              </p:cNvPr>
              <p:cNvSpPr txBox="1"/>
              <p:nvPr/>
            </p:nvSpPr>
            <p:spPr>
              <a:xfrm>
                <a:off x="5082857" y="3205952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2C3EA24-233D-4D55-AC75-36CCA211A666}"/>
                  </a:ext>
                </a:extLst>
              </p:cNvPr>
              <p:cNvSpPr txBox="1"/>
              <p:nvPr/>
            </p:nvSpPr>
            <p:spPr>
              <a:xfrm>
                <a:off x="3527571" y="3842070"/>
                <a:ext cx="1402485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歯磨き粉</a:t>
                </a:r>
                <a:endParaRPr lang="en-US" altLang="ja-JP" dirty="0"/>
              </a:p>
              <a:p>
                <a:r>
                  <a:rPr lang="ja-JP" altLang="en-US" sz="1100" dirty="0"/>
                  <a:t>オーラツー</a:t>
                </a:r>
                <a:endParaRPr lang="en-US" altLang="ja-JP" sz="11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1F8E108-ACB8-4345-B459-203E89575249}"/>
                  </a:ext>
                </a:extLst>
              </p:cNvPr>
              <p:cNvSpPr txBox="1"/>
              <p:nvPr/>
            </p:nvSpPr>
            <p:spPr>
              <a:xfrm>
                <a:off x="5864940" y="3849502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６</a:t>
                </a:r>
                <a:endParaRPr lang="en-US" altLang="ja-JP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A48605C-7C30-4962-B771-7778629B9FC2}"/>
                  </a:ext>
                </a:extLst>
              </p:cNvPr>
              <p:cNvSpPr txBox="1"/>
              <p:nvPr/>
            </p:nvSpPr>
            <p:spPr>
              <a:xfrm>
                <a:off x="7753655" y="3831441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243F79F-C8FD-4241-9E68-7D638A4D2DA4}"/>
                  </a:ext>
                </a:extLst>
              </p:cNvPr>
              <p:cNvSpPr txBox="1"/>
              <p:nvPr/>
            </p:nvSpPr>
            <p:spPr>
              <a:xfrm>
                <a:off x="5082856" y="3937184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4" name="テキスト ボックス 14">
                <a:extLst>
                  <a:ext uri="{FF2B5EF4-FFF2-40B4-BE49-F238E27FC236}">
                    <a16:creationId xmlns:a16="http://schemas.microsoft.com/office/drawing/2014/main" id="{D7494EE0-2BEF-42ED-AB2F-F55EFAF6643A}"/>
                  </a:ext>
                </a:extLst>
              </p:cNvPr>
              <p:cNvSpPr txBox="1"/>
              <p:nvPr/>
            </p:nvSpPr>
            <p:spPr>
              <a:xfrm>
                <a:off x="9567894" y="3831441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191BB01-DEDD-40C3-A265-08330C606591}"/>
                  </a:ext>
                </a:extLst>
              </p:cNvPr>
              <p:cNvSpPr txBox="1"/>
              <p:nvPr/>
            </p:nvSpPr>
            <p:spPr>
              <a:xfrm>
                <a:off x="3527571" y="4580734"/>
                <a:ext cx="1402485" cy="5386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食器用洗剤</a:t>
                </a:r>
                <a:endParaRPr lang="en-US" altLang="ja-JP" dirty="0"/>
              </a:p>
              <a:p>
                <a:r>
                  <a:rPr lang="ja-JP" altLang="en-US" sz="1100" dirty="0"/>
                  <a:t>ジョイ</a:t>
                </a:r>
                <a:endParaRPr lang="en-US" altLang="ja-JP" sz="1100" dirty="0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621EFAF0-E746-4B31-879C-6947A33D5DB1}"/>
                  </a:ext>
                </a:extLst>
              </p:cNvPr>
              <p:cNvSpPr txBox="1"/>
              <p:nvPr/>
            </p:nvSpPr>
            <p:spPr>
              <a:xfrm>
                <a:off x="5864940" y="4588166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0</a:t>
                </a:r>
                <a:r>
                  <a:rPr lang="ja-JP" altLang="en-US" dirty="0"/>
                  <a:t>６</a:t>
                </a:r>
                <a:r>
                  <a:rPr lang="en-US" altLang="ja-JP" dirty="0"/>
                  <a:t>/1</a:t>
                </a:r>
                <a:r>
                  <a:rPr lang="ja-JP" altLang="en-US" dirty="0"/>
                  <a:t>９</a:t>
                </a:r>
                <a:endParaRPr lang="en-US" altLang="ja-JP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A63CB7B-6A0B-43E3-8DAD-9589CA0FE3F5}"/>
                  </a:ext>
                </a:extLst>
              </p:cNvPr>
              <p:cNvSpPr txBox="1"/>
              <p:nvPr/>
            </p:nvSpPr>
            <p:spPr>
              <a:xfrm>
                <a:off x="7753655" y="457010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あと〇日</a:t>
                </a:r>
                <a:endParaRPr lang="en-US" altLang="ja-JP" dirty="0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E7C1306-8620-4885-B62F-4752381F555C}"/>
                  </a:ext>
                </a:extLst>
              </p:cNvPr>
              <p:cNvSpPr txBox="1"/>
              <p:nvPr/>
            </p:nvSpPr>
            <p:spPr>
              <a:xfrm>
                <a:off x="5082856" y="4675848"/>
                <a:ext cx="5468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詳細</a:t>
                </a:r>
                <a:endParaRPr lang="en-US" altLang="ja-JP" sz="1400" dirty="0"/>
              </a:p>
            </p:txBody>
          </p:sp>
          <p:sp>
            <p:nvSpPr>
              <p:cNvPr id="99" name="テキスト ボックス 14">
                <a:extLst>
                  <a:ext uri="{FF2B5EF4-FFF2-40B4-BE49-F238E27FC236}">
                    <a16:creationId xmlns:a16="http://schemas.microsoft.com/office/drawing/2014/main" id="{05E457F2-2A15-46FE-B4DE-F1593EFA4E02}"/>
                  </a:ext>
                </a:extLst>
              </p:cNvPr>
              <p:cNvSpPr txBox="1"/>
              <p:nvPr/>
            </p:nvSpPr>
            <p:spPr>
              <a:xfrm>
                <a:off x="9567894" y="4570105"/>
                <a:ext cx="418142" cy="3463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1600" dirty="0"/>
                  <a:t>☑</a:t>
                </a:r>
                <a:endParaRPr kumimoji="1" lang="en-US" altLang="ja-JP" sz="1600" dirty="0"/>
              </a:p>
              <a:p>
                <a:endParaRPr kumimoji="1" lang="ja-JP" altLang="en-US" sz="800" dirty="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49807EC-3BE4-48E5-8DBD-53A29803C436}"/>
                  </a:ext>
                </a:extLst>
              </p:cNvPr>
              <p:cNvSpPr txBox="1"/>
              <p:nvPr/>
            </p:nvSpPr>
            <p:spPr>
              <a:xfrm>
                <a:off x="9451782" y="2421649"/>
                <a:ext cx="655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補充</a:t>
                </a:r>
                <a:endParaRPr lang="en-US" altLang="ja-JP" dirty="0"/>
              </a:p>
            </p:txBody>
          </p:sp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B7A7B256-B553-47B3-AE16-478B99954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208" y="3181984"/>
                <a:ext cx="266055" cy="266055"/>
              </a:xfrm>
              <a:prstGeom prst="rect">
                <a:avLst/>
              </a:prstGeom>
            </p:spPr>
          </p:pic>
        </p:grp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0C36F570-7F93-4081-9175-8CF6F7A48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600" y="5433754"/>
              <a:ext cx="634180" cy="634180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D6D615D-A619-4804-9868-167C531F4EFF}"/>
              </a:ext>
            </a:extLst>
          </p:cNvPr>
          <p:cNvGrpSpPr/>
          <p:nvPr/>
        </p:nvGrpSpPr>
        <p:grpSpPr>
          <a:xfrm>
            <a:off x="195405" y="-88826"/>
            <a:ext cx="11704698" cy="6592529"/>
            <a:chOff x="192256" y="63909"/>
            <a:chExt cx="11704698" cy="6592529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EDC8272-1E9D-4FBA-BA29-5879E35917BB}"/>
                </a:ext>
              </a:extLst>
            </p:cNvPr>
            <p:cNvSpPr/>
            <p:nvPr/>
          </p:nvSpPr>
          <p:spPr>
            <a:xfrm>
              <a:off x="192256" y="63909"/>
              <a:ext cx="11704698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68C1FAB-943F-498F-9F1C-9A60C79991D6}"/>
                </a:ext>
              </a:extLst>
            </p:cNvPr>
            <p:cNvGrpSpPr/>
            <p:nvPr/>
          </p:nvGrpSpPr>
          <p:grpSpPr>
            <a:xfrm>
              <a:off x="216025" y="353399"/>
              <a:ext cx="5637525" cy="5909310"/>
              <a:chOff x="483413" y="1109810"/>
              <a:chExt cx="5637525" cy="5909310"/>
            </a:xfrm>
          </p:grpSpPr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1E196DB-9544-4829-ABF6-F532BB1EC815}"/>
                  </a:ext>
                </a:extLst>
              </p:cNvPr>
              <p:cNvSpPr txBox="1"/>
              <p:nvPr/>
            </p:nvSpPr>
            <p:spPr>
              <a:xfrm>
                <a:off x="483413" y="1109810"/>
                <a:ext cx="5637525" cy="59093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項目名：シャンプー</a:t>
                </a:r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kumimoji="1" lang="ja-JP" altLang="en-US" dirty="0"/>
                  <a:t>商品名：メリット</a:t>
                </a:r>
                <a:endParaRPr kumimoji="1"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lang="ja-JP" altLang="en-US" dirty="0"/>
                  <a:t>容量：</a:t>
                </a:r>
                <a:r>
                  <a:rPr lang="en-US" altLang="ja-JP" dirty="0"/>
                  <a:t>~ml</a:t>
                </a:r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値段：</a:t>
                </a:r>
                <a:r>
                  <a:rPr lang="en-US" altLang="ja-JP" dirty="0"/>
                  <a:t>~</a:t>
                </a:r>
                <a:r>
                  <a:rPr lang="ja-JP" altLang="en-US" dirty="0"/>
                  <a:t>円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r>
                  <a:rPr lang="ja-JP" altLang="en-US" dirty="0"/>
                  <a:t>使用開始日：〇〇</a:t>
                </a:r>
                <a:r>
                  <a:rPr lang="en-US" altLang="ja-JP" dirty="0"/>
                  <a:t>/06/08</a:t>
                </a:r>
              </a:p>
              <a:p>
                <a:pPr algn="ctr"/>
                <a:endParaRPr lang="en-US" altLang="ja-JP" sz="1200" dirty="0"/>
              </a:p>
              <a:p>
                <a:pPr algn="ctr"/>
                <a:r>
                  <a:rPr lang="ja-JP" altLang="en-US" dirty="0"/>
                  <a:t>使用終了日：〇〇</a:t>
                </a:r>
                <a:r>
                  <a:rPr lang="en-US" altLang="ja-JP" dirty="0"/>
                  <a:t>/07/06</a:t>
                </a:r>
                <a:r>
                  <a:rPr lang="ja-JP" altLang="en-US" dirty="0"/>
                  <a:t>　□</a:t>
                </a:r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lvl="0" algn="ctr"/>
                <a:r>
                  <a:rPr lang="ja-JP" altLang="en-US" dirty="0"/>
                  <a:t>備考：</a:t>
                </a:r>
                <a:endParaRPr lang="en-US" altLang="ja-JP" dirty="0"/>
              </a:p>
              <a:p>
                <a:pPr lvl="0" algn="ctr"/>
                <a:endParaRPr lang="en-US" altLang="ja-JP" dirty="0"/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（編集画面で日付の横に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lang="ja-JP" altLang="en-US" sz="1200" dirty="0">
                    <a:solidFill>
                      <a:prstClr val="black"/>
                    </a:solidFill>
                  </a:rPr>
                  <a:t>□＝カレンダーのアイコンが表示され、日付を指定できる。）</a:t>
                </a:r>
                <a:endParaRPr lang="en-US" altLang="ja-JP" sz="1200" dirty="0">
                  <a:solidFill>
                    <a:prstClr val="black"/>
                  </a:solidFill>
                </a:endParaRPr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EE2E029B-70D8-4BD8-A8C6-CECF1E78BD02}"/>
                  </a:ext>
                </a:extLst>
              </p:cNvPr>
              <p:cNvSpPr txBox="1"/>
              <p:nvPr/>
            </p:nvSpPr>
            <p:spPr>
              <a:xfrm>
                <a:off x="2180891" y="6137124"/>
                <a:ext cx="70474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編集</a:t>
                </a: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DE5F188-1B5B-4D1C-8ABD-960378A91360}"/>
                  </a:ext>
                </a:extLst>
              </p:cNvPr>
              <p:cNvSpPr txBox="1"/>
              <p:nvPr/>
            </p:nvSpPr>
            <p:spPr>
              <a:xfrm>
                <a:off x="3420123" y="6131808"/>
                <a:ext cx="7047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削除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23D3B47-61A2-4E49-884A-F10EE95B8274}"/>
              </a:ext>
            </a:extLst>
          </p:cNvPr>
          <p:cNvGrpSpPr/>
          <p:nvPr/>
        </p:nvGrpSpPr>
        <p:grpSpPr>
          <a:xfrm>
            <a:off x="3443155" y="552248"/>
            <a:ext cx="5370241" cy="3258988"/>
            <a:chOff x="3443155" y="552248"/>
            <a:chExt cx="5370241" cy="3258988"/>
          </a:xfrm>
        </p:grpSpPr>
        <p:grpSp>
          <p:nvGrpSpPr>
            <p:cNvPr id="107" name="グループ化 106">
              <a:extLst>
                <a:ext uri="{FF2B5EF4-FFF2-40B4-BE49-F238E27FC236}">
                  <a16:creationId xmlns:a16="http://schemas.microsoft.com/office/drawing/2014/main" id="{1921D621-2619-4480-96A4-F2B1AC726B03}"/>
                </a:ext>
              </a:extLst>
            </p:cNvPr>
            <p:cNvGrpSpPr/>
            <p:nvPr/>
          </p:nvGrpSpPr>
          <p:grpSpPr>
            <a:xfrm flipH="1">
              <a:off x="4375117" y="552248"/>
              <a:ext cx="4438279" cy="660995"/>
              <a:chOff x="-1869059" y="-469862"/>
              <a:chExt cx="6032255" cy="614088"/>
            </a:xfrm>
            <a:solidFill>
              <a:schemeClr val="bg1"/>
            </a:solidFill>
          </p:grpSpPr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EB61DEEF-D299-4155-B6DE-99A8C7E1AA6B}"/>
                  </a:ext>
                </a:extLst>
              </p:cNvPr>
              <p:cNvCxnSpPr>
                <a:cxnSpLocks/>
                <a:endCxn id="109" idx="3"/>
              </p:cNvCxnSpPr>
              <p:nvPr/>
            </p:nvCxnSpPr>
            <p:spPr>
              <a:xfrm flipH="1">
                <a:off x="1664057" y="-469862"/>
                <a:ext cx="2499139" cy="4425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8C0E615A-ED06-440C-8055-8C4D7DD7C02C}"/>
                  </a:ext>
                </a:extLst>
              </p:cNvPr>
              <p:cNvSpPr txBox="1"/>
              <p:nvPr/>
            </p:nvSpPr>
            <p:spPr>
              <a:xfrm>
                <a:off x="-1869059" y="-198896"/>
                <a:ext cx="3533116" cy="34312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[TB </a:t>
                </a:r>
                <a:r>
                  <a:rPr kumimoji="1" lang="ja-JP" altLang="en-US" dirty="0"/>
                  <a:t>日用品情報</a:t>
                </a:r>
                <a:r>
                  <a:rPr kumimoji="1" lang="en-US" altLang="ja-JP" dirty="0"/>
                  <a:t>]</a:t>
                </a:r>
              </a:p>
            </p:txBody>
          </p:sp>
        </p:grp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07B19E77-3132-458B-A7E3-8364C26BE9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4767" y="1019823"/>
              <a:ext cx="2219110" cy="365453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DD18E88C-3E01-4AB5-81A3-C193F559C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3160" y="1075098"/>
              <a:ext cx="2396031" cy="783644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1DBCD8D0-E5DB-418B-8DA1-DDA1C3CA614A}"/>
                </a:ext>
              </a:extLst>
            </p:cNvPr>
            <p:cNvCxnSpPr>
              <a:cxnSpLocks/>
              <a:endCxn id="109" idx="3"/>
            </p:cNvCxnSpPr>
            <p:nvPr/>
          </p:nvCxnSpPr>
          <p:spPr>
            <a:xfrm flipV="1">
              <a:off x="3774160" y="1028578"/>
              <a:ext cx="2439718" cy="141123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69907651-3D02-4123-BD6D-3A7E07A4D499}"/>
                </a:ext>
              </a:extLst>
            </p:cNvPr>
            <p:cNvCxnSpPr>
              <a:cxnSpLocks/>
              <a:endCxn id="109" idx="3"/>
            </p:cNvCxnSpPr>
            <p:nvPr/>
          </p:nvCxnSpPr>
          <p:spPr>
            <a:xfrm flipV="1">
              <a:off x="3443155" y="1028578"/>
              <a:ext cx="2770723" cy="2782658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049137D4-3DDB-4B32-A84C-10B101DDFC49}"/>
              </a:ext>
            </a:extLst>
          </p:cNvPr>
          <p:cNvGrpSpPr/>
          <p:nvPr/>
        </p:nvGrpSpPr>
        <p:grpSpPr>
          <a:xfrm>
            <a:off x="4481967" y="2058869"/>
            <a:ext cx="5223099" cy="1228291"/>
            <a:chOff x="3590297" y="843911"/>
            <a:chExt cx="5223099" cy="1228291"/>
          </a:xfrm>
        </p:grpSpPr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59399812-FA67-4D90-A296-D764929D27D2}"/>
                </a:ext>
              </a:extLst>
            </p:cNvPr>
            <p:cNvGrpSpPr/>
            <p:nvPr/>
          </p:nvGrpSpPr>
          <p:grpSpPr>
            <a:xfrm flipH="1">
              <a:off x="3702987" y="843911"/>
              <a:ext cx="5110409" cy="725916"/>
              <a:chOff x="-1869059" y="-198897"/>
              <a:chExt cx="6945775" cy="674402"/>
            </a:xfrm>
            <a:solidFill>
              <a:schemeClr val="bg1"/>
            </a:solidFill>
          </p:grpSpPr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BBB3918F-CAD7-417F-9274-7EA0916C5729}"/>
                  </a:ext>
                </a:extLst>
              </p:cNvPr>
              <p:cNvCxnSpPr>
                <a:cxnSpLocks/>
                <a:endCxn id="121" idx="3"/>
              </p:cNvCxnSpPr>
              <p:nvPr/>
            </p:nvCxnSpPr>
            <p:spPr>
              <a:xfrm flipH="1" flipV="1">
                <a:off x="1664057" y="-27336"/>
                <a:ext cx="3412659" cy="50284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BD4EE59-6C9E-4218-BEFA-63D96C006DAE}"/>
                  </a:ext>
                </a:extLst>
              </p:cNvPr>
              <p:cNvSpPr txBox="1"/>
              <p:nvPr/>
            </p:nvSpPr>
            <p:spPr>
              <a:xfrm>
                <a:off x="-1869059" y="-198897"/>
                <a:ext cx="3533116" cy="34312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[TB </a:t>
                </a:r>
                <a:r>
                  <a:rPr kumimoji="1" lang="ja-JP" altLang="en-US" dirty="0"/>
                  <a:t>日用品使用履歴</a:t>
                </a:r>
                <a:r>
                  <a:rPr kumimoji="1" lang="en-US" altLang="ja-JP" dirty="0"/>
                  <a:t>]</a:t>
                </a:r>
              </a:p>
            </p:txBody>
          </p:sp>
        </p:grp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B63EF5CF-2E88-4F8D-B8E8-552E109A76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0297" y="1019824"/>
              <a:ext cx="2623580" cy="1052378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7C34F6C3-3309-45D5-804A-0DB6948506EF}"/>
              </a:ext>
            </a:extLst>
          </p:cNvPr>
          <p:cNvSpPr txBox="1"/>
          <p:nvPr/>
        </p:nvSpPr>
        <p:spPr>
          <a:xfrm flipH="1">
            <a:off x="6734929" y="2878526"/>
            <a:ext cx="3459959" cy="584775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sz="3200" dirty="0" err="1">
                <a:solidFill>
                  <a:schemeClr val="bg1"/>
                </a:solidFill>
              </a:rPr>
              <a:t>ListServlet</a:t>
            </a:r>
            <a:r>
              <a:rPr kumimoji="1" lang="ja-JP" altLang="en-US" sz="3200" dirty="0">
                <a:solidFill>
                  <a:schemeClr val="bg1"/>
                </a:solidFill>
              </a:rPr>
              <a:t>で取得</a:t>
            </a:r>
            <a:endParaRPr kumimoji="1" lang="en-US" altLang="ja-JP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41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40331-8820-47B2-BDE9-1551BE1DD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EAFFA4-36F8-4CF4-9BD9-4C6E009B4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184">
            <a:extLst>
              <a:ext uri="{FF2B5EF4-FFF2-40B4-BE49-F238E27FC236}">
                <a16:creationId xmlns:a16="http://schemas.microsoft.com/office/drawing/2014/main" id="{F4279043-BE5C-44E0-B5FD-A43A770EADFC}"/>
              </a:ext>
            </a:extLst>
          </p:cNvPr>
          <p:cNvSpPr txBox="1"/>
          <p:nvPr/>
        </p:nvSpPr>
        <p:spPr>
          <a:xfrm>
            <a:off x="6760777" y="2555719"/>
            <a:ext cx="616547" cy="22447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>
                <a:solidFill>
                  <a:srgbClr val="FF0000"/>
                </a:solidFill>
              </a:rPr>
              <a:t>リセット</a:t>
            </a:r>
          </a:p>
        </p:txBody>
      </p:sp>
      <p:sp>
        <p:nvSpPr>
          <p:cNvPr id="187" name="テキスト ボックス 184">
            <a:extLst>
              <a:ext uri="{FF2B5EF4-FFF2-40B4-BE49-F238E27FC236}">
                <a16:creationId xmlns:a16="http://schemas.microsoft.com/office/drawing/2014/main" id="{998A010B-7952-4DB9-A0C8-F6FC04037940}"/>
              </a:ext>
            </a:extLst>
          </p:cNvPr>
          <p:cNvSpPr txBox="1"/>
          <p:nvPr/>
        </p:nvSpPr>
        <p:spPr>
          <a:xfrm>
            <a:off x="6250587" y="548327"/>
            <a:ext cx="616547" cy="20185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/>
              <a:t>リセット</a:t>
            </a:r>
          </a:p>
        </p:txBody>
      </p: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9CC0913A-CB4C-4243-BF8B-AD220FA53F69}"/>
              </a:ext>
            </a:extLst>
          </p:cNvPr>
          <p:cNvGrpSpPr/>
          <p:nvPr/>
        </p:nvGrpSpPr>
        <p:grpSpPr>
          <a:xfrm>
            <a:off x="959251" y="456239"/>
            <a:ext cx="9708543" cy="5748793"/>
            <a:chOff x="1104237" y="364103"/>
            <a:chExt cx="9708543" cy="5748793"/>
          </a:xfrm>
        </p:grpSpPr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A2831B66-0567-48B7-806C-1050CC6470E2}"/>
                </a:ext>
              </a:extLst>
            </p:cNvPr>
            <p:cNvGrpSpPr/>
            <p:nvPr/>
          </p:nvGrpSpPr>
          <p:grpSpPr>
            <a:xfrm>
              <a:off x="1104237" y="364103"/>
              <a:ext cx="9708543" cy="5748793"/>
              <a:chOff x="767323" y="635566"/>
              <a:chExt cx="9708543" cy="5748793"/>
            </a:xfrm>
          </p:grpSpPr>
          <p:grpSp>
            <p:nvGrpSpPr>
              <p:cNvPr id="198" name="グループ化 197">
                <a:extLst>
                  <a:ext uri="{FF2B5EF4-FFF2-40B4-BE49-F238E27FC236}">
                    <a16:creationId xmlns:a16="http://schemas.microsoft.com/office/drawing/2014/main" id="{4B35F2E5-1405-439C-9AEE-DAA4BEBC96CF}"/>
                  </a:ext>
                </a:extLst>
              </p:cNvPr>
              <p:cNvGrpSpPr/>
              <p:nvPr/>
            </p:nvGrpSpPr>
            <p:grpSpPr>
              <a:xfrm>
                <a:off x="767323" y="635566"/>
                <a:ext cx="9708543" cy="5748793"/>
                <a:chOff x="705093" y="1109207"/>
                <a:chExt cx="9708543" cy="5748793"/>
              </a:xfrm>
            </p:grpSpPr>
            <p:grpSp>
              <p:nvGrpSpPr>
                <p:cNvPr id="195" name="グループ化 194">
                  <a:extLst>
                    <a:ext uri="{FF2B5EF4-FFF2-40B4-BE49-F238E27FC236}">
                      <a16:creationId xmlns:a16="http://schemas.microsoft.com/office/drawing/2014/main" id="{55AACC97-102A-48BE-A0AF-F3EA7A5C1566}"/>
                    </a:ext>
                  </a:extLst>
                </p:cNvPr>
                <p:cNvGrpSpPr/>
                <p:nvPr/>
              </p:nvGrpSpPr>
              <p:grpSpPr>
                <a:xfrm>
                  <a:off x="705093" y="1109207"/>
                  <a:ext cx="9708543" cy="5748793"/>
                  <a:chOff x="711443" y="939719"/>
                  <a:chExt cx="9708543" cy="5748793"/>
                </a:xfrm>
              </p:grpSpPr>
              <p:sp>
                <p:nvSpPr>
                  <p:cNvPr id="6" name="フリーフォーム: 図形 5">
                    <a:extLst>
                      <a:ext uri="{FF2B5EF4-FFF2-40B4-BE49-F238E27FC236}">
                        <a16:creationId xmlns:a16="http://schemas.microsoft.com/office/drawing/2014/main" id="{43A3A4FD-83E6-4F8A-AF73-DA20FF390A8E}"/>
                      </a:ext>
                    </a:extLst>
                  </p:cNvPr>
                  <p:cNvSpPr/>
                  <p:nvPr/>
                </p:nvSpPr>
                <p:spPr>
                  <a:xfrm>
                    <a:off x="711443" y="939719"/>
                    <a:ext cx="9708543" cy="5748793"/>
                  </a:xfrm>
                  <a:custGeom>
                    <a:avLst/>
                    <a:gdLst>
                      <a:gd name="connsiteX0" fmla="*/ 0 w 8353778"/>
                      <a:gd name="connsiteY0" fmla="*/ 0 h 4699000"/>
                      <a:gd name="connsiteX1" fmla="*/ 8353778 w 8353778"/>
                      <a:gd name="connsiteY1" fmla="*/ 0 h 4699000"/>
                      <a:gd name="connsiteX2" fmla="*/ 8353778 w 8353778"/>
                      <a:gd name="connsiteY2" fmla="*/ 4699000 h 4699000"/>
                      <a:gd name="connsiteX3" fmla="*/ 0 w 8353778"/>
                      <a:gd name="connsiteY3" fmla="*/ 4699000 h 4699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53778" h="4699000">
                        <a:moveTo>
                          <a:pt x="0" y="0"/>
                        </a:moveTo>
                        <a:lnTo>
                          <a:pt x="8353778" y="0"/>
                        </a:lnTo>
                        <a:lnTo>
                          <a:pt x="8353778" y="4699000"/>
                        </a:lnTo>
                        <a:lnTo>
                          <a:pt x="0" y="46990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" name="フリーフォーム: 図形 6">
                    <a:extLst>
                      <a:ext uri="{FF2B5EF4-FFF2-40B4-BE49-F238E27FC236}">
                        <a16:creationId xmlns:a16="http://schemas.microsoft.com/office/drawing/2014/main" id="{1571B9FF-544F-436C-B1D7-1BB6314F6725}"/>
                      </a:ext>
                    </a:extLst>
                  </p:cNvPr>
                  <p:cNvSpPr/>
                  <p:nvPr/>
                </p:nvSpPr>
                <p:spPr>
                  <a:xfrm>
                    <a:off x="948088" y="997207"/>
                    <a:ext cx="9247387" cy="5531616"/>
                  </a:xfrm>
                  <a:custGeom>
                    <a:avLst/>
                    <a:gdLst>
                      <a:gd name="connsiteX0" fmla="*/ 0 w 7956973"/>
                      <a:gd name="connsiteY0" fmla="*/ 0 h 4521482"/>
                      <a:gd name="connsiteX1" fmla="*/ 7956974 w 7956973"/>
                      <a:gd name="connsiteY1" fmla="*/ 0 h 4521482"/>
                      <a:gd name="connsiteX2" fmla="*/ 7956974 w 7956973"/>
                      <a:gd name="connsiteY2" fmla="*/ 4521482 h 4521482"/>
                      <a:gd name="connsiteX3" fmla="*/ 0 w 7956973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56973" h="4521482">
                        <a:moveTo>
                          <a:pt x="0" y="0"/>
                        </a:moveTo>
                        <a:lnTo>
                          <a:pt x="7956974" y="0"/>
                        </a:lnTo>
                        <a:lnTo>
                          <a:pt x="7956974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4472C4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" name="フリーフォーム: 図形 7">
                    <a:extLst>
                      <a:ext uri="{FF2B5EF4-FFF2-40B4-BE49-F238E27FC236}">
                        <a16:creationId xmlns:a16="http://schemas.microsoft.com/office/drawing/2014/main" id="{07207ABF-40D0-4325-A0C3-4AC154D4DBF0}"/>
                      </a:ext>
                    </a:extLst>
                  </p:cNvPr>
                  <p:cNvSpPr/>
                  <p:nvPr/>
                </p:nvSpPr>
                <p:spPr>
                  <a:xfrm>
                    <a:off x="4170948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" name="フリーフォーム: 図形 8">
                    <a:extLst>
                      <a:ext uri="{FF2B5EF4-FFF2-40B4-BE49-F238E27FC236}">
                        <a16:creationId xmlns:a16="http://schemas.microsoft.com/office/drawing/2014/main" id="{FCB4CCA0-1A40-4841-B910-FA0CD5F87905}"/>
                      </a:ext>
                    </a:extLst>
                  </p:cNvPr>
                  <p:cNvSpPr/>
                  <p:nvPr/>
                </p:nvSpPr>
                <p:spPr>
                  <a:xfrm>
                    <a:off x="4890145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" name="フリーフォーム: 図形 9">
                    <a:extLst>
                      <a:ext uri="{FF2B5EF4-FFF2-40B4-BE49-F238E27FC236}">
                        <a16:creationId xmlns:a16="http://schemas.microsoft.com/office/drawing/2014/main" id="{05DD5E61-F773-4298-AF56-128CA1C3D792}"/>
                      </a:ext>
                    </a:extLst>
                  </p:cNvPr>
                  <p:cNvSpPr/>
                  <p:nvPr/>
                </p:nvSpPr>
                <p:spPr>
                  <a:xfrm>
                    <a:off x="5609330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" name="フリーフォーム: 図形 10">
                    <a:extLst>
                      <a:ext uri="{FF2B5EF4-FFF2-40B4-BE49-F238E27FC236}">
                        <a16:creationId xmlns:a16="http://schemas.microsoft.com/office/drawing/2014/main" id="{76E1B1EA-66A2-4DAB-9C7A-8DE09814B599}"/>
                      </a:ext>
                    </a:extLst>
                  </p:cNvPr>
                  <p:cNvSpPr/>
                  <p:nvPr/>
                </p:nvSpPr>
                <p:spPr>
                  <a:xfrm>
                    <a:off x="6328526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" name="フリーフォーム: 図形 11">
                    <a:extLst>
                      <a:ext uri="{FF2B5EF4-FFF2-40B4-BE49-F238E27FC236}">
                        <a16:creationId xmlns:a16="http://schemas.microsoft.com/office/drawing/2014/main" id="{C6140B17-7A92-41DA-83D1-AD9A62CDE96D}"/>
                      </a:ext>
                    </a:extLst>
                  </p:cNvPr>
                  <p:cNvSpPr/>
                  <p:nvPr/>
                </p:nvSpPr>
                <p:spPr>
                  <a:xfrm>
                    <a:off x="7047723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" name="フリーフォーム: 図形 12">
                    <a:extLst>
                      <a:ext uri="{FF2B5EF4-FFF2-40B4-BE49-F238E27FC236}">
                        <a16:creationId xmlns:a16="http://schemas.microsoft.com/office/drawing/2014/main" id="{38C2C55C-3713-4E81-A394-CEC3855AD44F}"/>
                      </a:ext>
                    </a:extLst>
                  </p:cNvPr>
                  <p:cNvSpPr/>
                  <p:nvPr/>
                </p:nvSpPr>
                <p:spPr>
                  <a:xfrm>
                    <a:off x="7766920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" name="フリーフォーム: 図形 13">
                    <a:extLst>
                      <a:ext uri="{FF2B5EF4-FFF2-40B4-BE49-F238E27FC236}">
                        <a16:creationId xmlns:a16="http://schemas.microsoft.com/office/drawing/2014/main" id="{E231BEBC-8170-450D-8B8B-345A22034E4B}"/>
                      </a:ext>
                    </a:extLst>
                  </p:cNvPr>
                  <p:cNvSpPr/>
                  <p:nvPr/>
                </p:nvSpPr>
                <p:spPr>
                  <a:xfrm>
                    <a:off x="3446703" y="3141148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26104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" name="フリーフォーム: 図形 14">
                    <a:extLst>
                      <a:ext uri="{FF2B5EF4-FFF2-40B4-BE49-F238E27FC236}">
                        <a16:creationId xmlns:a16="http://schemas.microsoft.com/office/drawing/2014/main" id="{C11D99E3-B704-444D-BD53-BD6E8D4D8E4A}"/>
                      </a:ext>
                    </a:extLst>
                  </p:cNvPr>
                  <p:cNvSpPr/>
                  <p:nvPr/>
                </p:nvSpPr>
                <p:spPr>
                  <a:xfrm>
                    <a:off x="3446703" y="3753945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6" name="フリーフォーム: 図形 15">
                    <a:extLst>
                      <a:ext uri="{FF2B5EF4-FFF2-40B4-BE49-F238E27FC236}">
                        <a16:creationId xmlns:a16="http://schemas.microsoft.com/office/drawing/2014/main" id="{D2E85C1F-F13A-4087-9B95-DF589918BFE3}"/>
                      </a:ext>
                    </a:extLst>
                  </p:cNvPr>
                  <p:cNvSpPr/>
                  <p:nvPr/>
                </p:nvSpPr>
                <p:spPr>
                  <a:xfrm>
                    <a:off x="3446703" y="4366740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7" name="フリーフォーム: 図形 16">
                    <a:extLst>
                      <a:ext uri="{FF2B5EF4-FFF2-40B4-BE49-F238E27FC236}">
                        <a16:creationId xmlns:a16="http://schemas.microsoft.com/office/drawing/2014/main" id="{5802888A-B348-4A22-8274-90D8BC96262D}"/>
                      </a:ext>
                    </a:extLst>
                  </p:cNvPr>
                  <p:cNvSpPr/>
                  <p:nvPr/>
                </p:nvSpPr>
                <p:spPr>
                  <a:xfrm>
                    <a:off x="3446703" y="4979523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0BE7C6CD-616B-4D4A-B599-9486BCC36B56}"/>
                      </a:ext>
                    </a:extLst>
                  </p:cNvPr>
                  <p:cNvSpPr/>
                  <p:nvPr/>
                </p:nvSpPr>
                <p:spPr>
                  <a:xfrm>
                    <a:off x="3446703" y="5592319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9" name="フリーフォーム: 図形 18">
                    <a:extLst>
                      <a:ext uri="{FF2B5EF4-FFF2-40B4-BE49-F238E27FC236}">
                        <a16:creationId xmlns:a16="http://schemas.microsoft.com/office/drawing/2014/main" id="{64EA7917-3CA1-4F9F-8A16-19C5B84DCE2A}"/>
                      </a:ext>
                    </a:extLst>
                  </p:cNvPr>
                  <p:cNvSpPr/>
                  <p:nvPr/>
                </p:nvSpPr>
                <p:spPr>
                  <a:xfrm>
                    <a:off x="3451764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0" name="フリーフォーム: 図形 19">
                    <a:extLst>
                      <a:ext uri="{FF2B5EF4-FFF2-40B4-BE49-F238E27FC236}">
                        <a16:creationId xmlns:a16="http://schemas.microsoft.com/office/drawing/2014/main" id="{9B494CF9-FB44-4BFF-BBD1-0C64EDB1F521}"/>
                      </a:ext>
                    </a:extLst>
                  </p:cNvPr>
                  <p:cNvSpPr/>
                  <p:nvPr/>
                </p:nvSpPr>
                <p:spPr>
                  <a:xfrm>
                    <a:off x="8486104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1" name="フリーフォーム: 図形 20">
                    <a:extLst>
                      <a:ext uri="{FF2B5EF4-FFF2-40B4-BE49-F238E27FC236}">
                        <a16:creationId xmlns:a16="http://schemas.microsoft.com/office/drawing/2014/main" id="{57A3E997-1990-4BD5-9ED2-AC89A194DCAB}"/>
                      </a:ext>
                    </a:extLst>
                  </p:cNvPr>
                  <p:cNvSpPr/>
                  <p:nvPr/>
                </p:nvSpPr>
                <p:spPr>
                  <a:xfrm>
                    <a:off x="3446703" y="2528365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2" name="フリーフォーム: 図形 21">
                    <a:extLst>
                      <a:ext uri="{FF2B5EF4-FFF2-40B4-BE49-F238E27FC236}">
                        <a16:creationId xmlns:a16="http://schemas.microsoft.com/office/drawing/2014/main" id="{0F1496D7-E21E-416A-816D-DAC4D0E421D6}"/>
                      </a:ext>
                    </a:extLst>
                  </p:cNvPr>
                  <p:cNvSpPr/>
                  <p:nvPr/>
                </p:nvSpPr>
                <p:spPr>
                  <a:xfrm>
                    <a:off x="3446703" y="6205114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3" name="テキスト ボックス 20">
                    <a:extLst>
                      <a:ext uri="{FF2B5EF4-FFF2-40B4-BE49-F238E27FC236}">
                        <a16:creationId xmlns:a16="http://schemas.microsoft.com/office/drawing/2014/main" id="{1D64E22C-A499-4330-9BD6-703BB2EBE4AE}"/>
                      </a:ext>
                    </a:extLst>
                  </p:cNvPr>
                  <p:cNvSpPr txBox="1"/>
                  <p:nvPr/>
                </p:nvSpPr>
                <p:spPr>
                  <a:xfrm>
                    <a:off x="3619130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</a:t>
                    </a:r>
                  </a:p>
                </p:txBody>
              </p:sp>
              <p:sp>
                <p:nvSpPr>
                  <p:cNvPr id="24" name="テキスト ボックス 21">
                    <a:extLst>
                      <a:ext uri="{FF2B5EF4-FFF2-40B4-BE49-F238E27FC236}">
                        <a16:creationId xmlns:a16="http://schemas.microsoft.com/office/drawing/2014/main" id="{5EE42CDA-C040-4C4B-9655-E9AB30AFA5B0}"/>
                      </a:ext>
                    </a:extLst>
                  </p:cNvPr>
                  <p:cNvSpPr txBox="1"/>
                  <p:nvPr/>
                </p:nvSpPr>
                <p:spPr>
                  <a:xfrm>
                    <a:off x="4338323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月</a:t>
                    </a:r>
                  </a:p>
                </p:txBody>
              </p:sp>
              <p:sp>
                <p:nvSpPr>
                  <p:cNvPr id="25" name="テキスト ボックス 22">
                    <a:extLst>
                      <a:ext uri="{FF2B5EF4-FFF2-40B4-BE49-F238E27FC236}">
                        <a16:creationId xmlns:a16="http://schemas.microsoft.com/office/drawing/2014/main" id="{AC8D6B59-F5B0-4FC5-8A53-AA3517192479}"/>
                      </a:ext>
                    </a:extLst>
                  </p:cNvPr>
                  <p:cNvSpPr txBox="1"/>
                  <p:nvPr/>
                </p:nvSpPr>
                <p:spPr>
                  <a:xfrm>
                    <a:off x="5057511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火</a:t>
                    </a:r>
                  </a:p>
                </p:txBody>
              </p:sp>
              <p:sp>
                <p:nvSpPr>
                  <p:cNvPr id="26" name="テキスト ボックス 23">
                    <a:extLst>
                      <a:ext uri="{FF2B5EF4-FFF2-40B4-BE49-F238E27FC236}">
                        <a16:creationId xmlns:a16="http://schemas.microsoft.com/office/drawing/2014/main" id="{2C6360C1-11EC-46C7-8974-3A5E6F7AA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776707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水</a:t>
                    </a:r>
                  </a:p>
                </p:txBody>
              </p:sp>
              <p:sp>
                <p:nvSpPr>
                  <p:cNvPr id="27" name="テキスト ボックス 24">
                    <a:extLst>
                      <a:ext uri="{FF2B5EF4-FFF2-40B4-BE49-F238E27FC236}">
                        <a16:creationId xmlns:a16="http://schemas.microsoft.com/office/drawing/2014/main" id="{3C3C139D-F256-4672-BD08-7779D50389D2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905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木</a:t>
                    </a:r>
                  </a:p>
                </p:txBody>
              </p:sp>
              <p:sp>
                <p:nvSpPr>
                  <p:cNvPr id="28" name="テキスト ボックス 25">
                    <a:extLst>
                      <a:ext uri="{FF2B5EF4-FFF2-40B4-BE49-F238E27FC236}">
                        <a16:creationId xmlns:a16="http://schemas.microsoft.com/office/drawing/2014/main" id="{00B2A360-F8DE-4B69-AE6E-04328F9801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15089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金</a:t>
                    </a:r>
                  </a:p>
                </p:txBody>
              </p:sp>
              <p:sp>
                <p:nvSpPr>
                  <p:cNvPr id="29" name="テキスト ボックス 26">
                    <a:extLst>
                      <a:ext uri="{FF2B5EF4-FFF2-40B4-BE49-F238E27FC236}">
                        <a16:creationId xmlns:a16="http://schemas.microsoft.com/office/drawing/2014/main" id="{68499222-A70D-4C25-A30F-3445F285297E}"/>
                      </a:ext>
                    </a:extLst>
                  </p:cNvPr>
                  <p:cNvSpPr txBox="1"/>
                  <p:nvPr/>
                </p:nvSpPr>
                <p:spPr>
                  <a:xfrm>
                    <a:off x="7934285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土</a:t>
                    </a:r>
                  </a:p>
                </p:txBody>
              </p:sp>
              <p:sp>
                <p:nvSpPr>
                  <p:cNvPr id="30" name="フリーフォーム: 図形 29">
                    <a:extLst>
                      <a:ext uri="{FF2B5EF4-FFF2-40B4-BE49-F238E27FC236}">
                        <a16:creationId xmlns:a16="http://schemas.microsoft.com/office/drawing/2014/main" id="{F90C47D7-9AE2-41A6-95AE-160D3B4953A9}"/>
                      </a:ext>
                    </a:extLst>
                  </p:cNvPr>
                  <p:cNvSpPr/>
                  <p:nvPr/>
                </p:nvSpPr>
                <p:spPr>
                  <a:xfrm>
                    <a:off x="1312159" y="1265483"/>
                    <a:ext cx="1735401" cy="549328"/>
                  </a:xfrm>
                  <a:custGeom>
                    <a:avLst/>
                    <a:gdLst>
                      <a:gd name="connsiteX0" fmla="*/ 0 w 1493237"/>
                      <a:gd name="connsiteY0" fmla="*/ 74836 h 449015"/>
                      <a:gd name="connsiteX1" fmla="*/ 74836 w 1493237"/>
                      <a:gd name="connsiteY1" fmla="*/ 0 h 449015"/>
                      <a:gd name="connsiteX2" fmla="*/ 1418398 w 1493237"/>
                      <a:gd name="connsiteY2" fmla="*/ 0 h 449015"/>
                      <a:gd name="connsiteX3" fmla="*/ 1493238 w 1493237"/>
                      <a:gd name="connsiteY3" fmla="*/ 74836 h 449015"/>
                      <a:gd name="connsiteX4" fmla="*/ 1493238 w 1493237"/>
                      <a:gd name="connsiteY4" fmla="*/ 374179 h 449015"/>
                      <a:gd name="connsiteX5" fmla="*/ 1418398 w 1493237"/>
                      <a:gd name="connsiteY5" fmla="*/ 449016 h 449015"/>
                      <a:gd name="connsiteX6" fmla="*/ 74836 w 1493237"/>
                      <a:gd name="connsiteY6" fmla="*/ 449016 h 449015"/>
                      <a:gd name="connsiteX7" fmla="*/ 0 w 1493237"/>
                      <a:gd name="connsiteY7" fmla="*/ 374179 h 449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93237" h="449015">
                        <a:moveTo>
                          <a:pt x="0" y="74836"/>
                        </a:moveTo>
                        <a:cubicBezTo>
                          <a:pt x="0" y="33506"/>
                          <a:pt x="33506" y="0"/>
                          <a:pt x="74836" y="0"/>
                        </a:cubicBezTo>
                        <a:lnTo>
                          <a:pt x="1418398" y="0"/>
                        </a:lnTo>
                        <a:cubicBezTo>
                          <a:pt x="1459729" y="0"/>
                          <a:pt x="1493238" y="33506"/>
                          <a:pt x="1493238" y="74836"/>
                        </a:cubicBezTo>
                        <a:lnTo>
                          <a:pt x="1493238" y="374179"/>
                        </a:lnTo>
                        <a:cubicBezTo>
                          <a:pt x="1493238" y="415510"/>
                          <a:pt x="1459729" y="449016"/>
                          <a:pt x="1418398" y="449016"/>
                        </a:cubicBezTo>
                        <a:lnTo>
                          <a:pt x="74836" y="449016"/>
                        </a:lnTo>
                        <a:cubicBezTo>
                          <a:pt x="33506" y="449016"/>
                          <a:pt x="0" y="415510"/>
                          <a:pt x="0" y="37417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1" name="フリーフォーム: 図形 30">
                    <a:extLst>
                      <a:ext uri="{FF2B5EF4-FFF2-40B4-BE49-F238E27FC236}">
                        <a16:creationId xmlns:a16="http://schemas.microsoft.com/office/drawing/2014/main" id="{430C2FDA-CCBA-4B5C-81E0-271A5C58F6A0}"/>
                      </a:ext>
                    </a:extLst>
                  </p:cNvPr>
                  <p:cNvSpPr/>
                  <p:nvPr/>
                </p:nvSpPr>
                <p:spPr>
                  <a:xfrm>
                    <a:off x="1693970" y="1327205"/>
                    <a:ext cx="963149" cy="175532"/>
                  </a:xfrm>
                  <a:custGeom>
                    <a:avLst/>
                    <a:gdLst>
                      <a:gd name="connsiteX0" fmla="*/ 798382 w 828748"/>
                      <a:gd name="connsiteY0" fmla="*/ 64397 h 143478"/>
                      <a:gd name="connsiteX1" fmla="*/ 773603 w 828748"/>
                      <a:gd name="connsiteY1" fmla="*/ 82676 h 143478"/>
                      <a:gd name="connsiteX2" fmla="*/ 781330 w 828748"/>
                      <a:gd name="connsiteY2" fmla="*/ 112886 h 143478"/>
                      <a:gd name="connsiteX3" fmla="*/ 797234 w 828748"/>
                      <a:gd name="connsiteY3" fmla="*/ 120917 h 143478"/>
                      <a:gd name="connsiteX4" fmla="*/ 813523 w 828748"/>
                      <a:gd name="connsiteY4" fmla="*/ 112198 h 143478"/>
                      <a:gd name="connsiteX5" fmla="*/ 818577 w 828748"/>
                      <a:gd name="connsiteY5" fmla="*/ 91166 h 143478"/>
                      <a:gd name="connsiteX6" fmla="*/ 812375 w 828748"/>
                      <a:gd name="connsiteY6" fmla="*/ 70593 h 143478"/>
                      <a:gd name="connsiteX7" fmla="*/ 798382 w 828748"/>
                      <a:gd name="connsiteY7" fmla="*/ 64397 h 143478"/>
                      <a:gd name="connsiteX8" fmla="*/ 547769 w 828748"/>
                      <a:gd name="connsiteY8" fmla="*/ 64397 h 143478"/>
                      <a:gd name="connsiteX9" fmla="*/ 522989 w 828748"/>
                      <a:gd name="connsiteY9" fmla="*/ 82676 h 143478"/>
                      <a:gd name="connsiteX10" fmla="*/ 530717 w 828748"/>
                      <a:gd name="connsiteY10" fmla="*/ 112886 h 143478"/>
                      <a:gd name="connsiteX11" fmla="*/ 546620 w 828748"/>
                      <a:gd name="connsiteY11" fmla="*/ 120917 h 143478"/>
                      <a:gd name="connsiteX12" fmla="*/ 562910 w 828748"/>
                      <a:gd name="connsiteY12" fmla="*/ 112198 h 143478"/>
                      <a:gd name="connsiteX13" fmla="*/ 567964 w 828748"/>
                      <a:gd name="connsiteY13" fmla="*/ 91166 h 143478"/>
                      <a:gd name="connsiteX14" fmla="*/ 561761 w 828748"/>
                      <a:gd name="connsiteY14" fmla="*/ 70593 h 143478"/>
                      <a:gd name="connsiteX15" fmla="*/ 547769 w 828748"/>
                      <a:gd name="connsiteY15" fmla="*/ 64397 h 143478"/>
                      <a:gd name="connsiteX16" fmla="*/ 712171 w 828748"/>
                      <a:gd name="connsiteY16" fmla="*/ 21797 h 143478"/>
                      <a:gd name="connsiteX17" fmla="*/ 694043 w 828748"/>
                      <a:gd name="connsiteY17" fmla="*/ 34417 h 143478"/>
                      <a:gd name="connsiteX18" fmla="*/ 688916 w 828748"/>
                      <a:gd name="connsiteY18" fmla="*/ 70669 h 143478"/>
                      <a:gd name="connsiteX19" fmla="*/ 695338 w 828748"/>
                      <a:gd name="connsiteY19" fmla="*/ 110745 h 143478"/>
                      <a:gd name="connsiteX20" fmla="*/ 711785 w 828748"/>
                      <a:gd name="connsiteY20" fmla="*/ 120763 h 143478"/>
                      <a:gd name="connsiteX21" fmla="*/ 729986 w 828748"/>
                      <a:gd name="connsiteY21" fmla="*/ 107532 h 143478"/>
                      <a:gd name="connsiteX22" fmla="*/ 735040 w 828748"/>
                      <a:gd name="connsiteY22" fmla="*/ 70821 h 143478"/>
                      <a:gd name="connsiteX23" fmla="*/ 728534 w 828748"/>
                      <a:gd name="connsiteY23" fmla="*/ 31434 h 143478"/>
                      <a:gd name="connsiteX24" fmla="*/ 712171 w 828748"/>
                      <a:gd name="connsiteY24" fmla="*/ 21797 h 143478"/>
                      <a:gd name="connsiteX25" fmla="*/ 461558 w 828748"/>
                      <a:gd name="connsiteY25" fmla="*/ 21797 h 143478"/>
                      <a:gd name="connsiteX26" fmla="*/ 443430 w 828748"/>
                      <a:gd name="connsiteY26" fmla="*/ 34417 h 143478"/>
                      <a:gd name="connsiteX27" fmla="*/ 438303 w 828748"/>
                      <a:gd name="connsiteY27" fmla="*/ 70669 h 143478"/>
                      <a:gd name="connsiteX28" fmla="*/ 444725 w 828748"/>
                      <a:gd name="connsiteY28" fmla="*/ 110745 h 143478"/>
                      <a:gd name="connsiteX29" fmla="*/ 461171 w 828748"/>
                      <a:gd name="connsiteY29" fmla="*/ 120763 h 143478"/>
                      <a:gd name="connsiteX30" fmla="*/ 479372 w 828748"/>
                      <a:gd name="connsiteY30" fmla="*/ 107532 h 143478"/>
                      <a:gd name="connsiteX31" fmla="*/ 484426 w 828748"/>
                      <a:gd name="connsiteY31" fmla="*/ 70821 h 143478"/>
                      <a:gd name="connsiteX32" fmla="*/ 477921 w 828748"/>
                      <a:gd name="connsiteY32" fmla="*/ 31434 h 143478"/>
                      <a:gd name="connsiteX33" fmla="*/ 461558 w 828748"/>
                      <a:gd name="connsiteY33" fmla="*/ 21797 h 143478"/>
                      <a:gd name="connsiteX34" fmla="*/ 116960 w 828748"/>
                      <a:gd name="connsiteY34" fmla="*/ 21797 h 143478"/>
                      <a:gd name="connsiteX35" fmla="*/ 98835 w 828748"/>
                      <a:gd name="connsiteY35" fmla="*/ 34417 h 143478"/>
                      <a:gd name="connsiteX36" fmla="*/ 93710 w 828748"/>
                      <a:gd name="connsiteY36" fmla="*/ 70669 h 143478"/>
                      <a:gd name="connsiteX37" fmla="*/ 100135 w 828748"/>
                      <a:gd name="connsiteY37" fmla="*/ 110745 h 143478"/>
                      <a:gd name="connsiteX38" fmla="*/ 116578 w 828748"/>
                      <a:gd name="connsiteY38" fmla="*/ 120763 h 143478"/>
                      <a:gd name="connsiteX39" fmla="*/ 134780 w 828748"/>
                      <a:gd name="connsiteY39" fmla="*/ 107532 h 143478"/>
                      <a:gd name="connsiteX40" fmla="*/ 139828 w 828748"/>
                      <a:gd name="connsiteY40" fmla="*/ 70821 h 143478"/>
                      <a:gd name="connsiteX41" fmla="*/ 133327 w 828748"/>
                      <a:gd name="connsiteY41" fmla="*/ 31434 h 143478"/>
                      <a:gd name="connsiteX42" fmla="*/ 116960 w 828748"/>
                      <a:gd name="connsiteY42" fmla="*/ 21797 h 143478"/>
                      <a:gd name="connsiteX43" fmla="*/ 800826 w 828748"/>
                      <a:gd name="connsiteY43" fmla="*/ 13155 h 143478"/>
                      <a:gd name="connsiteX44" fmla="*/ 826378 w 828748"/>
                      <a:gd name="connsiteY44" fmla="*/ 27839 h 143478"/>
                      <a:gd name="connsiteX45" fmla="*/ 816969 w 828748"/>
                      <a:gd name="connsiteY45" fmla="*/ 32428 h 143478"/>
                      <a:gd name="connsiteX46" fmla="*/ 800523 w 828748"/>
                      <a:gd name="connsiteY46" fmla="*/ 21645 h 143478"/>
                      <a:gd name="connsiteX47" fmla="*/ 773300 w 828748"/>
                      <a:gd name="connsiteY47" fmla="*/ 72810 h 143478"/>
                      <a:gd name="connsiteX48" fmla="*/ 799907 w 828748"/>
                      <a:gd name="connsiteY48" fmla="*/ 55755 h 143478"/>
                      <a:gd name="connsiteX49" fmla="*/ 821637 w 828748"/>
                      <a:gd name="connsiteY49" fmla="*/ 66615 h 143478"/>
                      <a:gd name="connsiteX50" fmla="*/ 828748 w 828748"/>
                      <a:gd name="connsiteY50" fmla="*/ 91012 h 143478"/>
                      <a:gd name="connsiteX51" fmla="*/ 818577 w 828748"/>
                      <a:gd name="connsiteY51" fmla="*/ 120457 h 143478"/>
                      <a:gd name="connsiteX52" fmla="*/ 797234 w 828748"/>
                      <a:gd name="connsiteY52" fmla="*/ 129406 h 143478"/>
                      <a:gd name="connsiteX53" fmla="*/ 771995 w 828748"/>
                      <a:gd name="connsiteY53" fmla="*/ 114799 h 143478"/>
                      <a:gd name="connsiteX54" fmla="*/ 763578 w 828748"/>
                      <a:gd name="connsiteY54" fmla="*/ 76940 h 143478"/>
                      <a:gd name="connsiteX55" fmla="*/ 774981 w 828748"/>
                      <a:gd name="connsiteY55" fmla="*/ 26386 h 143478"/>
                      <a:gd name="connsiteX56" fmla="*/ 800826 w 828748"/>
                      <a:gd name="connsiteY56" fmla="*/ 13155 h 143478"/>
                      <a:gd name="connsiteX57" fmla="*/ 712171 w 828748"/>
                      <a:gd name="connsiteY57" fmla="*/ 13155 h 143478"/>
                      <a:gd name="connsiteX58" fmla="*/ 745513 w 828748"/>
                      <a:gd name="connsiteY58" fmla="*/ 70669 h 143478"/>
                      <a:gd name="connsiteX59" fmla="*/ 711785 w 828748"/>
                      <a:gd name="connsiteY59" fmla="*/ 129406 h 143478"/>
                      <a:gd name="connsiteX60" fmla="*/ 678443 w 828748"/>
                      <a:gd name="connsiteY60" fmla="*/ 70975 h 143478"/>
                      <a:gd name="connsiteX61" fmla="*/ 712171 w 828748"/>
                      <a:gd name="connsiteY61" fmla="*/ 13155 h 143478"/>
                      <a:gd name="connsiteX62" fmla="*/ 550212 w 828748"/>
                      <a:gd name="connsiteY62" fmla="*/ 13155 h 143478"/>
                      <a:gd name="connsiteX63" fmla="*/ 575764 w 828748"/>
                      <a:gd name="connsiteY63" fmla="*/ 27839 h 143478"/>
                      <a:gd name="connsiteX64" fmla="*/ 566356 w 828748"/>
                      <a:gd name="connsiteY64" fmla="*/ 32428 h 143478"/>
                      <a:gd name="connsiteX65" fmla="*/ 549909 w 828748"/>
                      <a:gd name="connsiteY65" fmla="*/ 21645 h 143478"/>
                      <a:gd name="connsiteX66" fmla="*/ 522687 w 828748"/>
                      <a:gd name="connsiteY66" fmla="*/ 72810 h 143478"/>
                      <a:gd name="connsiteX67" fmla="*/ 549293 w 828748"/>
                      <a:gd name="connsiteY67" fmla="*/ 55755 h 143478"/>
                      <a:gd name="connsiteX68" fmla="*/ 571024 w 828748"/>
                      <a:gd name="connsiteY68" fmla="*/ 66615 h 143478"/>
                      <a:gd name="connsiteX69" fmla="*/ 578135 w 828748"/>
                      <a:gd name="connsiteY69" fmla="*/ 91012 h 143478"/>
                      <a:gd name="connsiteX70" fmla="*/ 567964 w 828748"/>
                      <a:gd name="connsiteY70" fmla="*/ 120457 h 143478"/>
                      <a:gd name="connsiteX71" fmla="*/ 546620 w 828748"/>
                      <a:gd name="connsiteY71" fmla="*/ 129406 h 143478"/>
                      <a:gd name="connsiteX72" fmla="*/ 521381 w 828748"/>
                      <a:gd name="connsiteY72" fmla="*/ 114799 h 143478"/>
                      <a:gd name="connsiteX73" fmla="*/ 512965 w 828748"/>
                      <a:gd name="connsiteY73" fmla="*/ 76940 h 143478"/>
                      <a:gd name="connsiteX74" fmla="*/ 524368 w 828748"/>
                      <a:gd name="connsiteY74" fmla="*/ 26386 h 143478"/>
                      <a:gd name="connsiteX75" fmla="*/ 550212 w 828748"/>
                      <a:gd name="connsiteY75" fmla="*/ 13155 h 143478"/>
                      <a:gd name="connsiteX76" fmla="*/ 461558 w 828748"/>
                      <a:gd name="connsiteY76" fmla="*/ 13155 h 143478"/>
                      <a:gd name="connsiteX77" fmla="*/ 494900 w 828748"/>
                      <a:gd name="connsiteY77" fmla="*/ 70669 h 143478"/>
                      <a:gd name="connsiteX78" fmla="*/ 461171 w 828748"/>
                      <a:gd name="connsiteY78" fmla="*/ 129406 h 143478"/>
                      <a:gd name="connsiteX79" fmla="*/ 427829 w 828748"/>
                      <a:gd name="connsiteY79" fmla="*/ 70975 h 143478"/>
                      <a:gd name="connsiteX80" fmla="*/ 461558 w 828748"/>
                      <a:gd name="connsiteY80" fmla="*/ 13155 h 143478"/>
                      <a:gd name="connsiteX81" fmla="*/ 293709 w 828748"/>
                      <a:gd name="connsiteY81" fmla="*/ 13155 h 143478"/>
                      <a:gd name="connsiteX82" fmla="*/ 316505 w 828748"/>
                      <a:gd name="connsiteY82" fmla="*/ 21721 h 143478"/>
                      <a:gd name="connsiteX83" fmla="*/ 324232 w 828748"/>
                      <a:gd name="connsiteY83" fmla="*/ 40382 h 143478"/>
                      <a:gd name="connsiteX84" fmla="*/ 317727 w 828748"/>
                      <a:gd name="connsiteY84" fmla="*/ 58584 h 143478"/>
                      <a:gd name="connsiteX85" fmla="*/ 302742 w 828748"/>
                      <a:gd name="connsiteY85" fmla="*/ 66845 h 143478"/>
                      <a:gd name="connsiteX86" fmla="*/ 302742 w 828748"/>
                      <a:gd name="connsiteY86" fmla="*/ 67839 h 143478"/>
                      <a:gd name="connsiteX87" fmla="*/ 321319 w 828748"/>
                      <a:gd name="connsiteY87" fmla="*/ 79005 h 143478"/>
                      <a:gd name="connsiteX88" fmla="*/ 326905 w 828748"/>
                      <a:gd name="connsiteY88" fmla="*/ 96826 h 143478"/>
                      <a:gd name="connsiteX89" fmla="*/ 316505 w 828748"/>
                      <a:gd name="connsiteY89" fmla="*/ 121529 h 143478"/>
                      <a:gd name="connsiteX90" fmla="*/ 294023 w 828748"/>
                      <a:gd name="connsiteY90" fmla="*/ 129406 h 143478"/>
                      <a:gd name="connsiteX91" fmla="*/ 259835 w 828748"/>
                      <a:gd name="connsiteY91" fmla="*/ 108068 h 143478"/>
                      <a:gd name="connsiteX92" fmla="*/ 269243 w 828748"/>
                      <a:gd name="connsiteY92" fmla="*/ 104014 h 143478"/>
                      <a:gd name="connsiteX93" fmla="*/ 279874 w 828748"/>
                      <a:gd name="connsiteY93" fmla="*/ 117551 h 143478"/>
                      <a:gd name="connsiteX94" fmla="*/ 294023 w 828748"/>
                      <a:gd name="connsiteY94" fmla="*/ 120917 h 143478"/>
                      <a:gd name="connsiteX95" fmla="*/ 311148 w 828748"/>
                      <a:gd name="connsiteY95" fmla="*/ 113575 h 143478"/>
                      <a:gd name="connsiteX96" fmla="*/ 316578 w 828748"/>
                      <a:gd name="connsiteY96" fmla="*/ 97131 h 143478"/>
                      <a:gd name="connsiteX97" fmla="*/ 308705 w 828748"/>
                      <a:gd name="connsiteY97" fmla="*/ 78240 h 143478"/>
                      <a:gd name="connsiteX98" fmla="*/ 288969 w 828748"/>
                      <a:gd name="connsiteY98" fmla="*/ 72505 h 143478"/>
                      <a:gd name="connsiteX99" fmla="*/ 280176 w 828748"/>
                      <a:gd name="connsiteY99" fmla="*/ 72505 h 143478"/>
                      <a:gd name="connsiteX100" fmla="*/ 280176 w 828748"/>
                      <a:gd name="connsiteY100" fmla="*/ 63556 h 143478"/>
                      <a:gd name="connsiteX101" fmla="*/ 288050 w 828748"/>
                      <a:gd name="connsiteY101" fmla="*/ 63556 h 143478"/>
                      <a:gd name="connsiteX102" fmla="*/ 308245 w 828748"/>
                      <a:gd name="connsiteY102" fmla="*/ 56749 h 143478"/>
                      <a:gd name="connsiteX103" fmla="*/ 314061 w 828748"/>
                      <a:gd name="connsiteY103" fmla="*/ 41224 h 143478"/>
                      <a:gd name="connsiteX104" fmla="*/ 307483 w 828748"/>
                      <a:gd name="connsiteY104" fmla="*/ 26080 h 143478"/>
                      <a:gd name="connsiteX105" fmla="*/ 293480 w 828748"/>
                      <a:gd name="connsiteY105" fmla="*/ 21645 h 143478"/>
                      <a:gd name="connsiteX106" fmla="*/ 279331 w 828748"/>
                      <a:gd name="connsiteY106" fmla="*/ 26386 h 143478"/>
                      <a:gd name="connsiteX107" fmla="*/ 271457 w 828748"/>
                      <a:gd name="connsiteY107" fmla="*/ 38546 h 143478"/>
                      <a:gd name="connsiteX108" fmla="*/ 262049 w 828748"/>
                      <a:gd name="connsiteY108" fmla="*/ 34799 h 143478"/>
                      <a:gd name="connsiteX109" fmla="*/ 275509 w 828748"/>
                      <a:gd name="connsiteY109" fmla="*/ 18049 h 143478"/>
                      <a:gd name="connsiteX110" fmla="*/ 293709 w 828748"/>
                      <a:gd name="connsiteY110" fmla="*/ 13155 h 143478"/>
                      <a:gd name="connsiteX111" fmla="*/ 211707 w 828748"/>
                      <a:gd name="connsiteY111" fmla="*/ 13155 h 143478"/>
                      <a:gd name="connsiteX112" fmla="*/ 234492 w 828748"/>
                      <a:gd name="connsiteY112" fmla="*/ 21797 h 143478"/>
                      <a:gd name="connsiteX113" fmla="*/ 242073 w 828748"/>
                      <a:gd name="connsiteY113" fmla="*/ 41988 h 143478"/>
                      <a:gd name="connsiteX114" fmla="*/ 236643 w 828748"/>
                      <a:gd name="connsiteY114" fmla="*/ 60420 h 143478"/>
                      <a:gd name="connsiteX115" fmla="*/ 218431 w 828748"/>
                      <a:gd name="connsiteY115" fmla="*/ 79999 h 143478"/>
                      <a:gd name="connsiteX116" fmla="*/ 187384 w 828748"/>
                      <a:gd name="connsiteY116" fmla="*/ 118699 h 143478"/>
                      <a:gd name="connsiteX117" fmla="*/ 242219 w 828748"/>
                      <a:gd name="connsiteY117" fmla="*/ 118699 h 143478"/>
                      <a:gd name="connsiteX118" fmla="*/ 242219 w 828748"/>
                      <a:gd name="connsiteY118" fmla="*/ 127341 h 143478"/>
                      <a:gd name="connsiteX119" fmla="*/ 177518 w 828748"/>
                      <a:gd name="connsiteY119" fmla="*/ 127341 h 143478"/>
                      <a:gd name="connsiteX120" fmla="*/ 177518 w 828748"/>
                      <a:gd name="connsiteY120" fmla="*/ 119617 h 143478"/>
                      <a:gd name="connsiteX121" fmla="*/ 211404 w 828748"/>
                      <a:gd name="connsiteY121" fmla="*/ 74263 h 143478"/>
                      <a:gd name="connsiteX122" fmla="*/ 228299 w 828748"/>
                      <a:gd name="connsiteY122" fmla="*/ 55220 h 143478"/>
                      <a:gd name="connsiteX123" fmla="*/ 231745 w 828748"/>
                      <a:gd name="connsiteY123" fmla="*/ 41988 h 143478"/>
                      <a:gd name="connsiteX124" fmla="*/ 225396 w 828748"/>
                      <a:gd name="connsiteY124" fmla="*/ 26463 h 143478"/>
                      <a:gd name="connsiteX125" fmla="*/ 211550 w 828748"/>
                      <a:gd name="connsiteY125" fmla="*/ 21797 h 143478"/>
                      <a:gd name="connsiteX126" fmla="*/ 188301 w 828748"/>
                      <a:gd name="connsiteY126" fmla="*/ 45276 h 143478"/>
                      <a:gd name="connsiteX127" fmla="*/ 178436 w 828748"/>
                      <a:gd name="connsiteY127" fmla="*/ 42753 h 143478"/>
                      <a:gd name="connsiteX128" fmla="*/ 191361 w 828748"/>
                      <a:gd name="connsiteY128" fmla="*/ 19655 h 143478"/>
                      <a:gd name="connsiteX129" fmla="*/ 211707 w 828748"/>
                      <a:gd name="connsiteY129" fmla="*/ 13155 h 143478"/>
                      <a:gd name="connsiteX130" fmla="*/ 116960 w 828748"/>
                      <a:gd name="connsiteY130" fmla="*/ 13155 h 143478"/>
                      <a:gd name="connsiteX131" fmla="*/ 150305 w 828748"/>
                      <a:gd name="connsiteY131" fmla="*/ 70669 h 143478"/>
                      <a:gd name="connsiteX132" fmla="*/ 116578 w 828748"/>
                      <a:gd name="connsiteY132" fmla="*/ 129406 h 143478"/>
                      <a:gd name="connsiteX133" fmla="*/ 83232 w 828748"/>
                      <a:gd name="connsiteY133" fmla="*/ 70975 h 143478"/>
                      <a:gd name="connsiteX134" fmla="*/ 116960 w 828748"/>
                      <a:gd name="connsiteY134" fmla="*/ 13155 h 143478"/>
                      <a:gd name="connsiteX135" fmla="*/ 34187 w 828748"/>
                      <a:gd name="connsiteY135" fmla="*/ 13155 h 143478"/>
                      <a:gd name="connsiteX136" fmla="*/ 56978 w 828748"/>
                      <a:gd name="connsiteY136" fmla="*/ 21797 h 143478"/>
                      <a:gd name="connsiteX137" fmla="*/ 64550 w 828748"/>
                      <a:gd name="connsiteY137" fmla="*/ 41988 h 143478"/>
                      <a:gd name="connsiteX138" fmla="*/ 59120 w 828748"/>
                      <a:gd name="connsiteY138" fmla="*/ 60420 h 143478"/>
                      <a:gd name="connsiteX139" fmla="*/ 40918 w 828748"/>
                      <a:gd name="connsiteY139" fmla="*/ 79999 h 143478"/>
                      <a:gd name="connsiteX140" fmla="*/ 9866 w 828748"/>
                      <a:gd name="connsiteY140" fmla="*/ 118699 h 143478"/>
                      <a:gd name="connsiteX141" fmla="*/ 64703 w 828748"/>
                      <a:gd name="connsiteY141" fmla="*/ 118699 h 143478"/>
                      <a:gd name="connsiteX142" fmla="*/ 64703 w 828748"/>
                      <a:gd name="connsiteY142" fmla="*/ 127341 h 143478"/>
                      <a:gd name="connsiteX143" fmla="*/ 0 w 828748"/>
                      <a:gd name="connsiteY143" fmla="*/ 127341 h 143478"/>
                      <a:gd name="connsiteX144" fmla="*/ 0 w 828748"/>
                      <a:gd name="connsiteY144" fmla="*/ 119617 h 143478"/>
                      <a:gd name="connsiteX145" fmla="*/ 33881 w 828748"/>
                      <a:gd name="connsiteY145" fmla="*/ 74263 h 143478"/>
                      <a:gd name="connsiteX146" fmla="*/ 50784 w 828748"/>
                      <a:gd name="connsiteY146" fmla="*/ 55220 h 143478"/>
                      <a:gd name="connsiteX147" fmla="*/ 54225 w 828748"/>
                      <a:gd name="connsiteY147" fmla="*/ 41988 h 143478"/>
                      <a:gd name="connsiteX148" fmla="*/ 47878 w 828748"/>
                      <a:gd name="connsiteY148" fmla="*/ 26463 h 143478"/>
                      <a:gd name="connsiteX149" fmla="*/ 34034 w 828748"/>
                      <a:gd name="connsiteY149" fmla="*/ 21797 h 143478"/>
                      <a:gd name="connsiteX150" fmla="*/ 10784 w 828748"/>
                      <a:gd name="connsiteY150" fmla="*/ 45276 h 143478"/>
                      <a:gd name="connsiteX151" fmla="*/ 918 w 828748"/>
                      <a:gd name="connsiteY151" fmla="*/ 42753 h 143478"/>
                      <a:gd name="connsiteX152" fmla="*/ 13843 w 828748"/>
                      <a:gd name="connsiteY152" fmla="*/ 19655 h 143478"/>
                      <a:gd name="connsiteX153" fmla="*/ 34187 w 828748"/>
                      <a:gd name="connsiteY153" fmla="*/ 13155 h 143478"/>
                      <a:gd name="connsiteX154" fmla="*/ 649278 w 828748"/>
                      <a:gd name="connsiteY154" fmla="*/ 0 h 143478"/>
                      <a:gd name="connsiteX155" fmla="*/ 657078 w 828748"/>
                      <a:gd name="connsiteY155" fmla="*/ 0 h 143478"/>
                      <a:gd name="connsiteX156" fmla="*/ 596127 w 828748"/>
                      <a:gd name="connsiteY156" fmla="*/ 143478 h 143478"/>
                      <a:gd name="connsiteX157" fmla="*/ 588326 w 828748"/>
                      <a:gd name="connsiteY157" fmla="*/ 143478 h 143478"/>
                      <a:gd name="connsiteX158" fmla="*/ 398664 w 828748"/>
                      <a:gd name="connsiteY158" fmla="*/ 0 h 143478"/>
                      <a:gd name="connsiteX159" fmla="*/ 406465 w 828748"/>
                      <a:gd name="connsiteY159" fmla="*/ 0 h 143478"/>
                      <a:gd name="connsiteX160" fmla="*/ 345513 w 828748"/>
                      <a:gd name="connsiteY160" fmla="*/ 143478 h 143478"/>
                      <a:gd name="connsiteX161" fmla="*/ 337713 w 828748"/>
                      <a:gd name="connsiteY161" fmla="*/ 143478 h 143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</a:cxnLst>
                    <a:rect l="l" t="t" r="r" b="b"/>
                    <a:pathLst>
                      <a:path w="828748" h="143478">
                        <a:moveTo>
                          <a:pt x="798382" y="64397"/>
                        </a:moveTo>
                        <a:cubicBezTo>
                          <a:pt x="788587" y="64397"/>
                          <a:pt x="780328" y="70490"/>
                          <a:pt x="773603" y="82676"/>
                        </a:cubicBezTo>
                        <a:cubicBezTo>
                          <a:pt x="773707" y="96187"/>
                          <a:pt x="776276" y="106258"/>
                          <a:pt x="781330" y="112886"/>
                        </a:cubicBezTo>
                        <a:cubicBezTo>
                          <a:pt x="785402" y="118239"/>
                          <a:pt x="790707" y="120917"/>
                          <a:pt x="797234" y="120917"/>
                        </a:cubicBezTo>
                        <a:cubicBezTo>
                          <a:pt x="804324" y="120917"/>
                          <a:pt x="809754" y="118011"/>
                          <a:pt x="813523" y="112198"/>
                        </a:cubicBezTo>
                        <a:cubicBezTo>
                          <a:pt x="816886" y="107048"/>
                          <a:pt x="818577" y="100038"/>
                          <a:pt x="818577" y="91166"/>
                        </a:cubicBezTo>
                        <a:cubicBezTo>
                          <a:pt x="818577" y="82243"/>
                          <a:pt x="816510" y="75384"/>
                          <a:pt x="812375" y="70593"/>
                        </a:cubicBezTo>
                        <a:cubicBezTo>
                          <a:pt x="808804" y="66462"/>
                          <a:pt x="804146" y="64397"/>
                          <a:pt x="798382" y="64397"/>
                        </a:cubicBezTo>
                        <a:close/>
                        <a:moveTo>
                          <a:pt x="547769" y="64397"/>
                        </a:moveTo>
                        <a:cubicBezTo>
                          <a:pt x="537974" y="64397"/>
                          <a:pt x="529714" y="70490"/>
                          <a:pt x="522989" y="82676"/>
                        </a:cubicBezTo>
                        <a:cubicBezTo>
                          <a:pt x="523094" y="96187"/>
                          <a:pt x="525663" y="106258"/>
                          <a:pt x="530717" y="112886"/>
                        </a:cubicBezTo>
                        <a:cubicBezTo>
                          <a:pt x="534789" y="118239"/>
                          <a:pt x="540094" y="120917"/>
                          <a:pt x="546620" y="120917"/>
                        </a:cubicBezTo>
                        <a:cubicBezTo>
                          <a:pt x="553710" y="120917"/>
                          <a:pt x="559140" y="118011"/>
                          <a:pt x="562910" y="112198"/>
                        </a:cubicBezTo>
                        <a:cubicBezTo>
                          <a:pt x="566272" y="107048"/>
                          <a:pt x="567964" y="100038"/>
                          <a:pt x="567964" y="91166"/>
                        </a:cubicBezTo>
                        <a:cubicBezTo>
                          <a:pt x="567964" y="82243"/>
                          <a:pt x="565896" y="75384"/>
                          <a:pt x="561761" y="70593"/>
                        </a:cubicBezTo>
                        <a:cubicBezTo>
                          <a:pt x="558190" y="66462"/>
                          <a:pt x="553533" y="64397"/>
                          <a:pt x="547769" y="64397"/>
                        </a:cubicBezTo>
                        <a:close/>
                        <a:moveTo>
                          <a:pt x="712171" y="21797"/>
                        </a:moveTo>
                        <a:cubicBezTo>
                          <a:pt x="703703" y="21797"/>
                          <a:pt x="697656" y="26003"/>
                          <a:pt x="694043" y="34417"/>
                        </a:cubicBezTo>
                        <a:cubicBezTo>
                          <a:pt x="690629" y="42268"/>
                          <a:pt x="688916" y="54353"/>
                          <a:pt x="688916" y="70669"/>
                        </a:cubicBezTo>
                        <a:cubicBezTo>
                          <a:pt x="688916" y="89483"/>
                          <a:pt x="691057" y="102841"/>
                          <a:pt x="695338" y="110745"/>
                        </a:cubicBezTo>
                        <a:cubicBezTo>
                          <a:pt x="698962" y="117424"/>
                          <a:pt x="704444" y="120763"/>
                          <a:pt x="711785" y="120763"/>
                        </a:cubicBezTo>
                        <a:cubicBezTo>
                          <a:pt x="720253" y="120763"/>
                          <a:pt x="726320" y="116353"/>
                          <a:pt x="729986" y="107532"/>
                        </a:cubicBezTo>
                        <a:cubicBezTo>
                          <a:pt x="733348" y="99477"/>
                          <a:pt x="735040" y="87240"/>
                          <a:pt x="735040" y="70821"/>
                        </a:cubicBezTo>
                        <a:cubicBezTo>
                          <a:pt x="735040" y="52211"/>
                          <a:pt x="732868" y="39082"/>
                          <a:pt x="728534" y="31434"/>
                        </a:cubicBezTo>
                        <a:cubicBezTo>
                          <a:pt x="724911" y="25009"/>
                          <a:pt x="719460" y="21797"/>
                          <a:pt x="712171" y="21797"/>
                        </a:cubicBezTo>
                        <a:close/>
                        <a:moveTo>
                          <a:pt x="461558" y="21797"/>
                        </a:moveTo>
                        <a:cubicBezTo>
                          <a:pt x="453089" y="21797"/>
                          <a:pt x="447043" y="26003"/>
                          <a:pt x="443430" y="34417"/>
                        </a:cubicBezTo>
                        <a:cubicBezTo>
                          <a:pt x="440015" y="42268"/>
                          <a:pt x="438303" y="54353"/>
                          <a:pt x="438303" y="70669"/>
                        </a:cubicBezTo>
                        <a:cubicBezTo>
                          <a:pt x="438303" y="89483"/>
                          <a:pt x="440444" y="102841"/>
                          <a:pt x="444725" y="110745"/>
                        </a:cubicBezTo>
                        <a:cubicBezTo>
                          <a:pt x="448348" y="117424"/>
                          <a:pt x="453830" y="120763"/>
                          <a:pt x="461171" y="120763"/>
                        </a:cubicBezTo>
                        <a:cubicBezTo>
                          <a:pt x="469640" y="120763"/>
                          <a:pt x="475707" y="116353"/>
                          <a:pt x="479372" y="107532"/>
                        </a:cubicBezTo>
                        <a:cubicBezTo>
                          <a:pt x="482735" y="99477"/>
                          <a:pt x="484426" y="87240"/>
                          <a:pt x="484426" y="70821"/>
                        </a:cubicBezTo>
                        <a:cubicBezTo>
                          <a:pt x="484426" y="52211"/>
                          <a:pt x="482254" y="39082"/>
                          <a:pt x="477921" y="31434"/>
                        </a:cubicBezTo>
                        <a:cubicBezTo>
                          <a:pt x="474297" y="25009"/>
                          <a:pt x="468846" y="21797"/>
                          <a:pt x="461558" y="21797"/>
                        </a:cubicBezTo>
                        <a:close/>
                        <a:moveTo>
                          <a:pt x="116960" y="21797"/>
                        </a:moveTo>
                        <a:cubicBezTo>
                          <a:pt x="108496" y="21797"/>
                          <a:pt x="102454" y="26003"/>
                          <a:pt x="98835" y="34417"/>
                        </a:cubicBezTo>
                        <a:cubicBezTo>
                          <a:pt x="95418" y="42268"/>
                          <a:pt x="93710" y="54353"/>
                          <a:pt x="93710" y="70669"/>
                        </a:cubicBezTo>
                        <a:cubicBezTo>
                          <a:pt x="93710" y="89483"/>
                          <a:pt x="95851" y="102841"/>
                          <a:pt x="100135" y="110745"/>
                        </a:cubicBezTo>
                        <a:cubicBezTo>
                          <a:pt x="103754" y="117424"/>
                          <a:pt x="109235" y="120763"/>
                          <a:pt x="116578" y="120763"/>
                        </a:cubicBezTo>
                        <a:cubicBezTo>
                          <a:pt x="125041" y="120763"/>
                          <a:pt x="131109" y="116353"/>
                          <a:pt x="134780" y="107532"/>
                        </a:cubicBezTo>
                        <a:cubicBezTo>
                          <a:pt x="138145" y="99477"/>
                          <a:pt x="139828" y="87240"/>
                          <a:pt x="139828" y="70821"/>
                        </a:cubicBezTo>
                        <a:cubicBezTo>
                          <a:pt x="139828" y="52211"/>
                          <a:pt x="137661" y="39082"/>
                          <a:pt x="133327" y="31434"/>
                        </a:cubicBezTo>
                        <a:cubicBezTo>
                          <a:pt x="129707" y="25009"/>
                          <a:pt x="124251" y="21797"/>
                          <a:pt x="116960" y="21797"/>
                        </a:cubicBezTo>
                        <a:close/>
                        <a:moveTo>
                          <a:pt x="800826" y="13155"/>
                        </a:moveTo>
                        <a:cubicBezTo>
                          <a:pt x="812552" y="13155"/>
                          <a:pt x="821073" y="18049"/>
                          <a:pt x="826378" y="27839"/>
                        </a:cubicBezTo>
                        <a:lnTo>
                          <a:pt x="816969" y="32428"/>
                        </a:lnTo>
                        <a:cubicBezTo>
                          <a:pt x="813753" y="25239"/>
                          <a:pt x="808271" y="21645"/>
                          <a:pt x="800523" y="21645"/>
                        </a:cubicBezTo>
                        <a:cubicBezTo>
                          <a:pt x="782980" y="21645"/>
                          <a:pt x="773905" y="38700"/>
                          <a:pt x="773300" y="72810"/>
                        </a:cubicBezTo>
                        <a:cubicBezTo>
                          <a:pt x="780380" y="61440"/>
                          <a:pt x="789256" y="55755"/>
                          <a:pt x="799907" y="55755"/>
                        </a:cubicBezTo>
                        <a:cubicBezTo>
                          <a:pt x="808991" y="55755"/>
                          <a:pt x="816228" y="59374"/>
                          <a:pt x="821637" y="66615"/>
                        </a:cubicBezTo>
                        <a:cubicBezTo>
                          <a:pt x="826378" y="72988"/>
                          <a:pt x="828748" y="81121"/>
                          <a:pt x="828748" y="91012"/>
                        </a:cubicBezTo>
                        <a:cubicBezTo>
                          <a:pt x="828748" y="103556"/>
                          <a:pt x="825354" y="113370"/>
                          <a:pt x="818577" y="120457"/>
                        </a:cubicBezTo>
                        <a:cubicBezTo>
                          <a:pt x="812918" y="126423"/>
                          <a:pt x="805796" y="129406"/>
                          <a:pt x="797234" y="129406"/>
                        </a:cubicBezTo>
                        <a:cubicBezTo>
                          <a:pt x="786374" y="129406"/>
                          <a:pt x="777957" y="124537"/>
                          <a:pt x="771995" y="114799"/>
                        </a:cubicBezTo>
                        <a:cubicBezTo>
                          <a:pt x="766387" y="105722"/>
                          <a:pt x="763578" y="93103"/>
                          <a:pt x="763578" y="76940"/>
                        </a:cubicBezTo>
                        <a:cubicBezTo>
                          <a:pt x="763578" y="53996"/>
                          <a:pt x="767379" y="37144"/>
                          <a:pt x="774981" y="26386"/>
                        </a:cubicBezTo>
                        <a:cubicBezTo>
                          <a:pt x="781246" y="17565"/>
                          <a:pt x="789872" y="13155"/>
                          <a:pt x="800826" y="13155"/>
                        </a:cubicBezTo>
                        <a:close/>
                        <a:moveTo>
                          <a:pt x="712171" y="13155"/>
                        </a:moveTo>
                        <a:cubicBezTo>
                          <a:pt x="734403" y="13155"/>
                          <a:pt x="745513" y="32326"/>
                          <a:pt x="745513" y="70669"/>
                        </a:cubicBezTo>
                        <a:cubicBezTo>
                          <a:pt x="745513" y="109827"/>
                          <a:pt x="734267" y="129406"/>
                          <a:pt x="711785" y="129406"/>
                        </a:cubicBezTo>
                        <a:cubicBezTo>
                          <a:pt x="689553" y="129406"/>
                          <a:pt x="678443" y="109928"/>
                          <a:pt x="678443" y="70975"/>
                        </a:cubicBezTo>
                        <a:cubicBezTo>
                          <a:pt x="678443" y="32428"/>
                          <a:pt x="689679" y="13155"/>
                          <a:pt x="712171" y="13155"/>
                        </a:cubicBezTo>
                        <a:close/>
                        <a:moveTo>
                          <a:pt x="550212" y="13155"/>
                        </a:moveTo>
                        <a:cubicBezTo>
                          <a:pt x="561939" y="13155"/>
                          <a:pt x="570460" y="18049"/>
                          <a:pt x="575764" y="27839"/>
                        </a:cubicBezTo>
                        <a:lnTo>
                          <a:pt x="566356" y="32428"/>
                        </a:lnTo>
                        <a:cubicBezTo>
                          <a:pt x="563140" y="25239"/>
                          <a:pt x="557658" y="21645"/>
                          <a:pt x="549909" y="21645"/>
                        </a:cubicBezTo>
                        <a:cubicBezTo>
                          <a:pt x="532366" y="21645"/>
                          <a:pt x="523292" y="38700"/>
                          <a:pt x="522687" y="72810"/>
                        </a:cubicBezTo>
                        <a:cubicBezTo>
                          <a:pt x="529766" y="61440"/>
                          <a:pt x="538642" y="55755"/>
                          <a:pt x="549293" y="55755"/>
                        </a:cubicBezTo>
                        <a:cubicBezTo>
                          <a:pt x="558378" y="55755"/>
                          <a:pt x="565615" y="59374"/>
                          <a:pt x="571024" y="66615"/>
                        </a:cubicBezTo>
                        <a:cubicBezTo>
                          <a:pt x="575764" y="72988"/>
                          <a:pt x="578135" y="81121"/>
                          <a:pt x="578135" y="91012"/>
                        </a:cubicBezTo>
                        <a:cubicBezTo>
                          <a:pt x="578135" y="103556"/>
                          <a:pt x="574741" y="113370"/>
                          <a:pt x="567964" y="120457"/>
                        </a:cubicBezTo>
                        <a:cubicBezTo>
                          <a:pt x="562304" y="126423"/>
                          <a:pt x="555183" y="129406"/>
                          <a:pt x="546620" y="129406"/>
                        </a:cubicBezTo>
                        <a:cubicBezTo>
                          <a:pt x="535760" y="129406"/>
                          <a:pt x="527344" y="124537"/>
                          <a:pt x="521381" y="114799"/>
                        </a:cubicBezTo>
                        <a:cubicBezTo>
                          <a:pt x="515774" y="105722"/>
                          <a:pt x="512965" y="93103"/>
                          <a:pt x="512965" y="76940"/>
                        </a:cubicBezTo>
                        <a:cubicBezTo>
                          <a:pt x="512965" y="53996"/>
                          <a:pt x="516766" y="37144"/>
                          <a:pt x="524368" y="26386"/>
                        </a:cubicBezTo>
                        <a:cubicBezTo>
                          <a:pt x="530633" y="17565"/>
                          <a:pt x="539258" y="13155"/>
                          <a:pt x="550212" y="13155"/>
                        </a:cubicBezTo>
                        <a:close/>
                        <a:moveTo>
                          <a:pt x="461558" y="13155"/>
                        </a:moveTo>
                        <a:cubicBezTo>
                          <a:pt x="483789" y="13155"/>
                          <a:pt x="494900" y="32326"/>
                          <a:pt x="494900" y="70669"/>
                        </a:cubicBezTo>
                        <a:cubicBezTo>
                          <a:pt x="494900" y="109827"/>
                          <a:pt x="483653" y="129406"/>
                          <a:pt x="461171" y="129406"/>
                        </a:cubicBezTo>
                        <a:cubicBezTo>
                          <a:pt x="438940" y="129406"/>
                          <a:pt x="427829" y="109928"/>
                          <a:pt x="427829" y="70975"/>
                        </a:cubicBezTo>
                        <a:cubicBezTo>
                          <a:pt x="427829" y="32428"/>
                          <a:pt x="439065" y="13155"/>
                          <a:pt x="461558" y="13155"/>
                        </a:cubicBezTo>
                        <a:close/>
                        <a:moveTo>
                          <a:pt x="293709" y="13155"/>
                        </a:moveTo>
                        <a:cubicBezTo>
                          <a:pt x="303097" y="13155"/>
                          <a:pt x="310688" y="16010"/>
                          <a:pt x="316505" y="21721"/>
                        </a:cubicBezTo>
                        <a:cubicBezTo>
                          <a:pt x="321653" y="26717"/>
                          <a:pt x="324232" y="32938"/>
                          <a:pt x="324232" y="40382"/>
                        </a:cubicBezTo>
                        <a:cubicBezTo>
                          <a:pt x="324232" y="47775"/>
                          <a:pt x="322060" y="53842"/>
                          <a:pt x="317727" y="58584"/>
                        </a:cubicBezTo>
                        <a:cubicBezTo>
                          <a:pt x="314009" y="62613"/>
                          <a:pt x="309007" y="65366"/>
                          <a:pt x="302742" y="66845"/>
                        </a:cubicBezTo>
                        <a:lnTo>
                          <a:pt x="302742" y="67839"/>
                        </a:lnTo>
                        <a:cubicBezTo>
                          <a:pt x="310897" y="69675"/>
                          <a:pt x="317090" y="73396"/>
                          <a:pt x="321319" y="79005"/>
                        </a:cubicBezTo>
                        <a:cubicBezTo>
                          <a:pt x="325047" y="83950"/>
                          <a:pt x="326905" y="89891"/>
                          <a:pt x="326905" y="96826"/>
                        </a:cubicBezTo>
                        <a:cubicBezTo>
                          <a:pt x="326905" y="107227"/>
                          <a:pt x="323438" y="115461"/>
                          <a:pt x="316505" y="121529"/>
                        </a:cubicBezTo>
                        <a:cubicBezTo>
                          <a:pt x="310542" y="126780"/>
                          <a:pt x="303045" y="129406"/>
                          <a:pt x="294023" y="129406"/>
                        </a:cubicBezTo>
                        <a:cubicBezTo>
                          <a:pt x="277555" y="129406"/>
                          <a:pt x="266152" y="122293"/>
                          <a:pt x="259835" y="108068"/>
                        </a:cubicBezTo>
                        <a:lnTo>
                          <a:pt x="269243" y="104014"/>
                        </a:lnTo>
                        <a:cubicBezTo>
                          <a:pt x="271937" y="110439"/>
                          <a:pt x="275488" y="114951"/>
                          <a:pt x="279874" y="117551"/>
                        </a:cubicBezTo>
                        <a:cubicBezTo>
                          <a:pt x="283591" y="119795"/>
                          <a:pt x="288311" y="120917"/>
                          <a:pt x="294023" y="120917"/>
                        </a:cubicBezTo>
                        <a:cubicBezTo>
                          <a:pt x="301311" y="120917"/>
                          <a:pt x="307023" y="118469"/>
                          <a:pt x="311148" y="113575"/>
                        </a:cubicBezTo>
                        <a:cubicBezTo>
                          <a:pt x="314771" y="109291"/>
                          <a:pt x="316578" y="103810"/>
                          <a:pt x="316578" y="97131"/>
                        </a:cubicBezTo>
                        <a:cubicBezTo>
                          <a:pt x="316578" y="88769"/>
                          <a:pt x="313957" y="82472"/>
                          <a:pt x="308705" y="78240"/>
                        </a:cubicBezTo>
                        <a:cubicBezTo>
                          <a:pt x="303964" y="74417"/>
                          <a:pt x="297385" y="72505"/>
                          <a:pt x="288969" y="72505"/>
                        </a:cubicBezTo>
                        <a:lnTo>
                          <a:pt x="280176" y="72505"/>
                        </a:lnTo>
                        <a:lnTo>
                          <a:pt x="280176" y="63556"/>
                        </a:lnTo>
                        <a:lnTo>
                          <a:pt x="288050" y="63556"/>
                        </a:lnTo>
                        <a:cubicBezTo>
                          <a:pt x="296978" y="63556"/>
                          <a:pt x="303703" y="61286"/>
                          <a:pt x="308245" y="56749"/>
                        </a:cubicBezTo>
                        <a:cubicBezTo>
                          <a:pt x="312119" y="52874"/>
                          <a:pt x="314061" y="47699"/>
                          <a:pt x="314061" y="41224"/>
                        </a:cubicBezTo>
                        <a:cubicBezTo>
                          <a:pt x="314061" y="34697"/>
                          <a:pt x="311869" y="29650"/>
                          <a:pt x="307483" y="26080"/>
                        </a:cubicBezTo>
                        <a:cubicBezTo>
                          <a:pt x="303807" y="23123"/>
                          <a:pt x="299139" y="21645"/>
                          <a:pt x="293480" y="21645"/>
                        </a:cubicBezTo>
                        <a:cubicBezTo>
                          <a:pt x="287977" y="21645"/>
                          <a:pt x="283257" y="23225"/>
                          <a:pt x="279331" y="26386"/>
                        </a:cubicBezTo>
                        <a:cubicBezTo>
                          <a:pt x="275717" y="29293"/>
                          <a:pt x="273086" y="33346"/>
                          <a:pt x="271457" y="38546"/>
                        </a:cubicBezTo>
                        <a:lnTo>
                          <a:pt x="262049" y="34799"/>
                        </a:lnTo>
                        <a:cubicBezTo>
                          <a:pt x="264952" y="27354"/>
                          <a:pt x="269442" y="21772"/>
                          <a:pt x="275509" y="18049"/>
                        </a:cubicBezTo>
                        <a:cubicBezTo>
                          <a:pt x="280709" y="14786"/>
                          <a:pt x="286776" y="13155"/>
                          <a:pt x="293709" y="13155"/>
                        </a:cubicBezTo>
                        <a:close/>
                        <a:moveTo>
                          <a:pt x="211707" y="13155"/>
                        </a:moveTo>
                        <a:cubicBezTo>
                          <a:pt x="221293" y="13155"/>
                          <a:pt x="228884" y="16035"/>
                          <a:pt x="234492" y="21797"/>
                        </a:cubicBezTo>
                        <a:cubicBezTo>
                          <a:pt x="239546" y="26947"/>
                          <a:pt x="242073" y="33677"/>
                          <a:pt x="242073" y="41988"/>
                        </a:cubicBezTo>
                        <a:cubicBezTo>
                          <a:pt x="242073" y="48667"/>
                          <a:pt x="240256" y="54811"/>
                          <a:pt x="236643" y="60420"/>
                        </a:cubicBezTo>
                        <a:cubicBezTo>
                          <a:pt x="233218" y="65621"/>
                          <a:pt x="227151" y="72147"/>
                          <a:pt x="218431" y="79999"/>
                        </a:cubicBezTo>
                        <a:cubicBezTo>
                          <a:pt x="203698" y="92899"/>
                          <a:pt x="193349" y="105799"/>
                          <a:pt x="187384" y="118699"/>
                        </a:cubicBezTo>
                        <a:lnTo>
                          <a:pt x="242219" y="118699"/>
                        </a:lnTo>
                        <a:lnTo>
                          <a:pt x="242219" y="127341"/>
                        </a:lnTo>
                        <a:lnTo>
                          <a:pt x="177518" y="127341"/>
                        </a:lnTo>
                        <a:lnTo>
                          <a:pt x="177518" y="119617"/>
                        </a:lnTo>
                        <a:cubicBezTo>
                          <a:pt x="183993" y="104116"/>
                          <a:pt x="195287" y="88998"/>
                          <a:pt x="211404" y="74263"/>
                        </a:cubicBezTo>
                        <a:cubicBezTo>
                          <a:pt x="219966" y="66258"/>
                          <a:pt x="225595" y="59910"/>
                          <a:pt x="228299" y="55220"/>
                        </a:cubicBezTo>
                        <a:cubicBezTo>
                          <a:pt x="230597" y="51242"/>
                          <a:pt x="231745" y="46832"/>
                          <a:pt x="231745" y="41988"/>
                        </a:cubicBezTo>
                        <a:cubicBezTo>
                          <a:pt x="231745" y="35308"/>
                          <a:pt x="229626" y="30133"/>
                          <a:pt x="225396" y="26463"/>
                        </a:cubicBezTo>
                        <a:cubicBezTo>
                          <a:pt x="221773" y="23352"/>
                          <a:pt x="217158" y="21797"/>
                          <a:pt x="211550" y="21797"/>
                        </a:cubicBezTo>
                        <a:cubicBezTo>
                          <a:pt x="198703" y="21797"/>
                          <a:pt x="190953" y="29624"/>
                          <a:pt x="188301" y="45276"/>
                        </a:cubicBezTo>
                        <a:lnTo>
                          <a:pt x="178436" y="42753"/>
                        </a:lnTo>
                        <a:cubicBezTo>
                          <a:pt x="180526" y="32453"/>
                          <a:pt x="184835" y="24754"/>
                          <a:pt x="191361" y="19655"/>
                        </a:cubicBezTo>
                        <a:cubicBezTo>
                          <a:pt x="196867" y="15322"/>
                          <a:pt x="203645" y="13155"/>
                          <a:pt x="211707" y="13155"/>
                        </a:cubicBezTo>
                        <a:close/>
                        <a:moveTo>
                          <a:pt x="116960" y="13155"/>
                        </a:moveTo>
                        <a:cubicBezTo>
                          <a:pt x="139191" y="13155"/>
                          <a:pt x="150305" y="32326"/>
                          <a:pt x="150305" y="70669"/>
                        </a:cubicBezTo>
                        <a:cubicBezTo>
                          <a:pt x="150305" y="109827"/>
                          <a:pt x="139063" y="129406"/>
                          <a:pt x="116578" y="129406"/>
                        </a:cubicBezTo>
                        <a:cubicBezTo>
                          <a:pt x="94348" y="129406"/>
                          <a:pt x="83232" y="109928"/>
                          <a:pt x="83232" y="70975"/>
                        </a:cubicBezTo>
                        <a:cubicBezTo>
                          <a:pt x="83232" y="32428"/>
                          <a:pt x="94475" y="13155"/>
                          <a:pt x="116960" y="13155"/>
                        </a:cubicBezTo>
                        <a:close/>
                        <a:moveTo>
                          <a:pt x="34187" y="13155"/>
                        </a:moveTo>
                        <a:cubicBezTo>
                          <a:pt x="43773" y="13155"/>
                          <a:pt x="51370" y="16035"/>
                          <a:pt x="56978" y="21797"/>
                        </a:cubicBezTo>
                        <a:cubicBezTo>
                          <a:pt x="62026" y="26947"/>
                          <a:pt x="64550" y="33677"/>
                          <a:pt x="64550" y="41988"/>
                        </a:cubicBezTo>
                        <a:cubicBezTo>
                          <a:pt x="64550" y="48667"/>
                          <a:pt x="62740" y="54811"/>
                          <a:pt x="59120" y="60420"/>
                        </a:cubicBezTo>
                        <a:cubicBezTo>
                          <a:pt x="55704" y="65621"/>
                          <a:pt x="49636" y="72147"/>
                          <a:pt x="40918" y="79999"/>
                        </a:cubicBezTo>
                        <a:cubicBezTo>
                          <a:pt x="26182" y="92899"/>
                          <a:pt x="15831" y="105799"/>
                          <a:pt x="9866" y="118699"/>
                        </a:cubicBezTo>
                        <a:lnTo>
                          <a:pt x="64703" y="118699"/>
                        </a:lnTo>
                        <a:lnTo>
                          <a:pt x="64703" y="127341"/>
                        </a:lnTo>
                        <a:lnTo>
                          <a:pt x="0" y="127341"/>
                        </a:lnTo>
                        <a:lnTo>
                          <a:pt x="0" y="119617"/>
                        </a:lnTo>
                        <a:cubicBezTo>
                          <a:pt x="6475" y="104116"/>
                          <a:pt x="17770" y="88998"/>
                          <a:pt x="33881" y="74263"/>
                        </a:cubicBezTo>
                        <a:cubicBezTo>
                          <a:pt x="42447" y="66258"/>
                          <a:pt x="48081" y="59910"/>
                          <a:pt x="50784" y="55220"/>
                        </a:cubicBezTo>
                        <a:cubicBezTo>
                          <a:pt x="53078" y="51242"/>
                          <a:pt x="54225" y="46832"/>
                          <a:pt x="54225" y="41988"/>
                        </a:cubicBezTo>
                        <a:cubicBezTo>
                          <a:pt x="54225" y="35308"/>
                          <a:pt x="52109" y="30133"/>
                          <a:pt x="47878" y="26463"/>
                        </a:cubicBezTo>
                        <a:cubicBezTo>
                          <a:pt x="44257" y="23352"/>
                          <a:pt x="39643" y="21797"/>
                          <a:pt x="34034" y="21797"/>
                        </a:cubicBezTo>
                        <a:cubicBezTo>
                          <a:pt x="21185" y="21797"/>
                          <a:pt x="13435" y="29624"/>
                          <a:pt x="10784" y="45276"/>
                        </a:cubicBezTo>
                        <a:lnTo>
                          <a:pt x="918" y="42753"/>
                        </a:lnTo>
                        <a:cubicBezTo>
                          <a:pt x="3008" y="32453"/>
                          <a:pt x="7317" y="24754"/>
                          <a:pt x="13843" y="19655"/>
                        </a:cubicBezTo>
                        <a:cubicBezTo>
                          <a:pt x="19349" y="15322"/>
                          <a:pt x="26131" y="13155"/>
                          <a:pt x="34187" y="13155"/>
                        </a:cubicBezTo>
                        <a:close/>
                        <a:moveTo>
                          <a:pt x="649278" y="0"/>
                        </a:moveTo>
                        <a:lnTo>
                          <a:pt x="657078" y="0"/>
                        </a:lnTo>
                        <a:lnTo>
                          <a:pt x="596127" y="143478"/>
                        </a:lnTo>
                        <a:lnTo>
                          <a:pt x="588326" y="143478"/>
                        </a:lnTo>
                        <a:close/>
                        <a:moveTo>
                          <a:pt x="398664" y="0"/>
                        </a:moveTo>
                        <a:lnTo>
                          <a:pt x="406465" y="0"/>
                        </a:lnTo>
                        <a:lnTo>
                          <a:pt x="345513" y="143478"/>
                        </a:lnTo>
                        <a:lnTo>
                          <a:pt x="337713" y="14347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2" name="テキスト ボックス 29">
                    <a:extLst>
                      <a:ext uri="{FF2B5EF4-FFF2-40B4-BE49-F238E27FC236}">
                        <a16:creationId xmlns:a16="http://schemas.microsoft.com/office/drawing/2014/main" id="{CD944301-BEF4-417E-B39F-4BBDA3BD8D28}"/>
                      </a:ext>
                    </a:extLst>
                  </p:cNvPr>
                  <p:cNvSpPr txBox="1"/>
                  <p:nvPr/>
                </p:nvSpPr>
                <p:spPr>
                  <a:xfrm>
                    <a:off x="1587701" y="1258786"/>
                    <a:ext cx="1086307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2023/06/06</a:t>
                    </a:r>
                  </a:p>
                </p:txBody>
              </p:sp>
              <p:sp>
                <p:nvSpPr>
                  <p:cNvPr id="33" name="フリーフォーム: 図形 32">
                    <a:extLst>
                      <a:ext uri="{FF2B5EF4-FFF2-40B4-BE49-F238E27FC236}">
                        <a16:creationId xmlns:a16="http://schemas.microsoft.com/office/drawing/2014/main" id="{4B77EFD7-5DB6-4A85-AAEB-C42E456CCC64}"/>
                      </a:ext>
                    </a:extLst>
                  </p:cNvPr>
                  <p:cNvSpPr/>
                  <p:nvPr/>
                </p:nvSpPr>
                <p:spPr>
                  <a:xfrm>
                    <a:off x="1617115" y="1573625"/>
                    <a:ext cx="165881" cy="141848"/>
                  </a:xfrm>
                  <a:custGeom>
                    <a:avLst/>
                    <a:gdLst>
                      <a:gd name="connsiteX0" fmla="*/ 84150 w 142733"/>
                      <a:gd name="connsiteY0" fmla="*/ 1606 h 115945"/>
                      <a:gd name="connsiteX1" fmla="*/ 138681 w 142733"/>
                      <a:gd name="connsiteY1" fmla="*/ 1606 h 115945"/>
                      <a:gd name="connsiteX2" fmla="*/ 138681 w 142733"/>
                      <a:gd name="connsiteY2" fmla="*/ 10248 h 115945"/>
                      <a:gd name="connsiteX3" fmla="*/ 92410 w 142733"/>
                      <a:gd name="connsiteY3" fmla="*/ 10248 h 115945"/>
                      <a:gd name="connsiteX4" fmla="*/ 91033 w 142733"/>
                      <a:gd name="connsiteY4" fmla="*/ 39999 h 115945"/>
                      <a:gd name="connsiteX5" fmla="*/ 90115 w 142733"/>
                      <a:gd name="connsiteY5" fmla="*/ 53154 h 115945"/>
                      <a:gd name="connsiteX6" fmla="*/ 99981 w 142733"/>
                      <a:gd name="connsiteY6" fmla="*/ 44206 h 115945"/>
                      <a:gd name="connsiteX7" fmla="*/ 112065 w 142733"/>
                      <a:gd name="connsiteY7" fmla="*/ 41376 h 115945"/>
                      <a:gd name="connsiteX8" fmla="*/ 134933 w 142733"/>
                      <a:gd name="connsiteY8" fmla="*/ 52390 h 115945"/>
                      <a:gd name="connsiteX9" fmla="*/ 142734 w 142733"/>
                      <a:gd name="connsiteY9" fmla="*/ 77551 h 115945"/>
                      <a:gd name="connsiteX10" fmla="*/ 131721 w 142733"/>
                      <a:gd name="connsiteY10" fmla="*/ 107150 h 115945"/>
                      <a:gd name="connsiteX11" fmla="*/ 109541 w 142733"/>
                      <a:gd name="connsiteY11" fmla="*/ 115945 h 115945"/>
                      <a:gd name="connsiteX12" fmla="*/ 78184 w 142733"/>
                      <a:gd name="connsiteY12" fmla="*/ 95066 h 115945"/>
                      <a:gd name="connsiteX13" fmla="*/ 87744 w 142733"/>
                      <a:gd name="connsiteY13" fmla="*/ 91012 h 115945"/>
                      <a:gd name="connsiteX14" fmla="*/ 109541 w 142733"/>
                      <a:gd name="connsiteY14" fmla="*/ 107456 h 115945"/>
                      <a:gd name="connsiteX15" fmla="*/ 126902 w 142733"/>
                      <a:gd name="connsiteY15" fmla="*/ 98584 h 115945"/>
                      <a:gd name="connsiteX16" fmla="*/ 132409 w 142733"/>
                      <a:gd name="connsiteY16" fmla="*/ 78011 h 115945"/>
                      <a:gd name="connsiteX17" fmla="*/ 125832 w 142733"/>
                      <a:gd name="connsiteY17" fmla="*/ 56290 h 115945"/>
                      <a:gd name="connsiteX18" fmla="*/ 110612 w 142733"/>
                      <a:gd name="connsiteY18" fmla="*/ 49866 h 115945"/>
                      <a:gd name="connsiteX19" fmla="*/ 97151 w 142733"/>
                      <a:gd name="connsiteY19" fmla="*/ 54530 h 115945"/>
                      <a:gd name="connsiteX20" fmla="*/ 89656 w 142733"/>
                      <a:gd name="connsiteY20" fmla="*/ 65544 h 115945"/>
                      <a:gd name="connsiteX21" fmla="*/ 81472 w 142733"/>
                      <a:gd name="connsiteY21" fmla="*/ 64244 h 115945"/>
                      <a:gd name="connsiteX22" fmla="*/ 26463 w 142733"/>
                      <a:gd name="connsiteY22" fmla="*/ 0 h 115945"/>
                      <a:gd name="connsiteX23" fmla="*/ 34493 w 142733"/>
                      <a:gd name="connsiteY23" fmla="*/ 0 h 115945"/>
                      <a:gd name="connsiteX24" fmla="*/ 34493 w 142733"/>
                      <a:gd name="connsiteY24" fmla="*/ 105544 h 115945"/>
                      <a:gd name="connsiteX25" fmla="*/ 55602 w 142733"/>
                      <a:gd name="connsiteY25" fmla="*/ 105544 h 115945"/>
                      <a:gd name="connsiteX26" fmla="*/ 55602 w 142733"/>
                      <a:gd name="connsiteY26" fmla="*/ 113880 h 115945"/>
                      <a:gd name="connsiteX27" fmla="*/ 2218 w 142733"/>
                      <a:gd name="connsiteY27" fmla="*/ 113880 h 115945"/>
                      <a:gd name="connsiteX28" fmla="*/ 2218 w 142733"/>
                      <a:gd name="connsiteY28" fmla="*/ 105544 h 115945"/>
                      <a:gd name="connsiteX29" fmla="*/ 24779 w 142733"/>
                      <a:gd name="connsiteY29" fmla="*/ 105544 h 115945"/>
                      <a:gd name="connsiteX30" fmla="*/ 24779 w 142733"/>
                      <a:gd name="connsiteY30" fmla="*/ 10630 h 115945"/>
                      <a:gd name="connsiteX31" fmla="*/ 1760 w 142733"/>
                      <a:gd name="connsiteY31" fmla="*/ 22409 h 115945"/>
                      <a:gd name="connsiteX32" fmla="*/ 0 w 142733"/>
                      <a:gd name="connsiteY32" fmla="*/ 13308 h 115945"/>
                      <a:gd name="connsiteX33" fmla="*/ 26463 w 142733"/>
                      <a:gd name="connsiteY33" fmla="*/ 0 h 115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42733" h="115945">
                        <a:moveTo>
                          <a:pt x="84150" y="1606"/>
                        </a:moveTo>
                        <a:lnTo>
                          <a:pt x="138681" y="1606"/>
                        </a:lnTo>
                        <a:lnTo>
                          <a:pt x="138681" y="10248"/>
                        </a:lnTo>
                        <a:lnTo>
                          <a:pt x="92410" y="10248"/>
                        </a:lnTo>
                        <a:lnTo>
                          <a:pt x="91033" y="39999"/>
                        </a:lnTo>
                        <a:cubicBezTo>
                          <a:pt x="90931" y="42243"/>
                          <a:pt x="90625" y="46628"/>
                          <a:pt x="90115" y="53154"/>
                        </a:cubicBezTo>
                        <a:cubicBezTo>
                          <a:pt x="92461" y="49330"/>
                          <a:pt x="95749" y="46347"/>
                          <a:pt x="99981" y="44206"/>
                        </a:cubicBezTo>
                        <a:cubicBezTo>
                          <a:pt x="103754" y="42319"/>
                          <a:pt x="107783" y="41376"/>
                          <a:pt x="112065" y="41376"/>
                        </a:cubicBezTo>
                        <a:cubicBezTo>
                          <a:pt x="121498" y="41376"/>
                          <a:pt x="129120" y="45047"/>
                          <a:pt x="134933" y="52390"/>
                        </a:cubicBezTo>
                        <a:cubicBezTo>
                          <a:pt x="140134" y="59017"/>
                          <a:pt x="142734" y="67405"/>
                          <a:pt x="142734" y="77551"/>
                        </a:cubicBezTo>
                        <a:cubicBezTo>
                          <a:pt x="142734" y="90197"/>
                          <a:pt x="139063" y="100063"/>
                          <a:pt x="131721" y="107150"/>
                        </a:cubicBezTo>
                        <a:cubicBezTo>
                          <a:pt x="125705" y="113013"/>
                          <a:pt x="118311" y="115945"/>
                          <a:pt x="109541" y="115945"/>
                        </a:cubicBezTo>
                        <a:cubicBezTo>
                          <a:pt x="94143" y="115945"/>
                          <a:pt x="83690" y="108985"/>
                          <a:pt x="78184" y="95066"/>
                        </a:cubicBezTo>
                        <a:lnTo>
                          <a:pt x="87744" y="91012"/>
                        </a:lnTo>
                        <a:cubicBezTo>
                          <a:pt x="91568" y="101975"/>
                          <a:pt x="98834" y="107456"/>
                          <a:pt x="109541" y="107456"/>
                        </a:cubicBezTo>
                        <a:cubicBezTo>
                          <a:pt x="116985" y="107456"/>
                          <a:pt x="122772" y="104498"/>
                          <a:pt x="126902" y="98584"/>
                        </a:cubicBezTo>
                        <a:cubicBezTo>
                          <a:pt x="130574" y="93332"/>
                          <a:pt x="132409" y="86474"/>
                          <a:pt x="132409" y="78011"/>
                        </a:cubicBezTo>
                        <a:cubicBezTo>
                          <a:pt x="132409" y="68527"/>
                          <a:pt x="130217" y="61286"/>
                          <a:pt x="125832" y="56290"/>
                        </a:cubicBezTo>
                        <a:cubicBezTo>
                          <a:pt x="122008" y="52006"/>
                          <a:pt x="116934" y="49866"/>
                          <a:pt x="110612" y="49866"/>
                        </a:cubicBezTo>
                        <a:cubicBezTo>
                          <a:pt x="105513" y="49866"/>
                          <a:pt x="101026" y="51421"/>
                          <a:pt x="97151" y="54530"/>
                        </a:cubicBezTo>
                        <a:cubicBezTo>
                          <a:pt x="93786" y="57284"/>
                          <a:pt x="91288" y="60955"/>
                          <a:pt x="89656" y="65544"/>
                        </a:cubicBezTo>
                        <a:lnTo>
                          <a:pt x="81472" y="64244"/>
                        </a:lnTo>
                        <a:close/>
                        <a:moveTo>
                          <a:pt x="26463" y="0"/>
                        </a:moveTo>
                        <a:lnTo>
                          <a:pt x="34493" y="0"/>
                        </a:lnTo>
                        <a:lnTo>
                          <a:pt x="34493" y="105544"/>
                        </a:lnTo>
                        <a:lnTo>
                          <a:pt x="55602" y="105544"/>
                        </a:lnTo>
                        <a:lnTo>
                          <a:pt x="55602" y="113880"/>
                        </a:lnTo>
                        <a:lnTo>
                          <a:pt x="2218" y="113880"/>
                        </a:lnTo>
                        <a:lnTo>
                          <a:pt x="2218" y="105544"/>
                        </a:lnTo>
                        <a:lnTo>
                          <a:pt x="24779" y="105544"/>
                        </a:lnTo>
                        <a:lnTo>
                          <a:pt x="24779" y="10630"/>
                        </a:lnTo>
                        <a:cubicBezTo>
                          <a:pt x="18152" y="15168"/>
                          <a:pt x="10478" y="19095"/>
                          <a:pt x="1760" y="22409"/>
                        </a:cubicBezTo>
                        <a:lnTo>
                          <a:pt x="0" y="13308"/>
                        </a:lnTo>
                        <a:cubicBezTo>
                          <a:pt x="8668" y="10402"/>
                          <a:pt x="17489" y="5965"/>
                          <a:pt x="2646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4" name="テキスト ボックス 31">
                    <a:extLst>
                      <a:ext uri="{FF2B5EF4-FFF2-40B4-BE49-F238E27FC236}">
                        <a16:creationId xmlns:a16="http://schemas.microsoft.com/office/drawing/2014/main" id="{9FAAC11A-CEE4-474F-87AB-638C1093FF77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845" y="1501282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15</a:t>
                    </a:r>
                  </a:p>
                </p:txBody>
              </p:sp>
              <p:sp>
                <p:nvSpPr>
                  <p:cNvPr id="35" name="フリーフォーム: 図形 34">
                    <a:extLst>
                      <a:ext uri="{FF2B5EF4-FFF2-40B4-BE49-F238E27FC236}">
                        <a16:creationId xmlns:a16="http://schemas.microsoft.com/office/drawing/2014/main" id="{3BBEE51C-8E84-4910-99B7-3078EE355E05}"/>
                      </a:ext>
                    </a:extLst>
                  </p:cNvPr>
                  <p:cNvSpPr/>
                  <p:nvPr/>
                </p:nvSpPr>
                <p:spPr>
                  <a:xfrm>
                    <a:off x="1820087" y="1559309"/>
                    <a:ext cx="153319" cy="170105"/>
                  </a:xfrm>
                  <a:custGeom>
                    <a:avLst/>
                    <a:gdLst>
                      <a:gd name="connsiteX0" fmla="*/ 61490 w 131924"/>
                      <a:gd name="connsiteY0" fmla="*/ 93460 h 139042"/>
                      <a:gd name="connsiteX1" fmla="*/ 62332 w 131924"/>
                      <a:gd name="connsiteY1" fmla="*/ 93918 h 139042"/>
                      <a:gd name="connsiteX2" fmla="*/ 78317 w 131924"/>
                      <a:gd name="connsiteY2" fmla="*/ 113192 h 139042"/>
                      <a:gd name="connsiteX3" fmla="*/ 78545 w 131924"/>
                      <a:gd name="connsiteY3" fmla="*/ 113956 h 139042"/>
                      <a:gd name="connsiteX4" fmla="*/ 77551 w 131924"/>
                      <a:gd name="connsiteY4" fmla="*/ 115257 h 139042"/>
                      <a:gd name="connsiteX5" fmla="*/ 74875 w 131924"/>
                      <a:gd name="connsiteY5" fmla="*/ 117092 h 139042"/>
                      <a:gd name="connsiteX6" fmla="*/ 73115 w 131924"/>
                      <a:gd name="connsiteY6" fmla="*/ 118086 h 139042"/>
                      <a:gd name="connsiteX7" fmla="*/ 72351 w 131924"/>
                      <a:gd name="connsiteY7" fmla="*/ 117398 h 139042"/>
                      <a:gd name="connsiteX8" fmla="*/ 57054 w 131924"/>
                      <a:gd name="connsiteY8" fmla="*/ 97819 h 139042"/>
                      <a:gd name="connsiteX9" fmla="*/ 56520 w 131924"/>
                      <a:gd name="connsiteY9" fmla="*/ 97130 h 139042"/>
                      <a:gd name="connsiteX10" fmla="*/ 57972 w 131924"/>
                      <a:gd name="connsiteY10" fmla="*/ 95678 h 139042"/>
                      <a:gd name="connsiteX11" fmla="*/ 60114 w 131924"/>
                      <a:gd name="connsiteY11" fmla="*/ 94071 h 139042"/>
                      <a:gd name="connsiteX12" fmla="*/ 61490 w 131924"/>
                      <a:gd name="connsiteY12" fmla="*/ 93460 h 139042"/>
                      <a:gd name="connsiteX13" fmla="*/ 7188 w 131924"/>
                      <a:gd name="connsiteY13" fmla="*/ 62026 h 139042"/>
                      <a:gd name="connsiteX14" fmla="*/ 7188 w 131924"/>
                      <a:gd name="connsiteY14" fmla="*/ 104702 h 139042"/>
                      <a:gd name="connsiteX15" fmla="*/ 29597 w 131924"/>
                      <a:gd name="connsiteY15" fmla="*/ 104702 h 139042"/>
                      <a:gd name="connsiteX16" fmla="*/ 29597 w 131924"/>
                      <a:gd name="connsiteY16" fmla="*/ 62026 h 139042"/>
                      <a:gd name="connsiteX17" fmla="*/ 101026 w 131924"/>
                      <a:gd name="connsiteY17" fmla="*/ 59196 h 139042"/>
                      <a:gd name="connsiteX18" fmla="*/ 108983 w 131924"/>
                      <a:gd name="connsiteY18" fmla="*/ 60114 h 139042"/>
                      <a:gd name="connsiteX19" fmla="*/ 110894 w 131924"/>
                      <a:gd name="connsiteY19" fmla="*/ 61184 h 139042"/>
                      <a:gd name="connsiteX20" fmla="*/ 109902 w 131924"/>
                      <a:gd name="connsiteY20" fmla="*/ 63861 h 139042"/>
                      <a:gd name="connsiteX21" fmla="*/ 109140 w 131924"/>
                      <a:gd name="connsiteY21" fmla="*/ 75639 h 139042"/>
                      <a:gd name="connsiteX22" fmla="*/ 109140 w 131924"/>
                      <a:gd name="connsiteY22" fmla="*/ 77016 h 139042"/>
                      <a:gd name="connsiteX23" fmla="*/ 128865 w 131924"/>
                      <a:gd name="connsiteY23" fmla="*/ 76863 h 139042"/>
                      <a:gd name="connsiteX24" fmla="*/ 129941 w 131924"/>
                      <a:gd name="connsiteY24" fmla="*/ 77781 h 139042"/>
                      <a:gd name="connsiteX25" fmla="*/ 129941 w 131924"/>
                      <a:gd name="connsiteY25" fmla="*/ 82675 h 139042"/>
                      <a:gd name="connsiteX26" fmla="*/ 128865 w 131924"/>
                      <a:gd name="connsiteY26" fmla="*/ 83747 h 139042"/>
                      <a:gd name="connsiteX27" fmla="*/ 109140 w 131924"/>
                      <a:gd name="connsiteY27" fmla="*/ 83441 h 139042"/>
                      <a:gd name="connsiteX28" fmla="*/ 109140 w 131924"/>
                      <a:gd name="connsiteY28" fmla="*/ 106768 h 139042"/>
                      <a:gd name="connsiteX29" fmla="*/ 109286 w 131924"/>
                      <a:gd name="connsiteY29" fmla="*/ 126959 h 139042"/>
                      <a:gd name="connsiteX30" fmla="*/ 105235 w 131924"/>
                      <a:gd name="connsiteY30" fmla="*/ 136671 h 139042"/>
                      <a:gd name="connsiteX31" fmla="*/ 90480 w 131924"/>
                      <a:gd name="connsiteY31" fmla="*/ 139042 h 139042"/>
                      <a:gd name="connsiteX32" fmla="*/ 87876 w 131924"/>
                      <a:gd name="connsiteY32" fmla="*/ 139042 h 139042"/>
                      <a:gd name="connsiteX33" fmla="*/ 85505 w 131924"/>
                      <a:gd name="connsiteY33" fmla="*/ 138660 h 139042"/>
                      <a:gd name="connsiteX34" fmla="*/ 84587 w 131924"/>
                      <a:gd name="connsiteY34" fmla="*/ 136518 h 139042"/>
                      <a:gd name="connsiteX35" fmla="*/ 81911 w 131924"/>
                      <a:gd name="connsiteY35" fmla="*/ 131089 h 139042"/>
                      <a:gd name="connsiteX36" fmla="*/ 92850 w 131924"/>
                      <a:gd name="connsiteY36" fmla="*/ 131700 h 139042"/>
                      <a:gd name="connsiteX37" fmla="*/ 96442 w 131924"/>
                      <a:gd name="connsiteY37" fmla="*/ 131623 h 139042"/>
                      <a:gd name="connsiteX38" fmla="*/ 102102 w 131924"/>
                      <a:gd name="connsiteY38" fmla="*/ 125581 h 139042"/>
                      <a:gd name="connsiteX39" fmla="*/ 102102 w 131924"/>
                      <a:gd name="connsiteY39" fmla="*/ 83441 h 139042"/>
                      <a:gd name="connsiteX40" fmla="*/ 65162 w 131924"/>
                      <a:gd name="connsiteY40" fmla="*/ 83441 h 139042"/>
                      <a:gd name="connsiteX41" fmla="*/ 43670 w 131924"/>
                      <a:gd name="connsiteY41" fmla="*/ 83747 h 139042"/>
                      <a:gd name="connsiteX42" fmla="*/ 42599 w 131924"/>
                      <a:gd name="connsiteY42" fmla="*/ 82675 h 139042"/>
                      <a:gd name="connsiteX43" fmla="*/ 42599 w 131924"/>
                      <a:gd name="connsiteY43" fmla="*/ 77781 h 139042"/>
                      <a:gd name="connsiteX44" fmla="*/ 43670 w 131924"/>
                      <a:gd name="connsiteY44" fmla="*/ 76863 h 139042"/>
                      <a:gd name="connsiteX45" fmla="*/ 65162 w 131924"/>
                      <a:gd name="connsiteY45" fmla="*/ 77016 h 139042"/>
                      <a:gd name="connsiteX46" fmla="*/ 102102 w 131924"/>
                      <a:gd name="connsiteY46" fmla="*/ 77016 h 139042"/>
                      <a:gd name="connsiteX47" fmla="*/ 102102 w 131924"/>
                      <a:gd name="connsiteY47" fmla="*/ 75945 h 139042"/>
                      <a:gd name="connsiteX48" fmla="*/ 101026 w 131924"/>
                      <a:gd name="connsiteY48" fmla="*/ 59196 h 139042"/>
                      <a:gd name="connsiteX49" fmla="*/ 7188 w 131924"/>
                      <a:gd name="connsiteY49" fmla="*/ 15448 h 139042"/>
                      <a:gd name="connsiteX50" fmla="*/ 7188 w 131924"/>
                      <a:gd name="connsiteY50" fmla="*/ 55754 h 139042"/>
                      <a:gd name="connsiteX51" fmla="*/ 29597 w 131924"/>
                      <a:gd name="connsiteY51" fmla="*/ 55754 h 139042"/>
                      <a:gd name="connsiteX52" fmla="*/ 29597 w 131924"/>
                      <a:gd name="connsiteY52" fmla="*/ 15448 h 139042"/>
                      <a:gd name="connsiteX53" fmla="*/ 1070 w 131924"/>
                      <a:gd name="connsiteY53" fmla="*/ 8718 h 139042"/>
                      <a:gd name="connsiteX54" fmla="*/ 13308 w 131924"/>
                      <a:gd name="connsiteY54" fmla="*/ 9024 h 139042"/>
                      <a:gd name="connsiteX55" fmla="*/ 23326 w 131924"/>
                      <a:gd name="connsiteY55" fmla="*/ 9024 h 139042"/>
                      <a:gd name="connsiteX56" fmla="*/ 35563 w 131924"/>
                      <a:gd name="connsiteY56" fmla="*/ 8718 h 139042"/>
                      <a:gd name="connsiteX57" fmla="*/ 36634 w 131924"/>
                      <a:gd name="connsiteY57" fmla="*/ 9790 h 139042"/>
                      <a:gd name="connsiteX58" fmla="*/ 36328 w 131924"/>
                      <a:gd name="connsiteY58" fmla="*/ 41452 h 139042"/>
                      <a:gd name="connsiteX59" fmla="*/ 36328 w 131924"/>
                      <a:gd name="connsiteY59" fmla="*/ 73115 h 139042"/>
                      <a:gd name="connsiteX60" fmla="*/ 36634 w 131924"/>
                      <a:gd name="connsiteY60" fmla="*/ 119081 h 139042"/>
                      <a:gd name="connsiteX61" fmla="*/ 35563 w 131924"/>
                      <a:gd name="connsiteY61" fmla="*/ 120228 h 139042"/>
                      <a:gd name="connsiteX62" fmla="*/ 30669 w 131924"/>
                      <a:gd name="connsiteY62" fmla="*/ 120228 h 139042"/>
                      <a:gd name="connsiteX63" fmla="*/ 29597 w 131924"/>
                      <a:gd name="connsiteY63" fmla="*/ 119081 h 139042"/>
                      <a:gd name="connsiteX64" fmla="*/ 29597 w 131924"/>
                      <a:gd name="connsiteY64" fmla="*/ 110974 h 139042"/>
                      <a:gd name="connsiteX65" fmla="*/ 7188 w 131924"/>
                      <a:gd name="connsiteY65" fmla="*/ 110974 h 139042"/>
                      <a:gd name="connsiteX66" fmla="*/ 7188 w 131924"/>
                      <a:gd name="connsiteY66" fmla="*/ 124281 h 139042"/>
                      <a:gd name="connsiteX67" fmla="*/ 6118 w 131924"/>
                      <a:gd name="connsiteY67" fmla="*/ 125199 h 139042"/>
                      <a:gd name="connsiteX68" fmla="*/ 1070 w 131924"/>
                      <a:gd name="connsiteY68" fmla="*/ 125199 h 139042"/>
                      <a:gd name="connsiteX69" fmla="*/ 0 w 131924"/>
                      <a:gd name="connsiteY69" fmla="*/ 124281 h 139042"/>
                      <a:gd name="connsiteX70" fmla="*/ 306 w 131924"/>
                      <a:gd name="connsiteY70" fmla="*/ 76099 h 139042"/>
                      <a:gd name="connsiteX71" fmla="*/ 306 w 131924"/>
                      <a:gd name="connsiteY71" fmla="*/ 46194 h 139042"/>
                      <a:gd name="connsiteX72" fmla="*/ 0 w 131924"/>
                      <a:gd name="connsiteY72" fmla="*/ 9790 h 139042"/>
                      <a:gd name="connsiteX73" fmla="*/ 1070 w 131924"/>
                      <a:gd name="connsiteY73" fmla="*/ 8718 h 139042"/>
                      <a:gd name="connsiteX74" fmla="*/ 79005 w 131924"/>
                      <a:gd name="connsiteY74" fmla="*/ 0 h 139042"/>
                      <a:gd name="connsiteX75" fmla="*/ 87111 w 131924"/>
                      <a:gd name="connsiteY75" fmla="*/ 764 h 139042"/>
                      <a:gd name="connsiteX76" fmla="*/ 88641 w 131924"/>
                      <a:gd name="connsiteY76" fmla="*/ 1988 h 139042"/>
                      <a:gd name="connsiteX77" fmla="*/ 88029 w 131924"/>
                      <a:gd name="connsiteY77" fmla="*/ 4665 h 139042"/>
                      <a:gd name="connsiteX78" fmla="*/ 87111 w 131924"/>
                      <a:gd name="connsiteY78" fmla="*/ 19885 h 139042"/>
                      <a:gd name="connsiteX79" fmla="*/ 87111 w 131924"/>
                      <a:gd name="connsiteY79" fmla="*/ 20955 h 139042"/>
                      <a:gd name="connsiteX80" fmla="*/ 102488 w 131924"/>
                      <a:gd name="connsiteY80" fmla="*/ 20955 h 139042"/>
                      <a:gd name="connsiteX81" fmla="*/ 122673 w 131924"/>
                      <a:gd name="connsiteY81" fmla="*/ 20650 h 139042"/>
                      <a:gd name="connsiteX82" fmla="*/ 123749 w 131924"/>
                      <a:gd name="connsiteY82" fmla="*/ 21720 h 139042"/>
                      <a:gd name="connsiteX83" fmla="*/ 123749 w 131924"/>
                      <a:gd name="connsiteY83" fmla="*/ 26462 h 139042"/>
                      <a:gd name="connsiteX84" fmla="*/ 122673 w 131924"/>
                      <a:gd name="connsiteY84" fmla="*/ 27533 h 139042"/>
                      <a:gd name="connsiteX85" fmla="*/ 102488 w 131924"/>
                      <a:gd name="connsiteY85" fmla="*/ 27227 h 139042"/>
                      <a:gd name="connsiteX86" fmla="*/ 87111 w 131924"/>
                      <a:gd name="connsiteY86" fmla="*/ 27227 h 139042"/>
                      <a:gd name="connsiteX87" fmla="*/ 87111 w 131924"/>
                      <a:gd name="connsiteY87" fmla="*/ 49788 h 139042"/>
                      <a:gd name="connsiteX88" fmla="*/ 109056 w 131924"/>
                      <a:gd name="connsiteY88" fmla="*/ 49788 h 139042"/>
                      <a:gd name="connsiteX89" fmla="*/ 130787 w 131924"/>
                      <a:gd name="connsiteY89" fmla="*/ 49483 h 139042"/>
                      <a:gd name="connsiteX90" fmla="*/ 131925 w 131924"/>
                      <a:gd name="connsiteY90" fmla="*/ 50554 h 139042"/>
                      <a:gd name="connsiteX91" fmla="*/ 131925 w 131924"/>
                      <a:gd name="connsiteY91" fmla="*/ 55296 h 139042"/>
                      <a:gd name="connsiteX92" fmla="*/ 130787 w 131924"/>
                      <a:gd name="connsiteY92" fmla="*/ 56366 h 139042"/>
                      <a:gd name="connsiteX93" fmla="*/ 109056 w 131924"/>
                      <a:gd name="connsiteY93" fmla="*/ 56060 h 139042"/>
                      <a:gd name="connsiteX94" fmla="*/ 64396 w 131924"/>
                      <a:gd name="connsiteY94" fmla="*/ 56060 h 139042"/>
                      <a:gd name="connsiteX95" fmla="*/ 42829 w 131924"/>
                      <a:gd name="connsiteY95" fmla="*/ 56366 h 139042"/>
                      <a:gd name="connsiteX96" fmla="*/ 41682 w 131924"/>
                      <a:gd name="connsiteY96" fmla="*/ 55296 h 139042"/>
                      <a:gd name="connsiteX97" fmla="*/ 41682 w 131924"/>
                      <a:gd name="connsiteY97" fmla="*/ 50554 h 139042"/>
                      <a:gd name="connsiteX98" fmla="*/ 42829 w 131924"/>
                      <a:gd name="connsiteY98" fmla="*/ 49483 h 139042"/>
                      <a:gd name="connsiteX99" fmla="*/ 64396 w 131924"/>
                      <a:gd name="connsiteY99" fmla="*/ 49788 h 139042"/>
                      <a:gd name="connsiteX100" fmla="*/ 80075 w 131924"/>
                      <a:gd name="connsiteY100" fmla="*/ 49788 h 139042"/>
                      <a:gd name="connsiteX101" fmla="*/ 80075 w 131924"/>
                      <a:gd name="connsiteY101" fmla="*/ 27227 h 139042"/>
                      <a:gd name="connsiteX102" fmla="*/ 69597 w 131924"/>
                      <a:gd name="connsiteY102" fmla="*/ 27227 h 139042"/>
                      <a:gd name="connsiteX103" fmla="*/ 49406 w 131924"/>
                      <a:gd name="connsiteY103" fmla="*/ 27533 h 139042"/>
                      <a:gd name="connsiteX104" fmla="*/ 48106 w 131924"/>
                      <a:gd name="connsiteY104" fmla="*/ 26462 h 139042"/>
                      <a:gd name="connsiteX105" fmla="*/ 48106 w 131924"/>
                      <a:gd name="connsiteY105" fmla="*/ 21720 h 139042"/>
                      <a:gd name="connsiteX106" fmla="*/ 49406 w 131924"/>
                      <a:gd name="connsiteY106" fmla="*/ 20650 h 139042"/>
                      <a:gd name="connsiteX107" fmla="*/ 69597 w 131924"/>
                      <a:gd name="connsiteY107" fmla="*/ 20955 h 139042"/>
                      <a:gd name="connsiteX108" fmla="*/ 80075 w 131924"/>
                      <a:gd name="connsiteY108" fmla="*/ 20955 h 139042"/>
                      <a:gd name="connsiteX109" fmla="*/ 80075 w 131924"/>
                      <a:gd name="connsiteY109" fmla="*/ 20190 h 139042"/>
                      <a:gd name="connsiteX110" fmla="*/ 79005 w 131924"/>
                      <a:gd name="connsiteY110" fmla="*/ 0 h 13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</a:cxnLst>
                    <a:rect l="l" t="t" r="r" b="b"/>
                    <a:pathLst>
                      <a:path w="131924" h="139042">
                        <a:moveTo>
                          <a:pt x="61490" y="93460"/>
                        </a:moveTo>
                        <a:cubicBezTo>
                          <a:pt x="61695" y="93460"/>
                          <a:pt x="61975" y="93612"/>
                          <a:pt x="62332" y="93918"/>
                        </a:cubicBezTo>
                        <a:cubicBezTo>
                          <a:pt x="68603" y="99425"/>
                          <a:pt x="73931" y="105850"/>
                          <a:pt x="78317" y="113192"/>
                        </a:cubicBezTo>
                        <a:cubicBezTo>
                          <a:pt x="78469" y="113446"/>
                          <a:pt x="78545" y="113701"/>
                          <a:pt x="78545" y="113956"/>
                        </a:cubicBezTo>
                        <a:cubicBezTo>
                          <a:pt x="78545" y="114313"/>
                          <a:pt x="78214" y="114746"/>
                          <a:pt x="77551" y="115257"/>
                        </a:cubicBezTo>
                        <a:lnTo>
                          <a:pt x="74875" y="117092"/>
                        </a:lnTo>
                        <a:cubicBezTo>
                          <a:pt x="73906" y="117755"/>
                          <a:pt x="73319" y="118086"/>
                          <a:pt x="73115" y="118086"/>
                        </a:cubicBezTo>
                        <a:cubicBezTo>
                          <a:pt x="72861" y="118086"/>
                          <a:pt x="72606" y="117857"/>
                          <a:pt x="72351" y="117398"/>
                        </a:cubicBezTo>
                        <a:cubicBezTo>
                          <a:pt x="68170" y="110056"/>
                          <a:pt x="63071" y="103529"/>
                          <a:pt x="57054" y="97819"/>
                        </a:cubicBezTo>
                        <a:cubicBezTo>
                          <a:pt x="56697" y="97564"/>
                          <a:pt x="56520" y="97334"/>
                          <a:pt x="56520" y="97130"/>
                        </a:cubicBezTo>
                        <a:cubicBezTo>
                          <a:pt x="56520" y="96824"/>
                          <a:pt x="57003" y="96340"/>
                          <a:pt x="57972" y="95678"/>
                        </a:cubicBezTo>
                        <a:lnTo>
                          <a:pt x="60114" y="94071"/>
                        </a:lnTo>
                        <a:cubicBezTo>
                          <a:pt x="60777" y="93664"/>
                          <a:pt x="61235" y="93460"/>
                          <a:pt x="61490" y="93460"/>
                        </a:cubicBezTo>
                        <a:close/>
                        <a:moveTo>
                          <a:pt x="7188" y="62026"/>
                        </a:moveTo>
                        <a:lnTo>
                          <a:pt x="7188" y="104702"/>
                        </a:lnTo>
                        <a:lnTo>
                          <a:pt x="29597" y="104702"/>
                        </a:lnTo>
                        <a:lnTo>
                          <a:pt x="29597" y="62026"/>
                        </a:lnTo>
                        <a:close/>
                        <a:moveTo>
                          <a:pt x="101026" y="59196"/>
                        </a:moveTo>
                        <a:cubicBezTo>
                          <a:pt x="104295" y="59348"/>
                          <a:pt x="106947" y="59654"/>
                          <a:pt x="108983" y="60114"/>
                        </a:cubicBezTo>
                        <a:cubicBezTo>
                          <a:pt x="110257" y="60266"/>
                          <a:pt x="110894" y="60623"/>
                          <a:pt x="110894" y="61184"/>
                        </a:cubicBezTo>
                        <a:cubicBezTo>
                          <a:pt x="110894" y="61695"/>
                          <a:pt x="110571" y="62586"/>
                          <a:pt x="109902" y="63861"/>
                        </a:cubicBezTo>
                        <a:cubicBezTo>
                          <a:pt x="109391" y="65187"/>
                          <a:pt x="109140" y="69113"/>
                          <a:pt x="109140" y="75639"/>
                        </a:cubicBezTo>
                        <a:lnTo>
                          <a:pt x="109140" y="77016"/>
                        </a:lnTo>
                        <a:lnTo>
                          <a:pt x="128865" y="76863"/>
                        </a:lnTo>
                        <a:cubicBezTo>
                          <a:pt x="129586" y="76863"/>
                          <a:pt x="129941" y="77169"/>
                          <a:pt x="129941" y="77781"/>
                        </a:cubicBezTo>
                        <a:lnTo>
                          <a:pt x="129941" y="82675"/>
                        </a:lnTo>
                        <a:cubicBezTo>
                          <a:pt x="129941" y="83389"/>
                          <a:pt x="129586" y="83747"/>
                          <a:pt x="128865" y="83747"/>
                        </a:cubicBezTo>
                        <a:lnTo>
                          <a:pt x="109140" y="83441"/>
                        </a:lnTo>
                        <a:lnTo>
                          <a:pt x="109140" y="106768"/>
                        </a:lnTo>
                        <a:lnTo>
                          <a:pt x="109286" y="126959"/>
                        </a:lnTo>
                        <a:cubicBezTo>
                          <a:pt x="109286" y="131547"/>
                          <a:pt x="107939" y="134785"/>
                          <a:pt x="105235" y="136671"/>
                        </a:cubicBezTo>
                        <a:cubicBezTo>
                          <a:pt x="102948" y="138252"/>
                          <a:pt x="98019" y="139042"/>
                          <a:pt x="90480" y="139042"/>
                        </a:cubicBezTo>
                        <a:cubicBezTo>
                          <a:pt x="89967" y="139042"/>
                          <a:pt x="89100" y="139042"/>
                          <a:pt x="87876" y="139042"/>
                        </a:cubicBezTo>
                        <a:cubicBezTo>
                          <a:pt x="86550" y="139042"/>
                          <a:pt x="85760" y="138915"/>
                          <a:pt x="85505" y="138660"/>
                        </a:cubicBezTo>
                        <a:cubicBezTo>
                          <a:pt x="85250" y="138404"/>
                          <a:pt x="84944" y="137691"/>
                          <a:pt x="84587" y="136518"/>
                        </a:cubicBezTo>
                        <a:cubicBezTo>
                          <a:pt x="83925" y="134326"/>
                          <a:pt x="83032" y="132516"/>
                          <a:pt x="81911" y="131089"/>
                        </a:cubicBezTo>
                        <a:cubicBezTo>
                          <a:pt x="85276" y="131496"/>
                          <a:pt x="88922" y="131700"/>
                          <a:pt x="92850" y="131700"/>
                        </a:cubicBezTo>
                        <a:cubicBezTo>
                          <a:pt x="93915" y="131700"/>
                          <a:pt x="95116" y="131674"/>
                          <a:pt x="96442" y="131623"/>
                        </a:cubicBezTo>
                        <a:cubicBezTo>
                          <a:pt x="100212" y="131623"/>
                          <a:pt x="102102" y="129610"/>
                          <a:pt x="102102" y="125581"/>
                        </a:cubicBezTo>
                        <a:lnTo>
                          <a:pt x="102102" y="83441"/>
                        </a:lnTo>
                        <a:lnTo>
                          <a:pt x="65162" y="83441"/>
                        </a:lnTo>
                        <a:lnTo>
                          <a:pt x="43670" y="83747"/>
                        </a:lnTo>
                        <a:cubicBezTo>
                          <a:pt x="42956" y="83747"/>
                          <a:pt x="42599" y="83389"/>
                          <a:pt x="42599" y="82675"/>
                        </a:cubicBezTo>
                        <a:lnTo>
                          <a:pt x="42599" y="77781"/>
                        </a:lnTo>
                        <a:cubicBezTo>
                          <a:pt x="42599" y="77169"/>
                          <a:pt x="42956" y="76863"/>
                          <a:pt x="43670" y="76863"/>
                        </a:cubicBezTo>
                        <a:lnTo>
                          <a:pt x="65162" y="77016"/>
                        </a:lnTo>
                        <a:lnTo>
                          <a:pt x="102102" y="77016"/>
                        </a:lnTo>
                        <a:lnTo>
                          <a:pt x="102102" y="75945"/>
                        </a:lnTo>
                        <a:cubicBezTo>
                          <a:pt x="102102" y="68144"/>
                          <a:pt x="101747" y="62561"/>
                          <a:pt x="101026" y="59196"/>
                        </a:cubicBezTo>
                        <a:close/>
                        <a:moveTo>
                          <a:pt x="7188" y="15448"/>
                        </a:moveTo>
                        <a:lnTo>
                          <a:pt x="7188" y="55754"/>
                        </a:lnTo>
                        <a:lnTo>
                          <a:pt x="29597" y="55754"/>
                        </a:lnTo>
                        <a:lnTo>
                          <a:pt x="29597" y="15448"/>
                        </a:lnTo>
                        <a:close/>
                        <a:moveTo>
                          <a:pt x="1070" y="8718"/>
                        </a:moveTo>
                        <a:lnTo>
                          <a:pt x="13308" y="9024"/>
                        </a:lnTo>
                        <a:lnTo>
                          <a:pt x="23326" y="9024"/>
                        </a:lnTo>
                        <a:lnTo>
                          <a:pt x="35563" y="8718"/>
                        </a:lnTo>
                        <a:cubicBezTo>
                          <a:pt x="36277" y="8718"/>
                          <a:pt x="36634" y="9075"/>
                          <a:pt x="36634" y="9790"/>
                        </a:cubicBezTo>
                        <a:lnTo>
                          <a:pt x="36328" y="41452"/>
                        </a:lnTo>
                        <a:lnTo>
                          <a:pt x="36328" y="73115"/>
                        </a:lnTo>
                        <a:lnTo>
                          <a:pt x="36634" y="119081"/>
                        </a:lnTo>
                        <a:cubicBezTo>
                          <a:pt x="36634" y="119845"/>
                          <a:pt x="36277" y="120228"/>
                          <a:pt x="35563" y="120228"/>
                        </a:cubicBezTo>
                        <a:lnTo>
                          <a:pt x="30669" y="120228"/>
                        </a:lnTo>
                        <a:cubicBezTo>
                          <a:pt x="29955" y="120228"/>
                          <a:pt x="29597" y="119845"/>
                          <a:pt x="29597" y="119081"/>
                        </a:cubicBezTo>
                        <a:lnTo>
                          <a:pt x="29597" y="110974"/>
                        </a:lnTo>
                        <a:lnTo>
                          <a:pt x="7188" y="110974"/>
                        </a:lnTo>
                        <a:lnTo>
                          <a:pt x="7188" y="124281"/>
                        </a:lnTo>
                        <a:cubicBezTo>
                          <a:pt x="7188" y="124893"/>
                          <a:pt x="6832" y="125199"/>
                          <a:pt x="6118" y="125199"/>
                        </a:cubicBezTo>
                        <a:lnTo>
                          <a:pt x="1070" y="125199"/>
                        </a:lnTo>
                        <a:cubicBezTo>
                          <a:pt x="356" y="125199"/>
                          <a:pt x="0" y="124893"/>
                          <a:pt x="0" y="124281"/>
                        </a:cubicBezTo>
                        <a:lnTo>
                          <a:pt x="306" y="76099"/>
                        </a:lnTo>
                        <a:lnTo>
                          <a:pt x="306" y="46194"/>
                        </a:lnTo>
                        <a:lnTo>
                          <a:pt x="0" y="9790"/>
                        </a:lnTo>
                        <a:cubicBezTo>
                          <a:pt x="0" y="9075"/>
                          <a:pt x="356" y="8718"/>
                          <a:pt x="1070" y="8718"/>
                        </a:cubicBezTo>
                        <a:close/>
                        <a:moveTo>
                          <a:pt x="79005" y="0"/>
                        </a:moveTo>
                        <a:cubicBezTo>
                          <a:pt x="80942" y="50"/>
                          <a:pt x="83644" y="306"/>
                          <a:pt x="87111" y="764"/>
                        </a:cubicBezTo>
                        <a:cubicBezTo>
                          <a:pt x="88131" y="917"/>
                          <a:pt x="88641" y="1325"/>
                          <a:pt x="88641" y="1988"/>
                        </a:cubicBezTo>
                        <a:cubicBezTo>
                          <a:pt x="88641" y="2294"/>
                          <a:pt x="88437" y="3186"/>
                          <a:pt x="88029" y="4665"/>
                        </a:cubicBezTo>
                        <a:cubicBezTo>
                          <a:pt x="87417" y="6398"/>
                          <a:pt x="87111" y="11472"/>
                          <a:pt x="87111" y="19885"/>
                        </a:cubicBezTo>
                        <a:lnTo>
                          <a:pt x="87111" y="20955"/>
                        </a:lnTo>
                        <a:lnTo>
                          <a:pt x="102488" y="20955"/>
                        </a:lnTo>
                        <a:lnTo>
                          <a:pt x="122673" y="20650"/>
                        </a:lnTo>
                        <a:cubicBezTo>
                          <a:pt x="123394" y="20650"/>
                          <a:pt x="123749" y="21007"/>
                          <a:pt x="123749" y="21720"/>
                        </a:cubicBezTo>
                        <a:lnTo>
                          <a:pt x="123749" y="26462"/>
                        </a:lnTo>
                        <a:cubicBezTo>
                          <a:pt x="123749" y="27176"/>
                          <a:pt x="123394" y="27533"/>
                          <a:pt x="122673" y="27533"/>
                        </a:cubicBezTo>
                        <a:lnTo>
                          <a:pt x="102488" y="27227"/>
                        </a:lnTo>
                        <a:lnTo>
                          <a:pt x="87111" y="27227"/>
                        </a:lnTo>
                        <a:lnTo>
                          <a:pt x="87111" y="49788"/>
                        </a:lnTo>
                        <a:lnTo>
                          <a:pt x="109056" y="49788"/>
                        </a:lnTo>
                        <a:lnTo>
                          <a:pt x="130787" y="49483"/>
                        </a:lnTo>
                        <a:cubicBezTo>
                          <a:pt x="131549" y="49483"/>
                          <a:pt x="131925" y="49840"/>
                          <a:pt x="131925" y="50554"/>
                        </a:cubicBezTo>
                        <a:lnTo>
                          <a:pt x="131925" y="55296"/>
                        </a:lnTo>
                        <a:cubicBezTo>
                          <a:pt x="131925" y="56009"/>
                          <a:pt x="131549" y="56366"/>
                          <a:pt x="130787" y="56366"/>
                        </a:cubicBezTo>
                        <a:lnTo>
                          <a:pt x="109056" y="56060"/>
                        </a:lnTo>
                        <a:lnTo>
                          <a:pt x="64396" y="56060"/>
                        </a:lnTo>
                        <a:lnTo>
                          <a:pt x="42829" y="56366"/>
                        </a:lnTo>
                        <a:cubicBezTo>
                          <a:pt x="42064" y="56366"/>
                          <a:pt x="41682" y="56009"/>
                          <a:pt x="41682" y="55296"/>
                        </a:cubicBezTo>
                        <a:lnTo>
                          <a:pt x="41682" y="50554"/>
                        </a:lnTo>
                        <a:cubicBezTo>
                          <a:pt x="41682" y="49840"/>
                          <a:pt x="42064" y="49483"/>
                          <a:pt x="42829" y="49483"/>
                        </a:cubicBezTo>
                        <a:lnTo>
                          <a:pt x="64396" y="49788"/>
                        </a:lnTo>
                        <a:lnTo>
                          <a:pt x="80075" y="49788"/>
                        </a:lnTo>
                        <a:lnTo>
                          <a:pt x="80075" y="27227"/>
                        </a:lnTo>
                        <a:lnTo>
                          <a:pt x="69597" y="27227"/>
                        </a:lnTo>
                        <a:lnTo>
                          <a:pt x="49406" y="27533"/>
                        </a:lnTo>
                        <a:cubicBezTo>
                          <a:pt x="48540" y="27533"/>
                          <a:pt x="48106" y="27176"/>
                          <a:pt x="48106" y="26462"/>
                        </a:cubicBezTo>
                        <a:lnTo>
                          <a:pt x="48106" y="21720"/>
                        </a:lnTo>
                        <a:cubicBezTo>
                          <a:pt x="48106" y="21007"/>
                          <a:pt x="48540" y="20650"/>
                          <a:pt x="49406" y="20650"/>
                        </a:cubicBezTo>
                        <a:lnTo>
                          <a:pt x="69597" y="20955"/>
                        </a:lnTo>
                        <a:lnTo>
                          <a:pt x="80075" y="20955"/>
                        </a:lnTo>
                        <a:lnTo>
                          <a:pt x="80075" y="20190"/>
                        </a:lnTo>
                        <a:cubicBezTo>
                          <a:pt x="80075" y="10860"/>
                          <a:pt x="79718" y="4130"/>
                          <a:pt x="790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6" name="テキスト ボックス 33">
                    <a:extLst>
                      <a:ext uri="{FF2B5EF4-FFF2-40B4-BE49-F238E27FC236}">
                        <a16:creationId xmlns:a16="http://schemas.microsoft.com/office/drawing/2014/main" id="{6A0B15BD-B4FB-4D61-889A-A95844652997}"/>
                      </a:ext>
                    </a:extLst>
                  </p:cNvPr>
                  <p:cNvSpPr txBox="1"/>
                  <p:nvPr/>
                </p:nvSpPr>
                <p:spPr>
                  <a:xfrm>
                    <a:off x="1713818" y="1486142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時</a:t>
                    </a:r>
                  </a:p>
                </p:txBody>
              </p:sp>
              <p:sp>
                <p:nvSpPr>
                  <p:cNvPr id="37" name="フリーフォーム: 図形 36">
                    <a:extLst>
                      <a:ext uri="{FF2B5EF4-FFF2-40B4-BE49-F238E27FC236}">
                        <a16:creationId xmlns:a16="http://schemas.microsoft.com/office/drawing/2014/main" id="{F03471D2-4ADA-4131-81B4-1CD172F331D4}"/>
                      </a:ext>
                    </a:extLst>
                  </p:cNvPr>
                  <p:cNvSpPr/>
                  <p:nvPr/>
                </p:nvSpPr>
                <p:spPr>
                  <a:xfrm>
                    <a:off x="2001417" y="1573251"/>
                    <a:ext cx="168103" cy="142222"/>
                  </a:xfrm>
                  <a:custGeom>
                    <a:avLst/>
                    <a:gdLst>
                      <a:gd name="connsiteX0" fmla="*/ 111293 w 144645"/>
                      <a:gd name="connsiteY0" fmla="*/ 8642 h 116251"/>
                      <a:gd name="connsiteX1" fmla="*/ 93166 w 144645"/>
                      <a:gd name="connsiteY1" fmla="*/ 21261 h 116251"/>
                      <a:gd name="connsiteX2" fmla="*/ 88049 w 144645"/>
                      <a:gd name="connsiteY2" fmla="*/ 57514 h 116251"/>
                      <a:gd name="connsiteX3" fmla="*/ 94471 w 144645"/>
                      <a:gd name="connsiteY3" fmla="*/ 97590 h 116251"/>
                      <a:gd name="connsiteX4" fmla="*/ 110917 w 144645"/>
                      <a:gd name="connsiteY4" fmla="*/ 107608 h 116251"/>
                      <a:gd name="connsiteX5" fmla="*/ 129118 w 144645"/>
                      <a:gd name="connsiteY5" fmla="*/ 94377 h 116251"/>
                      <a:gd name="connsiteX6" fmla="*/ 134162 w 144645"/>
                      <a:gd name="connsiteY6" fmla="*/ 57666 h 116251"/>
                      <a:gd name="connsiteX7" fmla="*/ 127667 w 144645"/>
                      <a:gd name="connsiteY7" fmla="*/ 18279 h 116251"/>
                      <a:gd name="connsiteX8" fmla="*/ 111293 w 144645"/>
                      <a:gd name="connsiteY8" fmla="*/ 8642 h 116251"/>
                      <a:gd name="connsiteX9" fmla="*/ 26461 w 144645"/>
                      <a:gd name="connsiteY9" fmla="*/ 306 h 116251"/>
                      <a:gd name="connsiteX10" fmla="*/ 34491 w 144645"/>
                      <a:gd name="connsiteY10" fmla="*/ 306 h 116251"/>
                      <a:gd name="connsiteX11" fmla="*/ 34491 w 144645"/>
                      <a:gd name="connsiteY11" fmla="*/ 105850 h 116251"/>
                      <a:gd name="connsiteX12" fmla="*/ 55594 w 144645"/>
                      <a:gd name="connsiteY12" fmla="*/ 105850 h 116251"/>
                      <a:gd name="connsiteX13" fmla="*/ 55594 w 144645"/>
                      <a:gd name="connsiteY13" fmla="*/ 114186 h 116251"/>
                      <a:gd name="connsiteX14" fmla="*/ 2214 w 144645"/>
                      <a:gd name="connsiteY14" fmla="*/ 114186 h 116251"/>
                      <a:gd name="connsiteX15" fmla="*/ 2214 w 144645"/>
                      <a:gd name="connsiteY15" fmla="*/ 105850 h 116251"/>
                      <a:gd name="connsiteX16" fmla="*/ 24779 w 144645"/>
                      <a:gd name="connsiteY16" fmla="*/ 105850 h 116251"/>
                      <a:gd name="connsiteX17" fmla="*/ 24779 w 144645"/>
                      <a:gd name="connsiteY17" fmla="*/ 10936 h 116251"/>
                      <a:gd name="connsiteX18" fmla="*/ 1754 w 144645"/>
                      <a:gd name="connsiteY18" fmla="*/ 22715 h 116251"/>
                      <a:gd name="connsiteX19" fmla="*/ 0 w 144645"/>
                      <a:gd name="connsiteY19" fmla="*/ 13614 h 116251"/>
                      <a:gd name="connsiteX20" fmla="*/ 26461 w 144645"/>
                      <a:gd name="connsiteY20" fmla="*/ 306 h 116251"/>
                      <a:gd name="connsiteX21" fmla="*/ 111293 w 144645"/>
                      <a:gd name="connsiteY21" fmla="*/ 0 h 116251"/>
                      <a:gd name="connsiteX22" fmla="*/ 144646 w 144645"/>
                      <a:gd name="connsiteY22" fmla="*/ 57514 h 116251"/>
                      <a:gd name="connsiteX23" fmla="*/ 110917 w 144645"/>
                      <a:gd name="connsiteY23" fmla="*/ 116251 h 116251"/>
                      <a:gd name="connsiteX24" fmla="*/ 77565 w 144645"/>
                      <a:gd name="connsiteY24" fmla="*/ 57820 h 116251"/>
                      <a:gd name="connsiteX25" fmla="*/ 111293 w 144645"/>
                      <a:gd name="connsiteY25" fmla="*/ 0 h 1162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44645" h="116251">
                        <a:moveTo>
                          <a:pt x="111293" y="8642"/>
                        </a:moveTo>
                        <a:cubicBezTo>
                          <a:pt x="102835" y="8642"/>
                          <a:pt x="96789" y="12848"/>
                          <a:pt x="93166" y="21261"/>
                        </a:cubicBezTo>
                        <a:cubicBezTo>
                          <a:pt x="89751" y="29113"/>
                          <a:pt x="88049" y="41198"/>
                          <a:pt x="88049" y="57514"/>
                        </a:cubicBezTo>
                        <a:cubicBezTo>
                          <a:pt x="88049" y="76327"/>
                          <a:pt x="90189" y="89686"/>
                          <a:pt x="94471" y="97590"/>
                        </a:cubicBezTo>
                        <a:cubicBezTo>
                          <a:pt x="98094" y="104269"/>
                          <a:pt x="103576" y="107608"/>
                          <a:pt x="110917" y="107608"/>
                        </a:cubicBezTo>
                        <a:cubicBezTo>
                          <a:pt x="119375" y="107608"/>
                          <a:pt x="125442" y="103198"/>
                          <a:pt x="129118" y="94377"/>
                        </a:cubicBezTo>
                        <a:cubicBezTo>
                          <a:pt x="132481" y="86322"/>
                          <a:pt x="134162" y="74084"/>
                          <a:pt x="134162" y="57666"/>
                        </a:cubicBezTo>
                        <a:cubicBezTo>
                          <a:pt x="134162" y="39056"/>
                          <a:pt x="132000" y="25927"/>
                          <a:pt x="127667" y="18279"/>
                        </a:cubicBezTo>
                        <a:cubicBezTo>
                          <a:pt x="124043" y="11854"/>
                          <a:pt x="118592" y="8642"/>
                          <a:pt x="111293" y="8642"/>
                        </a:cubicBezTo>
                        <a:close/>
                        <a:moveTo>
                          <a:pt x="26461" y="306"/>
                        </a:moveTo>
                        <a:lnTo>
                          <a:pt x="34491" y="306"/>
                        </a:lnTo>
                        <a:lnTo>
                          <a:pt x="34491" y="105850"/>
                        </a:lnTo>
                        <a:lnTo>
                          <a:pt x="55594" y="105850"/>
                        </a:lnTo>
                        <a:lnTo>
                          <a:pt x="55594" y="114186"/>
                        </a:lnTo>
                        <a:lnTo>
                          <a:pt x="2214" y="114186"/>
                        </a:lnTo>
                        <a:lnTo>
                          <a:pt x="2214" y="105850"/>
                        </a:lnTo>
                        <a:lnTo>
                          <a:pt x="24779" y="105850"/>
                        </a:lnTo>
                        <a:lnTo>
                          <a:pt x="24779" y="10936"/>
                        </a:lnTo>
                        <a:cubicBezTo>
                          <a:pt x="18149" y="15474"/>
                          <a:pt x="10474" y="19401"/>
                          <a:pt x="1754" y="22715"/>
                        </a:cubicBezTo>
                        <a:lnTo>
                          <a:pt x="0" y="13614"/>
                        </a:lnTo>
                        <a:cubicBezTo>
                          <a:pt x="8667" y="10707"/>
                          <a:pt x="17480" y="6271"/>
                          <a:pt x="26461" y="306"/>
                        </a:cubicBezTo>
                        <a:close/>
                        <a:moveTo>
                          <a:pt x="111293" y="0"/>
                        </a:moveTo>
                        <a:cubicBezTo>
                          <a:pt x="133525" y="0"/>
                          <a:pt x="144646" y="19171"/>
                          <a:pt x="144646" y="57514"/>
                        </a:cubicBezTo>
                        <a:cubicBezTo>
                          <a:pt x="144646" y="96672"/>
                          <a:pt x="133399" y="116251"/>
                          <a:pt x="110917" y="116251"/>
                        </a:cubicBezTo>
                        <a:cubicBezTo>
                          <a:pt x="88686" y="116251"/>
                          <a:pt x="77565" y="96773"/>
                          <a:pt x="77565" y="57820"/>
                        </a:cubicBezTo>
                        <a:cubicBezTo>
                          <a:pt x="77565" y="19273"/>
                          <a:pt x="88811" y="0"/>
                          <a:pt x="11129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8" name="テキスト ボックス 35">
                    <a:extLst>
                      <a:ext uri="{FF2B5EF4-FFF2-40B4-BE49-F238E27FC236}">
                        <a16:creationId xmlns:a16="http://schemas.microsoft.com/office/drawing/2014/main" id="{0F78E623-67E0-443E-B46D-792A47358614}"/>
                      </a:ext>
                    </a:extLst>
                  </p:cNvPr>
                  <p:cNvSpPr txBox="1"/>
                  <p:nvPr/>
                </p:nvSpPr>
                <p:spPr>
                  <a:xfrm>
                    <a:off x="1895147" y="1501235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10</a:t>
                    </a:r>
                  </a:p>
                </p:txBody>
              </p:sp>
              <p:sp>
                <p:nvSpPr>
                  <p:cNvPr id="39" name="フリーフォーム: 図形 38">
                    <a:extLst>
                      <a:ext uri="{FF2B5EF4-FFF2-40B4-BE49-F238E27FC236}">
                        <a16:creationId xmlns:a16="http://schemas.microsoft.com/office/drawing/2014/main" id="{48A4BF82-7129-4A7D-92CC-F5FDA7CC5CFE}"/>
                      </a:ext>
                    </a:extLst>
                  </p:cNvPr>
                  <p:cNvSpPr/>
                  <p:nvPr/>
                </p:nvSpPr>
                <p:spPr>
                  <a:xfrm>
                    <a:off x="2191498" y="1563144"/>
                    <a:ext cx="169316" cy="165802"/>
                  </a:xfrm>
                  <a:custGeom>
                    <a:avLst/>
                    <a:gdLst>
                      <a:gd name="connsiteX0" fmla="*/ 29907 w 145689"/>
                      <a:gd name="connsiteY0" fmla="*/ 59197 h 135525"/>
                      <a:gd name="connsiteX1" fmla="*/ 51083 w 145689"/>
                      <a:gd name="connsiteY1" fmla="*/ 59503 h 135525"/>
                      <a:gd name="connsiteX2" fmla="*/ 89939 w 145689"/>
                      <a:gd name="connsiteY2" fmla="*/ 59503 h 135525"/>
                      <a:gd name="connsiteX3" fmla="*/ 111199 w 145689"/>
                      <a:gd name="connsiteY3" fmla="*/ 59197 h 135525"/>
                      <a:gd name="connsiteX4" fmla="*/ 112421 w 145689"/>
                      <a:gd name="connsiteY4" fmla="*/ 60421 h 135525"/>
                      <a:gd name="connsiteX5" fmla="*/ 112118 w 145689"/>
                      <a:gd name="connsiteY5" fmla="*/ 68604 h 135525"/>
                      <a:gd name="connsiteX6" fmla="*/ 111815 w 145689"/>
                      <a:gd name="connsiteY6" fmla="*/ 77323 h 135525"/>
                      <a:gd name="connsiteX7" fmla="*/ 108067 w 145689"/>
                      <a:gd name="connsiteY7" fmla="*/ 115257 h 135525"/>
                      <a:gd name="connsiteX8" fmla="*/ 89250 w 145689"/>
                      <a:gd name="connsiteY8" fmla="*/ 132618 h 135525"/>
                      <a:gd name="connsiteX9" fmla="*/ 75946 w 145689"/>
                      <a:gd name="connsiteY9" fmla="*/ 132160 h 135525"/>
                      <a:gd name="connsiteX10" fmla="*/ 73649 w 145689"/>
                      <a:gd name="connsiteY10" fmla="*/ 131548 h 135525"/>
                      <a:gd name="connsiteX11" fmla="*/ 72960 w 145689"/>
                      <a:gd name="connsiteY11" fmla="*/ 129178 h 135525"/>
                      <a:gd name="connsiteX12" fmla="*/ 70516 w 145689"/>
                      <a:gd name="connsiteY12" fmla="*/ 123518 h 135525"/>
                      <a:gd name="connsiteX13" fmla="*/ 88185 w 145689"/>
                      <a:gd name="connsiteY13" fmla="*/ 125124 h 135525"/>
                      <a:gd name="connsiteX14" fmla="*/ 97207 w 145689"/>
                      <a:gd name="connsiteY14" fmla="*/ 121758 h 135525"/>
                      <a:gd name="connsiteX15" fmla="*/ 100872 w 145689"/>
                      <a:gd name="connsiteY15" fmla="*/ 112733 h 135525"/>
                      <a:gd name="connsiteX16" fmla="*/ 104474 w 145689"/>
                      <a:gd name="connsiteY16" fmla="*/ 66233 h 135525"/>
                      <a:gd name="connsiteX17" fmla="*/ 67373 w 145689"/>
                      <a:gd name="connsiteY17" fmla="*/ 66233 h 135525"/>
                      <a:gd name="connsiteX18" fmla="*/ 20185 w 145689"/>
                      <a:gd name="connsiteY18" fmla="*/ 134836 h 135525"/>
                      <a:gd name="connsiteX19" fmla="*/ 18357 w 145689"/>
                      <a:gd name="connsiteY19" fmla="*/ 135525 h 135525"/>
                      <a:gd name="connsiteX20" fmla="*/ 16446 w 145689"/>
                      <a:gd name="connsiteY20" fmla="*/ 133536 h 135525"/>
                      <a:gd name="connsiteX21" fmla="*/ 12384 w 145689"/>
                      <a:gd name="connsiteY21" fmla="*/ 129789 h 135525"/>
                      <a:gd name="connsiteX22" fmla="*/ 59959 w 145689"/>
                      <a:gd name="connsiteY22" fmla="*/ 66233 h 135525"/>
                      <a:gd name="connsiteX23" fmla="*/ 51083 w 145689"/>
                      <a:gd name="connsiteY23" fmla="*/ 66233 h 135525"/>
                      <a:gd name="connsiteX24" fmla="*/ 29907 w 145689"/>
                      <a:gd name="connsiteY24" fmla="*/ 66539 h 135525"/>
                      <a:gd name="connsiteX25" fmla="*/ 28831 w 145689"/>
                      <a:gd name="connsiteY25" fmla="*/ 65469 h 135525"/>
                      <a:gd name="connsiteX26" fmla="*/ 28831 w 145689"/>
                      <a:gd name="connsiteY26" fmla="*/ 60267 h 135525"/>
                      <a:gd name="connsiteX27" fmla="*/ 29907 w 145689"/>
                      <a:gd name="connsiteY27" fmla="*/ 59197 h 135525"/>
                      <a:gd name="connsiteX28" fmla="*/ 52462 w 145689"/>
                      <a:gd name="connsiteY28" fmla="*/ 459 h 135525"/>
                      <a:gd name="connsiteX29" fmla="*/ 60262 w 145689"/>
                      <a:gd name="connsiteY29" fmla="*/ 3213 h 135525"/>
                      <a:gd name="connsiteX30" fmla="*/ 62173 w 145689"/>
                      <a:gd name="connsiteY30" fmla="*/ 5278 h 135525"/>
                      <a:gd name="connsiteX31" fmla="*/ 60951 w 145689"/>
                      <a:gd name="connsiteY31" fmla="*/ 6884 h 135525"/>
                      <a:gd name="connsiteX32" fmla="*/ 58435 w 145689"/>
                      <a:gd name="connsiteY32" fmla="*/ 9943 h 135525"/>
                      <a:gd name="connsiteX33" fmla="*/ 35410 w 145689"/>
                      <a:gd name="connsiteY33" fmla="*/ 44895 h 135525"/>
                      <a:gd name="connsiteX34" fmla="*/ 8333 w 145689"/>
                      <a:gd name="connsiteY34" fmla="*/ 68833 h 135525"/>
                      <a:gd name="connsiteX35" fmla="*/ 6265 w 145689"/>
                      <a:gd name="connsiteY35" fmla="*/ 69904 h 135525"/>
                      <a:gd name="connsiteX36" fmla="*/ 4354 w 145689"/>
                      <a:gd name="connsiteY36" fmla="*/ 68375 h 135525"/>
                      <a:gd name="connsiteX37" fmla="*/ 0 w 145689"/>
                      <a:gd name="connsiteY37" fmla="*/ 64780 h 135525"/>
                      <a:gd name="connsiteX38" fmla="*/ 32423 w 145689"/>
                      <a:gd name="connsiteY38" fmla="*/ 36940 h 135525"/>
                      <a:gd name="connsiteX39" fmla="*/ 50091 w 145689"/>
                      <a:gd name="connsiteY39" fmla="*/ 9025 h 135525"/>
                      <a:gd name="connsiteX40" fmla="*/ 52462 w 145689"/>
                      <a:gd name="connsiteY40" fmla="*/ 459 h 135525"/>
                      <a:gd name="connsiteX41" fmla="*/ 89636 w 145689"/>
                      <a:gd name="connsiteY41" fmla="*/ 0 h 135525"/>
                      <a:gd name="connsiteX42" fmla="*/ 90398 w 145689"/>
                      <a:gd name="connsiteY42" fmla="*/ 918 h 135525"/>
                      <a:gd name="connsiteX43" fmla="*/ 145690 w 145689"/>
                      <a:gd name="connsiteY43" fmla="*/ 62945 h 135525"/>
                      <a:gd name="connsiteX44" fmla="*/ 141409 w 145689"/>
                      <a:gd name="connsiteY44" fmla="*/ 67304 h 135525"/>
                      <a:gd name="connsiteX45" fmla="*/ 139800 w 145689"/>
                      <a:gd name="connsiteY45" fmla="*/ 69063 h 135525"/>
                      <a:gd name="connsiteX46" fmla="*/ 137973 w 145689"/>
                      <a:gd name="connsiteY46" fmla="*/ 68069 h 135525"/>
                      <a:gd name="connsiteX47" fmla="*/ 83674 w 145689"/>
                      <a:gd name="connsiteY47" fmla="*/ 3901 h 135525"/>
                      <a:gd name="connsiteX48" fmla="*/ 83444 w 145689"/>
                      <a:gd name="connsiteY48" fmla="*/ 3136 h 135525"/>
                      <a:gd name="connsiteX49" fmla="*/ 85041 w 145689"/>
                      <a:gd name="connsiteY49" fmla="*/ 1989 h 135525"/>
                      <a:gd name="connsiteX50" fmla="*/ 88028 w 145689"/>
                      <a:gd name="connsiteY50" fmla="*/ 612 h 135525"/>
                      <a:gd name="connsiteX51" fmla="*/ 89636 w 145689"/>
                      <a:gd name="connsiteY51" fmla="*/ 0 h 135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45689" h="135525">
                        <a:moveTo>
                          <a:pt x="29907" y="59197"/>
                        </a:moveTo>
                        <a:lnTo>
                          <a:pt x="51083" y="59503"/>
                        </a:lnTo>
                        <a:lnTo>
                          <a:pt x="89939" y="59503"/>
                        </a:lnTo>
                        <a:lnTo>
                          <a:pt x="111199" y="59197"/>
                        </a:lnTo>
                        <a:cubicBezTo>
                          <a:pt x="112014" y="59197"/>
                          <a:pt x="112421" y="59605"/>
                          <a:pt x="112421" y="60421"/>
                        </a:cubicBezTo>
                        <a:cubicBezTo>
                          <a:pt x="112327" y="62205"/>
                          <a:pt x="112223" y="64933"/>
                          <a:pt x="112118" y="68604"/>
                        </a:cubicBezTo>
                        <a:cubicBezTo>
                          <a:pt x="112014" y="72377"/>
                          <a:pt x="111920" y="75283"/>
                          <a:pt x="111815" y="77323"/>
                        </a:cubicBezTo>
                        <a:cubicBezTo>
                          <a:pt x="111460" y="89662"/>
                          <a:pt x="110207" y="102307"/>
                          <a:pt x="108067" y="115257"/>
                        </a:cubicBezTo>
                        <a:cubicBezTo>
                          <a:pt x="106030" y="126831"/>
                          <a:pt x="99754" y="132618"/>
                          <a:pt x="89250" y="132618"/>
                        </a:cubicBezTo>
                        <a:cubicBezTo>
                          <a:pt x="83444" y="132618"/>
                          <a:pt x="79006" y="132466"/>
                          <a:pt x="75946" y="132160"/>
                        </a:cubicBezTo>
                        <a:cubicBezTo>
                          <a:pt x="74620" y="132006"/>
                          <a:pt x="73858" y="131803"/>
                          <a:pt x="73649" y="131548"/>
                        </a:cubicBezTo>
                        <a:cubicBezTo>
                          <a:pt x="73451" y="131293"/>
                          <a:pt x="73221" y="130503"/>
                          <a:pt x="72960" y="129178"/>
                        </a:cubicBezTo>
                        <a:cubicBezTo>
                          <a:pt x="72500" y="126934"/>
                          <a:pt x="71686" y="125047"/>
                          <a:pt x="70516" y="123518"/>
                        </a:cubicBezTo>
                        <a:cubicBezTo>
                          <a:pt x="76782" y="124588"/>
                          <a:pt x="82671" y="125124"/>
                          <a:pt x="88185" y="125124"/>
                        </a:cubicBezTo>
                        <a:cubicBezTo>
                          <a:pt x="92205" y="125124"/>
                          <a:pt x="95212" y="124001"/>
                          <a:pt x="97207" y="121758"/>
                        </a:cubicBezTo>
                        <a:cubicBezTo>
                          <a:pt x="98888" y="119821"/>
                          <a:pt x="100110" y="116813"/>
                          <a:pt x="100872" y="112733"/>
                        </a:cubicBezTo>
                        <a:cubicBezTo>
                          <a:pt x="102971" y="100904"/>
                          <a:pt x="104161" y="85405"/>
                          <a:pt x="104474" y="66233"/>
                        </a:cubicBezTo>
                        <a:lnTo>
                          <a:pt x="67373" y="66233"/>
                        </a:lnTo>
                        <a:cubicBezTo>
                          <a:pt x="65233" y="98202"/>
                          <a:pt x="49507" y="121070"/>
                          <a:pt x="20185" y="134836"/>
                        </a:cubicBezTo>
                        <a:cubicBezTo>
                          <a:pt x="19172" y="135296"/>
                          <a:pt x="18556" y="135525"/>
                          <a:pt x="18357" y="135525"/>
                        </a:cubicBezTo>
                        <a:cubicBezTo>
                          <a:pt x="17898" y="135525"/>
                          <a:pt x="17261" y="134862"/>
                          <a:pt x="16446" y="133536"/>
                        </a:cubicBezTo>
                        <a:cubicBezTo>
                          <a:pt x="15528" y="132109"/>
                          <a:pt x="14170" y="130860"/>
                          <a:pt x="12384" y="129789"/>
                        </a:cubicBezTo>
                        <a:cubicBezTo>
                          <a:pt x="41905" y="118164"/>
                          <a:pt x="57766" y="96979"/>
                          <a:pt x="59959" y="66233"/>
                        </a:cubicBezTo>
                        <a:lnTo>
                          <a:pt x="51083" y="66233"/>
                        </a:lnTo>
                        <a:lnTo>
                          <a:pt x="29907" y="66539"/>
                        </a:lnTo>
                        <a:cubicBezTo>
                          <a:pt x="29186" y="66539"/>
                          <a:pt x="28831" y="66182"/>
                          <a:pt x="28831" y="65469"/>
                        </a:cubicBezTo>
                        <a:lnTo>
                          <a:pt x="28831" y="60267"/>
                        </a:lnTo>
                        <a:cubicBezTo>
                          <a:pt x="28831" y="59554"/>
                          <a:pt x="29186" y="59197"/>
                          <a:pt x="29907" y="59197"/>
                        </a:cubicBezTo>
                        <a:close/>
                        <a:moveTo>
                          <a:pt x="52462" y="459"/>
                        </a:moveTo>
                        <a:cubicBezTo>
                          <a:pt x="55114" y="1020"/>
                          <a:pt x="57714" y="1938"/>
                          <a:pt x="60262" y="3213"/>
                        </a:cubicBezTo>
                        <a:cubicBezTo>
                          <a:pt x="61536" y="3774"/>
                          <a:pt x="62173" y="4462"/>
                          <a:pt x="62173" y="5278"/>
                        </a:cubicBezTo>
                        <a:cubicBezTo>
                          <a:pt x="62173" y="5635"/>
                          <a:pt x="61766" y="6170"/>
                          <a:pt x="60951" y="6884"/>
                        </a:cubicBezTo>
                        <a:cubicBezTo>
                          <a:pt x="59886" y="7750"/>
                          <a:pt x="59040" y="8770"/>
                          <a:pt x="58435" y="9943"/>
                        </a:cubicBezTo>
                        <a:cubicBezTo>
                          <a:pt x="51543" y="23659"/>
                          <a:pt x="43868" y="35309"/>
                          <a:pt x="35410" y="44895"/>
                        </a:cubicBezTo>
                        <a:cubicBezTo>
                          <a:pt x="28069" y="53206"/>
                          <a:pt x="19047" y="61185"/>
                          <a:pt x="8333" y="68833"/>
                        </a:cubicBezTo>
                        <a:cubicBezTo>
                          <a:pt x="7362" y="69547"/>
                          <a:pt x="6673" y="69904"/>
                          <a:pt x="6265" y="69904"/>
                        </a:cubicBezTo>
                        <a:cubicBezTo>
                          <a:pt x="5806" y="69904"/>
                          <a:pt x="5169" y="69395"/>
                          <a:pt x="4354" y="68375"/>
                        </a:cubicBezTo>
                        <a:cubicBezTo>
                          <a:pt x="3289" y="66794"/>
                          <a:pt x="1838" y="65596"/>
                          <a:pt x="0" y="64780"/>
                        </a:cubicBezTo>
                        <a:cubicBezTo>
                          <a:pt x="12186" y="57489"/>
                          <a:pt x="22994" y="48209"/>
                          <a:pt x="32423" y="36940"/>
                        </a:cubicBezTo>
                        <a:cubicBezTo>
                          <a:pt x="39921" y="28019"/>
                          <a:pt x="45810" y="18712"/>
                          <a:pt x="50091" y="9025"/>
                        </a:cubicBezTo>
                        <a:cubicBezTo>
                          <a:pt x="51365" y="6068"/>
                          <a:pt x="52159" y="3213"/>
                          <a:pt x="52462" y="459"/>
                        </a:cubicBezTo>
                        <a:close/>
                        <a:moveTo>
                          <a:pt x="89636" y="0"/>
                        </a:moveTo>
                        <a:cubicBezTo>
                          <a:pt x="89834" y="0"/>
                          <a:pt x="90096" y="306"/>
                          <a:pt x="90398" y="918"/>
                        </a:cubicBezTo>
                        <a:cubicBezTo>
                          <a:pt x="102334" y="27635"/>
                          <a:pt x="120764" y="48311"/>
                          <a:pt x="145690" y="62945"/>
                        </a:cubicBezTo>
                        <a:cubicBezTo>
                          <a:pt x="143956" y="64117"/>
                          <a:pt x="142536" y="65570"/>
                          <a:pt x="141409" y="67304"/>
                        </a:cubicBezTo>
                        <a:cubicBezTo>
                          <a:pt x="140699" y="68477"/>
                          <a:pt x="140166" y="69063"/>
                          <a:pt x="139800" y="69063"/>
                        </a:cubicBezTo>
                        <a:cubicBezTo>
                          <a:pt x="139550" y="69063"/>
                          <a:pt x="138934" y="68732"/>
                          <a:pt x="137973" y="68069"/>
                        </a:cubicBezTo>
                        <a:cubicBezTo>
                          <a:pt x="114207" y="51906"/>
                          <a:pt x="96110" y="30516"/>
                          <a:pt x="83674" y="3901"/>
                        </a:cubicBezTo>
                        <a:cubicBezTo>
                          <a:pt x="83517" y="3544"/>
                          <a:pt x="83444" y="3289"/>
                          <a:pt x="83444" y="3136"/>
                        </a:cubicBezTo>
                        <a:cubicBezTo>
                          <a:pt x="83444" y="2932"/>
                          <a:pt x="83976" y="2550"/>
                          <a:pt x="85041" y="1989"/>
                        </a:cubicBezTo>
                        <a:lnTo>
                          <a:pt x="88028" y="612"/>
                        </a:lnTo>
                        <a:cubicBezTo>
                          <a:pt x="88842" y="205"/>
                          <a:pt x="89375" y="0"/>
                          <a:pt x="8963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0" name="テキスト ボックス 37">
                    <a:extLst>
                      <a:ext uri="{FF2B5EF4-FFF2-40B4-BE49-F238E27FC236}">
                        <a16:creationId xmlns:a16="http://schemas.microsoft.com/office/drawing/2014/main" id="{3539771B-BADC-4906-84B2-2D6199D61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229" y="1486210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分</a:t>
                    </a:r>
                  </a:p>
                </p:txBody>
              </p:sp>
              <p:sp>
                <p:nvSpPr>
                  <p:cNvPr id="41" name="フリーフォーム: 図形 40">
                    <a:extLst>
                      <a:ext uri="{FF2B5EF4-FFF2-40B4-BE49-F238E27FC236}">
                        <a16:creationId xmlns:a16="http://schemas.microsoft.com/office/drawing/2014/main" id="{9376D75A-09F8-4329-84CA-FB643AE41754}"/>
                      </a:ext>
                    </a:extLst>
                  </p:cNvPr>
                  <p:cNvSpPr/>
                  <p:nvPr/>
                </p:nvSpPr>
                <p:spPr>
                  <a:xfrm>
                    <a:off x="2385704" y="1573625"/>
                    <a:ext cx="165882" cy="141848"/>
                  </a:xfrm>
                  <a:custGeom>
                    <a:avLst/>
                    <a:gdLst>
                      <a:gd name="connsiteX0" fmla="*/ 84154 w 142734"/>
                      <a:gd name="connsiteY0" fmla="*/ 1606 h 115945"/>
                      <a:gd name="connsiteX1" fmla="*/ 138683 w 142734"/>
                      <a:gd name="connsiteY1" fmla="*/ 1606 h 115945"/>
                      <a:gd name="connsiteX2" fmla="*/ 138683 w 142734"/>
                      <a:gd name="connsiteY2" fmla="*/ 10248 h 115945"/>
                      <a:gd name="connsiteX3" fmla="*/ 92414 w 142734"/>
                      <a:gd name="connsiteY3" fmla="*/ 10248 h 115945"/>
                      <a:gd name="connsiteX4" fmla="*/ 91035 w 142734"/>
                      <a:gd name="connsiteY4" fmla="*/ 39999 h 115945"/>
                      <a:gd name="connsiteX5" fmla="*/ 90116 w 142734"/>
                      <a:gd name="connsiteY5" fmla="*/ 53154 h 115945"/>
                      <a:gd name="connsiteX6" fmla="*/ 99984 w 142734"/>
                      <a:gd name="connsiteY6" fmla="*/ 44206 h 115945"/>
                      <a:gd name="connsiteX7" fmla="*/ 112066 w 142734"/>
                      <a:gd name="connsiteY7" fmla="*/ 41376 h 115945"/>
                      <a:gd name="connsiteX8" fmla="*/ 134934 w 142734"/>
                      <a:gd name="connsiteY8" fmla="*/ 52390 h 115945"/>
                      <a:gd name="connsiteX9" fmla="*/ 142735 w 142734"/>
                      <a:gd name="connsiteY9" fmla="*/ 77551 h 115945"/>
                      <a:gd name="connsiteX10" fmla="*/ 131718 w 142734"/>
                      <a:gd name="connsiteY10" fmla="*/ 107150 h 115945"/>
                      <a:gd name="connsiteX11" fmla="*/ 109539 w 142734"/>
                      <a:gd name="connsiteY11" fmla="*/ 115945 h 115945"/>
                      <a:gd name="connsiteX12" fmla="*/ 78191 w 142734"/>
                      <a:gd name="connsiteY12" fmla="*/ 95066 h 115945"/>
                      <a:gd name="connsiteX13" fmla="*/ 87746 w 142734"/>
                      <a:gd name="connsiteY13" fmla="*/ 91012 h 115945"/>
                      <a:gd name="connsiteX14" fmla="*/ 109539 w 142734"/>
                      <a:gd name="connsiteY14" fmla="*/ 107456 h 115945"/>
                      <a:gd name="connsiteX15" fmla="*/ 126904 w 142734"/>
                      <a:gd name="connsiteY15" fmla="*/ 98584 h 115945"/>
                      <a:gd name="connsiteX16" fmla="*/ 132407 w 142734"/>
                      <a:gd name="connsiteY16" fmla="*/ 78011 h 115945"/>
                      <a:gd name="connsiteX17" fmla="*/ 125839 w 142734"/>
                      <a:gd name="connsiteY17" fmla="*/ 56290 h 115945"/>
                      <a:gd name="connsiteX18" fmla="*/ 110614 w 142734"/>
                      <a:gd name="connsiteY18" fmla="*/ 49866 h 115945"/>
                      <a:gd name="connsiteX19" fmla="*/ 97154 w 142734"/>
                      <a:gd name="connsiteY19" fmla="*/ 54530 h 115945"/>
                      <a:gd name="connsiteX20" fmla="*/ 89657 w 142734"/>
                      <a:gd name="connsiteY20" fmla="*/ 65544 h 115945"/>
                      <a:gd name="connsiteX21" fmla="*/ 81470 w 142734"/>
                      <a:gd name="connsiteY21" fmla="*/ 64244 h 115945"/>
                      <a:gd name="connsiteX22" fmla="*/ 26461 w 142734"/>
                      <a:gd name="connsiteY22" fmla="*/ 0 h 115945"/>
                      <a:gd name="connsiteX23" fmla="*/ 34491 w 142734"/>
                      <a:gd name="connsiteY23" fmla="*/ 0 h 115945"/>
                      <a:gd name="connsiteX24" fmla="*/ 34491 w 142734"/>
                      <a:gd name="connsiteY24" fmla="*/ 105544 h 115945"/>
                      <a:gd name="connsiteX25" fmla="*/ 55605 w 142734"/>
                      <a:gd name="connsiteY25" fmla="*/ 105544 h 115945"/>
                      <a:gd name="connsiteX26" fmla="*/ 55605 w 142734"/>
                      <a:gd name="connsiteY26" fmla="*/ 113880 h 115945"/>
                      <a:gd name="connsiteX27" fmla="*/ 2224 w 142734"/>
                      <a:gd name="connsiteY27" fmla="*/ 113880 h 115945"/>
                      <a:gd name="connsiteX28" fmla="*/ 2224 w 142734"/>
                      <a:gd name="connsiteY28" fmla="*/ 105544 h 115945"/>
                      <a:gd name="connsiteX29" fmla="*/ 24779 w 142734"/>
                      <a:gd name="connsiteY29" fmla="*/ 105544 h 115945"/>
                      <a:gd name="connsiteX30" fmla="*/ 24779 w 142734"/>
                      <a:gd name="connsiteY30" fmla="*/ 10630 h 115945"/>
                      <a:gd name="connsiteX31" fmla="*/ 1765 w 142734"/>
                      <a:gd name="connsiteY31" fmla="*/ 22409 h 115945"/>
                      <a:gd name="connsiteX32" fmla="*/ 0 w 142734"/>
                      <a:gd name="connsiteY32" fmla="*/ 13308 h 115945"/>
                      <a:gd name="connsiteX33" fmla="*/ 26461 w 142734"/>
                      <a:gd name="connsiteY33" fmla="*/ 0 h 115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42734" h="115945">
                        <a:moveTo>
                          <a:pt x="84154" y="1606"/>
                        </a:moveTo>
                        <a:lnTo>
                          <a:pt x="138683" y="1606"/>
                        </a:lnTo>
                        <a:lnTo>
                          <a:pt x="138683" y="10248"/>
                        </a:lnTo>
                        <a:lnTo>
                          <a:pt x="92414" y="10248"/>
                        </a:lnTo>
                        <a:lnTo>
                          <a:pt x="91035" y="39999"/>
                        </a:lnTo>
                        <a:cubicBezTo>
                          <a:pt x="90931" y="42243"/>
                          <a:pt x="90628" y="46628"/>
                          <a:pt x="90116" y="53154"/>
                        </a:cubicBezTo>
                        <a:cubicBezTo>
                          <a:pt x="92466" y="49330"/>
                          <a:pt x="95755" y="46347"/>
                          <a:pt x="99984" y="44206"/>
                        </a:cubicBezTo>
                        <a:cubicBezTo>
                          <a:pt x="103754" y="42319"/>
                          <a:pt x="107785" y="41376"/>
                          <a:pt x="112066" y="41376"/>
                        </a:cubicBezTo>
                        <a:cubicBezTo>
                          <a:pt x="121495" y="41376"/>
                          <a:pt x="129118" y="45047"/>
                          <a:pt x="134934" y="52390"/>
                        </a:cubicBezTo>
                        <a:cubicBezTo>
                          <a:pt x="140135" y="59017"/>
                          <a:pt x="142735" y="67405"/>
                          <a:pt x="142735" y="77551"/>
                        </a:cubicBezTo>
                        <a:cubicBezTo>
                          <a:pt x="142735" y="90197"/>
                          <a:pt x="139069" y="100063"/>
                          <a:pt x="131718" y="107150"/>
                        </a:cubicBezTo>
                        <a:cubicBezTo>
                          <a:pt x="125703" y="113013"/>
                          <a:pt x="118310" y="115945"/>
                          <a:pt x="109539" y="115945"/>
                        </a:cubicBezTo>
                        <a:cubicBezTo>
                          <a:pt x="94147" y="115945"/>
                          <a:pt x="83694" y="108985"/>
                          <a:pt x="78191" y="95066"/>
                        </a:cubicBezTo>
                        <a:lnTo>
                          <a:pt x="87746" y="91012"/>
                        </a:lnTo>
                        <a:cubicBezTo>
                          <a:pt x="91568" y="101975"/>
                          <a:pt x="98836" y="107456"/>
                          <a:pt x="109539" y="107456"/>
                        </a:cubicBezTo>
                        <a:cubicBezTo>
                          <a:pt x="116984" y="107456"/>
                          <a:pt x="122780" y="104498"/>
                          <a:pt x="126904" y="98584"/>
                        </a:cubicBezTo>
                        <a:cubicBezTo>
                          <a:pt x="130580" y="93332"/>
                          <a:pt x="132407" y="86474"/>
                          <a:pt x="132407" y="78011"/>
                        </a:cubicBezTo>
                        <a:cubicBezTo>
                          <a:pt x="132407" y="68527"/>
                          <a:pt x="130215" y="61286"/>
                          <a:pt x="125839" y="56290"/>
                        </a:cubicBezTo>
                        <a:cubicBezTo>
                          <a:pt x="122007" y="52006"/>
                          <a:pt x="116932" y="49866"/>
                          <a:pt x="110614" y="49866"/>
                        </a:cubicBezTo>
                        <a:cubicBezTo>
                          <a:pt x="105519" y="49866"/>
                          <a:pt x="101028" y="51421"/>
                          <a:pt x="97154" y="54530"/>
                        </a:cubicBezTo>
                        <a:cubicBezTo>
                          <a:pt x="93792" y="57284"/>
                          <a:pt x="91286" y="60955"/>
                          <a:pt x="89657" y="65544"/>
                        </a:cubicBezTo>
                        <a:lnTo>
                          <a:pt x="81470" y="64244"/>
                        </a:lnTo>
                        <a:close/>
                        <a:moveTo>
                          <a:pt x="26461" y="0"/>
                        </a:moveTo>
                        <a:lnTo>
                          <a:pt x="34491" y="0"/>
                        </a:lnTo>
                        <a:lnTo>
                          <a:pt x="34491" y="105544"/>
                        </a:lnTo>
                        <a:lnTo>
                          <a:pt x="55605" y="105544"/>
                        </a:lnTo>
                        <a:lnTo>
                          <a:pt x="55605" y="113880"/>
                        </a:lnTo>
                        <a:lnTo>
                          <a:pt x="2224" y="113880"/>
                        </a:lnTo>
                        <a:lnTo>
                          <a:pt x="2224" y="105544"/>
                        </a:lnTo>
                        <a:lnTo>
                          <a:pt x="24779" y="105544"/>
                        </a:lnTo>
                        <a:lnTo>
                          <a:pt x="24779" y="10630"/>
                        </a:lnTo>
                        <a:cubicBezTo>
                          <a:pt x="18159" y="15168"/>
                          <a:pt x="10484" y="19095"/>
                          <a:pt x="1765" y="22409"/>
                        </a:cubicBezTo>
                        <a:lnTo>
                          <a:pt x="0" y="13308"/>
                        </a:lnTo>
                        <a:cubicBezTo>
                          <a:pt x="8667" y="10402"/>
                          <a:pt x="17491" y="5965"/>
                          <a:pt x="2646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2" name="テキスト ボックス 39">
                    <a:extLst>
                      <a:ext uri="{FF2B5EF4-FFF2-40B4-BE49-F238E27FC236}">
                        <a16:creationId xmlns:a16="http://schemas.microsoft.com/office/drawing/2014/main" id="{9258124C-767D-41E5-B413-C7EA91376925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35" y="1501282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15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35160A2E-97B9-4BF5-BC3A-20BCF57AF4DE}"/>
                      </a:ext>
                    </a:extLst>
                  </p:cNvPr>
                  <p:cNvSpPr/>
                  <p:nvPr/>
                </p:nvSpPr>
                <p:spPr>
                  <a:xfrm>
                    <a:off x="2577922" y="1560056"/>
                    <a:ext cx="167460" cy="170292"/>
                  </a:xfrm>
                  <a:custGeom>
                    <a:avLst/>
                    <a:gdLst>
                      <a:gd name="connsiteX0" fmla="*/ 123291 w 144092"/>
                      <a:gd name="connsiteY0" fmla="*/ 69828 h 139195"/>
                      <a:gd name="connsiteX1" fmla="*/ 130016 w 144092"/>
                      <a:gd name="connsiteY1" fmla="*/ 73575 h 139195"/>
                      <a:gd name="connsiteX2" fmla="*/ 131551 w 144092"/>
                      <a:gd name="connsiteY2" fmla="*/ 75640 h 139195"/>
                      <a:gd name="connsiteX3" fmla="*/ 130100 w 144092"/>
                      <a:gd name="connsiteY3" fmla="*/ 77476 h 139195"/>
                      <a:gd name="connsiteX4" fmla="*/ 125129 w 144092"/>
                      <a:gd name="connsiteY4" fmla="*/ 84894 h 139195"/>
                      <a:gd name="connsiteX5" fmla="*/ 95755 w 144092"/>
                      <a:gd name="connsiteY5" fmla="*/ 118393 h 139195"/>
                      <a:gd name="connsiteX6" fmla="*/ 53997 w 144092"/>
                      <a:gd name="connsiteY6" fmla="*/ 138584 h 139195"/>
                      <a:gd name="connsiteX7" fmla="*/ 52316 w 144092"/>
                      <a:gd name="connsiteY7" fmla="*/ 139043 h 139195"/>
                      <a:gd name="connsiteX8" fmla="*/ 50405 w 144092"/>
                      <a:gd name="connsiteY8" fmla="*/ 137054 h 139195"/>
                      <a:gd name="connsiteX9" fmla="*/ 46959 w 144092"/>
                      <a:gd name="connsiteY9" fmla="*/ 133078 h 139195"/>
                      <a:gd name="connsiteX10" fmla="*/ 93082 w 144092"/>
                      <a:gd name="connsiteY10" fmla="*/ 111357 h 139195"/>
                      <a:gd name="connsiteX11" fmla="*/ 119699 w 144092"/>
                      <a:gd name="connsiteY11" fmla="*/ 79388 h 139195"/>
                      <a:gd name="connsiteX12" fmla="*/ 123291 w 144092"/>
                      <a:gd name="connsiteY12" fmla="*/ 69828 h 139195"/>
                      <a:gd name="connsiteX13" fmla="*/ 73576 w 144092"/>
                      <a:gd name="connsiteY13" fmla="*/ 26310 h 139195"/>
                      <a:gd name="connsiteX14" fmla="*/ 80771 w 144092"/>
                      <a:gd name="connsiteY14" fmla="*/ 27992 h 139195"/>
                      <a:gd name="connsiteX15" fmla="*/ 82682 w 144092"/>
                      <a:gd name="connsiteY15" fmla="*/ 29752 h 139195"/>
                      <a:gd name="connsiteX16" fmla="*/ 81763 w 144092"/>
                      <a:gd name="connsiteY16" fmla="*/ 31588 h 139195"/>
                      <a:gd name="connsiteX17" fmla="*/ 79852 w 144092"/>
                      <a:gd name="connsiteY17" fmla="*/ 35718 h 139195"/>
                      <a:gd name="connsiteX18" fmla="*/ 63249 w 144092"/>
                      <a:gd name="connsiteY18" fmla="*/ 73652 h 139195"/>
                      <a:gd name="connsiteX19" fmla="*/ 61567 w 144092"/>
                      <a:gd name="connsiteY19" fmla="*/ 75334 h 139195"/>
                      <a:gd name="connsiteX20" fmla="*/ 59813 w 144092"/>
                      <a:gd name="connsiteY20" fmla="*/ 74416 h 139195"/>
                      <a:gd name="connsiteX21" fmla="*/ 54989 w 144092"/>
                      <a:gd name="connsiteY21" fmla="*/ 72352 h 139195"/>
                      <a:gd name="connsiteX22" fmla="*/ 71968 w 144092"/>
                      <a:gd name="connsiteY22" fmla="*/ 37400 h 139195"/>
                      <a:gd name="connsiteX23" fmla="*/ 73576 w 144092"/>
                      <a:gd name="connsiteY23" fmla="*/ 27304 h 139195"/>
                      <a:gd name="connsiteX24" fmla="*/ 73576 w 144092"/>
                      <a:gd name="connsiteY24" fmla="*/ 26310 h 139195"/>
                      <a:gd name="connsiteX25" fmla="*/ 119240 w 144092"/>
                      <a:gd name="connsiteY25" fmla="*/ 25622 h 139195"/>
                      <a:gd name="connsiteX26" fmla="*/ 120159 w 144092"/>
                      <a:gd name="connsiteY26" fmla="*/ 26463 h 139195"/>
                      <a:gd name="connsiteX27" fmla="*/ 144092 w 144092"/>
                      <a:gd name="connsiteY27" fmla="*/ 65469 h 139195"/>
                      <a:gd name="connsiteX28" fmla="*/ 139581 w 144092"/>
                      <a:gd name="connsiteY28" fmla="*/ 68375 h 139195"/>
                      <a:gd name="connsiteX29" fmla="*/ 137743 w 144092"/>
                      <a:gd name="connsiteY29" fmla="*/ 69751 h 139195"/>
                      <a:gd name="connsiteX30" fmla="*/ 136292 w 144092"/>
                      <a:gd name="connsiteY30" fmla="*/ 68375 h 139195"/>
                      <a:gd name="connsiteX31" fmla="*/ 113653 w 144092"/>
                      <a:gd name="connsiteY31" fmla="*/ 28604 h 139195"/>
                      <a:gd name="connsiteX32" fmla="*/ 113580 w 144092"/>
                      <a:gd name="connsiteY32" fmla="*/ 28146 h 139195"/>
                      <a:gd name="connsiteX33" fmla="*/ 115564 w 144092"/>
                      <a:gd name="connsiteY33" fmla="*/ 26922 h 139195"/>
                      <a:gd name="connsiteX34" fmla="*/ 117935 w 144092"/>
                      <a:gd name="connsiteY34" fmla="*/ 26004 h 139195"/>
                      <a:gd name="connsiteX35" fmla="*/ 119240 w 144092"/>
                      <a:gd name="connsiteY35" fmla="*/ 25622 h 139195"/>
                      <a:gd name="connsiteX36" fmla="*/ 48567 w 144092"/>
                      <a:gd name="connsiteY36" fmla="*/ 1377 h 139195"/>
                      <a:gd name="connsiteX37" fmla="*/ 53924 w 144092"/>
                      <a:gd name="connsiteY37" fmla="*/ 5431 h 139195"/>
                      <a:gd name="connsiteX38" fmla="*/ 54989 w 144092"/>
                      <a:gd name="connsiteY38" fmla="*/ 7343 h 139195"/>
                      <a:gd name="connsiteX39" fmla="*/ 52775 w 144092"/>
                      <a:gd name="connsiteY39" fmla="*/ 8873 h 139195"/>
                      <a:gd name="connsiteX40" fmla="*/ 48870 w 144092"/>
                      <a:gd name="connsiteY40" fmla="*/ 10173 h 139195"/>
                      <a:gd name="connsiteX41" fmla="*/ 36026 w 144092"/>
                      <a:gd name="connsiteY41" fmla="*/ 15143 h 139195"/>
                      <a:gd name="connsiteX42" fmla="*/ 36026 w 144092"/>
                      <a:gd name="connsiteY42" fmla="*/ 42906 h 139195"/>
                      <a:gd name="connsiteX43" fmla="*/ 39472 w 144092"/>
                      <a:gd name="connsiteY43" fmla="*/ 42906 h 139195"/>
                      <a:gd name="connsiteX44" fmla="*/ 55762 w 144092"/>
                      <a:gd name="connsiteY44" fmla="*/ 42600 h 139195"/>
                      <a:gd name="connsiteX45" fmla="*/ 56827 w 144092"/>
                      <a:gd name="connsiteY45" fmla="*/ 43671 h 139195"/>
                      <a:gd name="connsiteX46" fmla="*/ 56827 w 144092"/>
                      <a:gd name="connsiteY46" fmla="*/ 48184 h 139195"/>
                      <a:gd name="connsiteX47" fmla="*/ 55762 w 144092"/>
                      <a:gd name="connsiteY47" fmla="*/ 49331 h 139195"/>
                      <a:gd name="connsiteX48" fmla="*/ 39472 w 144092"/>
                      <a:gd name="connsiteY48" fmla="*/ 49025 h 139195"/>
                      <a:gd name="connsiteX49" fmla="*/ 37404 w 144092"/>
                      <a:gd name="connsiteY49" fmla="*/ 49025 h 139195"/>
                      <a:gd name="connsiteX50" fmla="*/ 54843 w 144092"/>
                      <a:gd name="connsiteY50" fmla="*/ 79082 h 139195"/>
                      <a:gd name="connsiteX51" fmla="*/ 51240 w 144092"/>
                      <a:gd name="connsiteY51" fmla="*/ 83594 h 139195"/>
                      <a:gd name="connsiteX52" fmla="*/ 50018 w 144092"/>
                      <a:gd name="connsiteY52" fmla="*/ 85124 h 139195"/>
                      <a:gd name="connsiteX53" fmla="*/ 48870 w 144092"/>
                      <a:gd name="connsiteY53" fmla="*/ 83748 h 139195"/>
                      <a:gd name="connsiteX54" fmla="*/ 35410 w 144092"/>
                      <a:gd name="connsiteY54" fmla="*/ 53996 h 139195"/>
                      <a:gd name="connsiteX55" fmla="*/ 35953 w 144092"/>
                      <a:gd name="connsiteY55" fmla="*/ 113805 h 139195"/>
                      <a:gd name="connsiteX56" fmla="*/ 36255 w 144092"/>
                      <a:gd name="connsiteY56" fmla="*/ 132160 h 139195"/>
                      <a:gd name="connsiteX57" fmla="*/ 36329 w 144092"/>
                      <a:gd name="connsiteY57" fmla="*/ 138126 h 139195"/>
                      <a:gd name="connsiteX58" fmla="*/ 35263 w 144092"/>
                      <a:gd name="connsiteY58" fmla="*/ 139196 h 139195"/>
                      <a:gd name="connsiteX59" fmla="*/ 29447 w 144092"/>
                      <a:gd name="connsiteY59" fmla="*/ 139196 h 139195"/>
                      <a:gd name="connsiteX60" fmla="*/ 28382 w 144092"/>
                      <a:gd name="connsiteY60" fmla="*/ 138126 h 139195"/>
                      <a:gd name="connsiteX61" fmla="*/ 29907 w 144092"/>
                      <a:gd name="connsiteY61" fmla="*/ 54149 h 139195"/>
                      <a:gd name="connsiteX62" fmla="*/ 6433 w 144092"/>
                      <a:gd name="connsiteY62" fmla="*/ 103709 h 139195"/>
                      <a:gd name="connsiteX63" fmla="*/ 5054 w 144092"/>
                      <a:gd name="connsiteY63" fmla="*/ 104933 h 139195"/>
                      <a:gd name="connsiteX64" fmla="*/ 3603 w 144092"/>
                      <a:gd name="connsiteY64" fmla="*/ 103327 h 139195"/>
                      <a:gd name="connsiteX65" fmla="*/ 0 w 144092"/>
                      <a:gd name="connsiteY65" fmla="*/ 99732 h 139195"/>
                      <a:gd name="connsiteX66" fmla="*/ 26920 w 144092"/>
                      <a:gd name="connsiteY66" fmla="*/ 49025 h 139195"/>
                      <a:gd name="connsiteX67" fmla="*/ 20655 w 144092"/>
                      <a:gd name="connsiteY67" fmla="*/ 49025 h 139195"/>
                      <a:gd name="connsiteX68" fmla="*/ 4365 w 144092"/>
                      <a:gd name="connsiteY68" fmla="*/ 49331 h 139195"/>
                      <a:gd name="connsiteX69" fmla="*/ 3289 w 144092"/>
                      <a:gd name="connsiteY69" fmla="*/ 48184 h 139195"/>
                      <a:gd name="connsiteX70" fmla="*/ 3289 w 144092"/>
                      <a:gd name="connsiteY70" fmla="*/ 43671 h 139195"/>
                      <a:gd name="connsiteX71" fmla="*/ 4365 w 144092"/>
                      <a:gd name="connsiteY71" fmla="*/ 42600 h 139195"/>
                      <a:gd name="connsiteX72" fmla="*/ 20655 w 144092"/>
                      <a:gd name="connsiteY72" fmla="*/ 42906 h 139195"/>
                      <a:gd name="connsiteX73" fmla="*/ 29144 w 144092"/>
                      <a:gd name="connsiteY73" fmla="*/ 42906 h 139195"/>
                      <a:gd name="connsiteX74" fmla="*/ 29144 w 144092"/>
                      <a:gd name="connsiteY74" fmla="*/ 17361 h 139195"/>
                      <a:gd name="connsiteX75" fmla="*/ 12541 w 144092"/>
                      <a:gd name="connsiteY75" fmla="*/ 21721 h 139195"/>
                      <a:gd name="connsiteX76" fmla="*/ 10787 w 144092"/>
                      <a:gd name="connsiteY76" fmla="*/ 22027 h 139195"/>
                      <a:gd name="connsiteX77" fmla="*/ 8646 w 144092"/>
                      <a:gd name="connsiteY77" fmla="*/ 19809 h 139195"/>
                      <a:gd name="connsiteX78" fmla="*/ 5357 w 144092"/>
                      <a:gd name="connsiteY78" fmla="*/ 16444 h 139195"/>
                      <a:gd name="connsiteX79" fmla="*/ 42907 w 144092"/>
                      <a:gd name="connsiteY79" fmla="*/ 5431 h 139195"/>
                      <a:gd name="connsiteX80" fmla="*/ 48567 w 144092"/>
                      <a:gd name="connsiteY80" fmla="*/ 1377 h 139195"/>
                      <a:gd name="connsiteX81" fmla="*/ 93542 w 144092"/>
                      <a:gd name="connsiteY81" fmla="*/ 0 h 139195"/>
                      <a:gd name="connsiteX82" fmla="*/ 101645 w 144092"/>
                      <a:gd name="connsiteY82" fmla="*/ 765 h 139195"/>
                      <a:gd name="connsiteX83" fmla="*/ 103556 w 144092"/>
                      <a:gd name="connsiteY83" fmla="*/ 1989 h 139195"/>
                      <a:gd name="connsiteX84" fmla="*/ 102564 w 144092"/>
                      <a:gd name="connsiteY84" fmla="*/ 4819 h 139195"/>
                      <a:gd name="connsiteX85" fmla="*/ 101645 w 144092"/>
                      <a:gd name="connsiteY85" fmla="*/ 16444 h 139195"/>
                      <a:gd name="connsiteX86" fmla="*/ 101645 w 144092"/>
                      <a:gd name="connsiteY86" fmla="*/ 60727 h 139195"/>
                      <a:gd name="connsiteX87" fmla="*/ 101947 w 144092"/>
                      <a:gd name="connsiteY87" fmla="*/ 79694 h 139195"/>
                      <a:gd name="connsiteX88" fmla="*/ 97750 w 144092"/>
                      <a:gd name="connsiteY88" fmla="*/ 90478 h 139195"/>
                      <a:gd name="connsiteX89" fmla="*/ 80541 w 144092"/>
                      <a:gd name="connsiteY89" fmla="*/ 93154 h 139195"/>
                      <a:gd name="connsiteX90" fmla="*/ 78014 w 144092"/>
                      <a:gd name="connsiteY90" fmla="*/ 92772 h 139195"/>
                      <a:gd name="connsiteX91" fmla="*/ 77398 w 144092"/>
                      <a:gd name="connsiteY91" fmla="*/ 90630 h 139195"/>
                      <a:gd name="connsiteX92" fmla="*/ 74725 w 144092"/>
                      <a:gd name="connsiteY92" fmla="*/ 85048 h 139195"/>
                      <a:gd name="connsiteX93" fmla="*/ 88341 w 144092"/>
                      <a:gd name="connsiteY93" fmla="*/ 85812 h 139195"/>
                      <a:gd name="connsiteX94" fmla="*/ 93155 w 144092"/>
                      <a:gd name="connsiteY94" fmla="*/ 84054 h 139195"/>
                      <a:gd name="connsiteX95" fmla="*/ 94460 w 144092"/>
                      <a:gd name="connsiteY95" fmla="*/ 78317 h 139195"/>
                      <a:gd name="connsiteX96" fmla="*/ 94460 w 144092"/>
                      <a:gd name="connsiteY96" fmla="*/ 16903 h 139195"/>
                      <a:gd name="connsiteX97" fmla="*/ 93542 w 144092"/>
                      <a:gd name="connsiteY97" fmla="*/ 0 h 139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</a:cxnLst>
                    <a:rect l="l" t="t" r="r" b="b"/>
                    <a:pathLst>
                      <a:path w="144092" h="139195">
                        <a:moveTo>
                          <a:pt x="123291" y="69828"/>
                        </a:moveTo>
                        <a:cubicBezTo>
                          <a:pt x="126247" y="71256"/>
                          <a:pt x="128492" y="72505"/>
                          <a:pt x="130016" y="73575"/>
                        </a:cubicBezTo>
                        <a:cubicBezTo>
                          <a:pt x="131040" y="74340"/>
                          <a:pt x="131551" y="75028"/>
                          <a:pt x="131551" y="75640"/>
                        </a:cubicBezTo>
                        <a:cubicBezTo>
                          <a:pt x="131551" y="76150"/>
                          <a:pt x="131071" y="76762"/>
                          <a:pt x="130100" y="77476"/>
                        </a:cubicBezTo>
                        <a:cubicBezTo>
                          <a:pt x="129379" y="78037"/>
                          <a:pt x="127729" y="80510"/>
                          <a:pt x="125129" y="84894"/>
                        </a:cubicBezTo>
                        <a:cubicBezTo>
                          <a:pt x="117120" y="98610"/>
                          <a:pt x="107336" y="109776"/>
                          <a:pt x="95755" y="118393"/>
                        </a:cubicBezTo>
                        <a:cubicBezTo>
                          <a:pt x="84384" y="126909"/>
                          <a:pt x="70464" y="133639"/>
                          <a:pt x="53997" y="138584"/>
                        </a:cubicBezTo>
                        <a:cubicBezTo>
                          <a:pt x="53182" y="138890"/>
                          <a:pt x="52618" y="139043"/>
                          <a:pt x="52316" y="139043"/>
                        </a:cubicBezTo>
                        <a:cubicBezTo>
                          <a:pt x="51804" y="139043"/>
                          <a:pt x="51167" y="138380"/>
                          <a:pt x="50405" y="137054"/>
                        </a:cubicBezTo>
                        <a:cubicBezTo>
                          <a:pt x="49434" y="135271"/>
                          <a:pt x="48285" y="133944"/>
                          <a:pt x="46959" y="133078"/>
                        </a:cubicBezTo>
                        <a:cubicBezTo>
                          <a:pt x="65671" y="127928"/>
                          <a:pt x="81042" y="120688"/>
                          <a:pt x="93082" y="111357"/>
                        </a:cubicBezTo>
                        <a:cubicBezTo>
                          <a:pt x="103942" y="102893"/>
                          <a:pt x="112807" y="92237"/>
                          <a:pt x="119699" y="79388"/>
                        </a:cubicBezTo>
                        <a:cubicBezTo>
                          <a:pt x="121328" y="76176"/>
                          <a:pt x="122529" y="72989"/>
                          <a:pt x="123291" y="69828"/>
                        </a:cubicBezTo>
                        <a:close/>
                        <a:moveTo>
                          <a:pt x="73576" y="26310"/>
                        </a:moveTo>
                        <a:cubicBezTo>
                          <a:pt x="76124" y="26616"/>
                          <a:pt x="78526" y="27177"/>
                          <a:pt x="80771" y="27992"/>
                        </a:cubicBezTo>
                        <a:cubicBezTo>
                          <a:pt x="82045" y="28553"/>
                          <a:pt x="82682" y="29140"/>
                          <a:pt x="82682" y="29752"/>
                        </a:cubicBezTo>
                        <a:cubicBezTo>
                          <a:pt x="82682" y="30058"/>
                          <a:pt x="82368" y="30670"/>
                          <a:pt x="81763" y="31588"/>
                        </a:cubicBezTo>
                        <a:cubicBezTo>
                          <a:pt x="81147" y="32352"/>
                          <a:pt x="80510" y="33728"/>
                          <a:pt x="79852" y="35718"/>
                        </a:cubicBezTo>
                        <a:cubicBezTo>
                          <a:pt x="75466" y="50861"/>
                          <a:pt x="69932" y="63505"/>
                          <a:pt x="63249" y="73652"/>
                        </a:cubicBezTo>
                        <a:cubicBezTo>
                          <a:pt x="62486" y="74774"/>
                          <a:pt x="61922" y="75334"/>
                          <a:pt x="61567" y="75334"/>
                        </a:cubicBezTo>
                        <a:cubicBezTo>
                          <a:pt x="61212" y="75334"/>
                          <a:pt x="60628" y="75028"/>
                          <a:pt x="59813" y="74416"/>
                        </a:cubicBezTo>
                        <a:cubicBezTo>
                          <a:pt x="58330" y="73346"/>
                          <a:pt x="56722" y="72658"/>
                          <a:pt x="54989" y="72352"/>
                        </a:cubicBezTo>
                        <a:cubicBezTo>
                          <a:pt x="62538" y="62563"/>
                          <a:pt x="68198" y="50911"/>
                          <a:pt x="71968" y="37400"/>
                        </a:cubicBezTo>
                        <a:cubicBezTo>
                          <a:pt x="73043" y="33627"/>
                          <a:pt x="73576" y="30262"/>
                          <a:pt x="73576" y="27304"/>
                        </a:cubicBezTo>
                        <a:cubicBezTo>
                          <a:pt x="73576" y="27050"/>
                          <a:pt x="73576" y="26717"/>
                          <a:pt x="73576" y="26310"/>
                        </a:cubicBezTo>
                        <a:close/>
                        <a:moveTo>
                          <a:pt x="119240" y="25622"/>
                        </a:moveTo>
                        <a:cubicBezTo>
                          <a:pt x="119543" y="25622"/>
                          <a:pt x="119845" y="25902"/>
                          <a:pt x="120159" y="26463"/>
                        </a:cubicBezTo>
                        <a:cubicBezTo>
                          <a:pt x="126685" y="41555"/>
                          <a:pt x="134663" y="54557"/>
                          <a:pt x="144092" y="65469"/>
                        </a:cubicBezTo>
                        <a:cubicBezTo>
                          <a:pt x="142202" y="66284"/>
                          <a:pt x="140699" y="67253"/>
                          <a:pt x="139581" y="68375"/>
                        </a:cubicBezTo>
                        <a:cubicBezTo>
                          <a:pt x="138662" y="69292"/>
                          <a:pt x="138046" y="69751"/>
                          <a:pt x="137743" y="69751"/>
                        </a:cubicBezTo>
                        <a:cubicBezTo>
                          <a:pt x="137441" y="69751"/>
                          <a:pt x="136960" y="69292"/>
                          <a:pt x="136292" y="68375"/>
                        </a:cubicBezTo>
                        <a:cubicBezTo>
                          <a:pt x="127468" y="56954"/>
                          <a:pt x="119929" y="43697"/>
                          <a:pt x="113653" y="28604"/>
                        </a:cubicBezTo>
                        <a:cubicBezTo>
                          <a:pt x="113601" y="28401"/>
                          <a:pt x="113580" y="28247"/>
                          <a:pt x="113580" y="28146"/>
                        </a:cubicBezTo>
                        <a:cubicBezTo>
                          <a:pt x="113580" y="27890"/>
                          <a:pt x="114238" y="27483"/>
                          <a:pt x="115564" y="26922"/>
                        </a:cubicBezTo>
                        <a:lnTo>
                          <a:pt x="117935" y="26004"/>
                        </a:lnTo>
                        <a:cubicBezTo>
                          <a:pt x="118551" y="25749"/>
                          <a:pt x="118979" y="25622"/>
                          <a:pt x="119240" y="25622"/>
                        </a:cubicBezTo>
                        <a:close/>
                        <a:moveTo>
                          <a:pt x="48567" y="1377"/>
                        </a:moveTo>
                        <a:cubicBezTo>
                          <a:pt x="50509" y="2601"/>
                          <a:pt x="52295" y="3952"/>
                          <a:pt x="53924" y="5431"/>
                        </a:cubicBezTo>
                        <a:cubicBezTo>
                          <a:pt x="54634" y="6195"/>
                          <a:pt x="54989" y="6832"/>
                          <a:pt x="54989" y="7343"/>
                        </a:cubicBezTo>
                        <a:cubicBezTo>
                          <a:pt x="54989" y="8210"/>
                          <a:pt x="54258" y="8719"/>
                          <a:pt x="52775" y="8873"/>
                        </a:cubicBezTo>
                        <a:cubicBezTo>
                          <a:pt x="51699" y="9025"/>
                          <a:pt x="50405" y="9459"/>
                          <a:pt x="48870" y="10173"/>
                        </a:cubicBezTo>
                        <a:cubicBezTo>
                          <a:pt x="44943" y="11957"/>
                          <a:pt x="40662" y="13615"/>
                          <a:pt x="36026" y="15143"/>
                        </a:cubicBezTo>
                        <a:lnTo>
                          <a:pt x="36026" y="42906"/>
                        </a:lnTo>
                        <a:lnTo>
                          <a:pt x="39472" y="42906"/>
                        </a:lnTo>
                        <a:lnTo>
                          <a:pt x="55762" y="42600"/>
                        </a:lnTo>
                        <a:cubicBezTo>
                          <a:pt x="56472" y="42600"/>
                          <a:pt x="56827" y="42957"/>
                          <a:pt x="56827" y="43671"/>
                        </a:cubicBezTo>
                        <a:lnTo>
                          <a:pt x="56827" y="48184"/>
                        </a:lnTo>
                        <a:cubicBezTo>
                          <a:pt x="56827" y="48948"/>
                          <a:pt x="56472" y="49331"/>
                          <a:pt x="55762" y="49331"/>
                        </a:cubicBezTo>
                        <a:lnTo>
                          <a:pt x="39472" y="49025"/>
                        </a:lnTo>
                        <a:lnTo>
                          <a:pt x="37404" y="49025"/>
                        </a:lnTo>
                        <a:cubicBezTo>
                          <a:pt x="42302" y="61670"/>
                          <a:pt x="48107" y="71689"/>
                          <a:pt x="54843" y="79082"/>
                        </a:cubicBezTo>
                        <a:cubicBezTo>
                          <a:pt x="53360" y="80204"/>
                          <a:pt x="52159" y="81708"/>
                          <a:pt x="51240" y="83594"/>
                        </a:cubicBezTo>
                        <a:cubicBezTo>
                          <a:pt x="50739" y="84614"/>
                          <a:pt x="50332" y="85124"/>
                          <a:pt x="50018" y="85124"/>
                        </a:cubicBezTo>
                        <a:cubicBezTo>
                          <a:pt x="49768" y="85124"/>
                          <a:pt x="49381" y="84666"/>
                          <a:pt x="48870" y="83748"/>
                        </a:cubicBezTo>
                        <a:cubicBezTo>
                          <a:pt x="42709" y="73652"/>
                          <a:pt x="38219" y="63735"/>
                          <a:pt x="35410" y="53996"/>
                        </a:cubicBezTo>
                        <a:cubicBezTo>
                          <a:pt x="35462" y="72250"/>
                          <a:pt x="35639" y="92186"/>
                          <a:pt x="35953" y="113805"/>
                        </a:cubicBezTo>
                        <a:cubicBezTo>
                          <a:pt x="36005" y="117526"/>
                          <a:pt x="36099" y="123645"/>
                          <a:pt x="36255" y="132160"/>
                        </a:cubicBezTo>
                        <a:cubicBezTo>
                          <a:pt x="36308" y="135627"/>
                          <a:pt x="36329" y="137616"/>
                          <a:pt x="36329" y="138126"/>
                        </a:cubicBezTo>
                        <a:cubicBezTo>
                          <a:pt x="36329" y="138839"/>
                          <a:pt x="35974" y="139196"/>
                          <a:pt x="35263" y="139196"/>
                        </a:cubicBezTo>
                        <a:lnTo>
                          <a:pt x="29447" y="139196"/>
                        </a:lnTo>
                        <a:cubicBezTo>
                          <a:pt x="28737" y="139196"/>
                          <a:pt x="28382" y="138839"/>
                          <a:pt x="28382" y="138126"/>
                        </a:cubicBezTo>
                        <a:cubicBezTo>
                          <a:pt x="29249" y="118444"/>
                          <a:pt x="29750" y="90453"/>
                          <a:pt x="29907" y="54149"/>
                        </a:cubicBezTo>
                        <a:cubicBezTo>
                          <a:pt x="24498" y="73014"/>
                          <a:pt x="16676" y="89535"/>
                          <a:pt x="6433" y="103709"/>
                        </a:cubicBezTo>
                        <a:cubicBezTo>
                          <a:pt x="5816" y="104525"/>
                          <a:pt x="5357" y="104933"/>
                          <a:pt x="5054" y="104933"/>
                        </a:cubicBezTo>
                        <a:cubicBezTo>
                          <a:pt x="4741" y="104933"/>
                          <a:pt x="4260" y="104397"/>
                          <a:pt x="3603" y="103327"/>
                        </a:cubicBezTo>
                        <a:cubicBezTo>
                          <a:pt x="2631" y="101746"/>
                          <a:pt x="1431" y="100548"/>
                          <a:pt x="0" y="99732"/>
                        </a:cubicBezTo>
                        <a:cubicBezTo>
                          <a:pt x="11581" y="85660"/>
                          <a:pt x="20550" y="68757"/>
                          <a:pt x="26920" y="49025"/>
                        </a:cubicBezTo>
                        <a:lnTo>
                          <a:pt x="20655" y="49025"/>
                        </a:lnTo>
                        <a:lnTo>
                          <a:pt x="4365" y="49331"/>
                        </a:lnTo>
                        <a:cubicBezTo>
                          <a:pt x="3644" y="49331"/>
                          <a:pt x="3289" y="48948"/>
                          <a:pt x="3289" y="48184"/>
                        </a:cubicBezTo>
                        <a:lnTo>
                          <a:pt x="3289" y="43671"/>
                        </a:lnTo>
                        <a:cubicBezTo>
                          <a:pt x="3289" y="42957"/>
                          <a:pt x="3644" y="42600"/>
                          <a:pt x="4365" y="42600"/>
                        </a:cubicBezTo>
                        <a:lnTo>
                          <a:pt x="20655" y="42906"/>
                        </a:lnTo>
                        <a:lnTo>
                          <a:pt x="29144" y="42906"/>
                        </a:lnTo>
                        <a:lnTo>
                          <a:pt x="29144" y="17361"/>
                        </a:lnTo>
                        <a:cubicBezTo>
                          <a:pt x="22670" y="19248"/>
                          <a:pt x="17136" y="20702"/>
                          <a:pt x="12541" y="21721"/>
                        </a:cubicBezTo>
                        <a:cubicBezTo>
                          <a:pt x="11727" y="21926"/>
                          <a:pt x="11142" y="22027"/>
                          <a:pt x="10787" y="22027"/>
                        </a:cubicBezTo>
                        <a:cubicBezTo>
                          <a:pt x="10129" y="22027"/>
                          <a:pt x="9408" y="21288"/>
                          <a:pt x="8646" y="19809"/>
                        </a:cubicBezTo>
                        <a:cubicBezTo>
                          <a:pt x="7884" y="18535"/>
                          <a:pt x="6788" y="17412"/>
                          <a:pt x="5357" y="16444"/>
                        </a:cubicBezTo>
                        <a:cubicBezTo>
                          <a:pt x="20853" y="13792"/>
                          <a:pt x="33373" y="10122"/>
                          <a:pt x="42907" y="5431"/>
                        </a:cubicBezTo>
                        <a:cubicBezTo>
                          <a:pt x="44849" y="4513"/>
                          <a:pt x="46729" y="3162"/>
                          <a:pt x="48567" y="1377"/>
                        </a:cubicBezTo>
                        <a:close/>
                        <a:moveTo>
                          <a:pt x="93542" y="0"/>
                        </a:moveTo>
                        <a:cubicBezTo>
                          <a:pt x="95682" y="102"/>
                          <a:pt x="98387" y="357"/>
                          <a:pt x="101645" y="765"/>
                        </a:cubicBezTo>
                        <a:cubicBezTo>
                          <a:pt x="102919" y="918"/>
                          <a:pt x="103556" y="1326"/>
                          <a:pt x="103556" y="1989"/>
                        </a:cubicBezTo>
                        <a:cubicBezTo>
                          <a:pt x="103556" y="2448"/>
                          <a:pt x="103232" y="3392"/>
                          <a:pt x="102564" y="4819"/>
                        </a:cubicBezTo>
                        <a:cubicBezTo>
                          <a:pt x="101947" y="6399"/>
                          <a:pt x="101645" y="10274"/>
                          <a:pt x="101645" y="16444"/>
                        </a:cubicBezTo>
                        <a:lnTo>
                          <a:pt x="101645" y="60727"/>
                        </a:lnTo>
                        <a:lnTo>
                          <a:pt x="101947" y="79694"/>
                        </a:lnTo>
                        <a:cubicBezTo>
                          <a:pt x="101947" y="84385"/>
                          <a:pt x="100548" y="87979"/>
                          <a:pt x="97750" y="90478"/>
                        </a:cubicBezTo>
                        <a:cubicBezTo>
                          <a:pt x="95651" y="92262"/>
                          <a:pt x="89918" y="93154"/>
                          <a:pt x="80541" y="93154"/>
                        </a:cubicBezTo>
                        <a:cubicBezTo>
                          <a:pt x="79110" y="93154"/>
                          <a:pt x="78265" y="93027"/>
                          <a:pt x="78014" y="92772"/>
                        </a:cubicBezTo>
                        <a:cubicBezTo>
                          <a:pt x="77805" y="92568"/>
                          <a:pt x="77607" y="91854"/>
                          <a:pt x="77398" y="90630"/>
                        </a:cubicBezTo>
                        <a:cubicBezTo>
                          <a:pt x="76897" y="88489"/>
                          <a:pt x="75998" y="86628"/>
                          <a:pt x="74725" y="85048"/>
                        </a:cubicBezTo>
                        <a:cubicBezTo>
                          <a:pt x="78651" y="85557"/>
                          <a:pt x="83193" y="85812"/>
                          <a:pt x="88341" y="85812"/>
                        </a:cubicBezTo>
                        <a:cubicBezTo>
                          <a:pt x="90680" y="85812"/>
                          <a:pt x="92288" y="85226"/>
                          <a:pt x="93155" y="84054"/>
                        </a:cubicBezTo>
                        <a:cubicBezTo>
                          <a:pt x="94022" y="82931"/>
                          <a:pt x="94460" y="81019"/>
                          <a:pt x="94460" y="78317"/>
                        </a:cubicBezTo>
                        <a:lnTo>
                          <a:pt x="94460" y="16903"/>
                        </a:lnTo>
                        <a:cubicBezTo>
                          <a:pt x="94460" y="8898"/>
                          <a:pt x="94147" y="3263"/>
                          <a:pt x="9354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4" name="テキスト ボックス 41">
                    <a:extLst>
                      <a:ext uri="{FF2B5EF4-FFF2-40B4-BE49-F238E27FC236}">
                        <a16:creationId xmlns:a16="http://schemas.microsoft.com/office/drawing/2014/main" id="{5CE1D004-27DE-408F-8A7F-B0C15AD8515B}"/>
                      </a:ext>
                    </a:extLst>
                  </p:cNvPr>
                  <p:cNvSpPr txBox="1"/>
                  <p:nvPr/>
                </p:nvSpPr>
                <p:spPr>
                  <a:xfrm>
                    <a:off x="2471653" y="1487053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秒</a:t>
                    </a:r>
                  </a:p>
                </p:txBody>
              </p:sp>
              <p:sp>
                <p:nvSpPr>
                  <p:cNvPr id="45" name="フリーフォーム: 図形 44">
                    <a:extLst>
                      <a:ext uri="{FF2B5EF4-FFF2-40B4-BE49-F238E27FC236}">
                        <a16:creationId xmlns:a16="http://schemas.microsoft.com/office/drawing/2014/main" id="{33E0B91C-571C-4078-863E-D755FED5888D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2281507" cy="5531616"/>
                  </a:xfrm>
                  <a:custGeom>
                    <a:avLst/>
                    <a:gdLst>
                      <a:gd name="connsiteX0" fmla="*/ 0 w 1963137"/>
                      <a:gd name="connsiteY0" fmla="*/ 0 h 4521482"/>
                      <a:gd name="connsiteX1" fmla="*/ 1963138 w 1963137"/>
                      <a:gd name="connsiteY1" fmla="*/ 0 h 4521482"/>
                      <a:gd name="connsiteX2" fmla="*/ 1963138 w 1963137"/>
                      <a:gd name="connsiteY2" fmla="*/ 4521482 h 4521482"/>
                      <a:gd name="connsiteX3" fmla="*/ 0 w 1963137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63137" h="4521482">
                        <a:moveTo>
                          <a:pt x="0" y="0"/>
                        </a:moveTo>
                        <a:lnTo>
                          <a:pt x="1963138" y="0"/>
                        </a:lnTo>
                        <a:lnTo>
                          <a:pt x="1963138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pic>
                <p:nvPicPr>
                  <p:cNvPr id="46" name="図 45">
                    <a:extLst>
                      <a:ext uri="{FF2B5EF4-FFF2-40B4-BE49-F238E27FC236}">
                        <a16:creationId xmlns:a16="http://schemas.microsoft.com/office/drawing/2014/main" id="{81651505-4DE3-402B-AC0E-DD11B7863D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051141" y="3277561"/>
                    <a:ext cx="230578" cy="242727"/>
                  </a:xfrm>
                  <a:custGeom>
                    <a:avLst/>
                    <a:gdLst>
                      <a:gd name="connsiteX0" fmla="*/ 425 w 198402"/>
                      <a:gd name="connsiteY0" fmla="*/ 168 h 198402"/>
                      <a:gd name="connsiteX1" fmla="*/ 198827 w 198402"/>
                      <a:gd name="connsiteY1" fmla="*/ 168 h 198402"/>
                      <a:gd name="connsiteX2" fmla="*/ 198827 w 198402"/>
                      <a:gd name="connsiteY2" fmla="*/ 198570 h 198402"/>
                      <a:gd name="connsiteX3" fmla="*/ 425 w 198402"/>
                      <a:gd name="connsiteY3" fmla="*/ 1985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425" y="168"/>
                        </a:moveTo>
                        <a:lnTo>
                          <a:pt x="198827" y="168"/>
                        </a:lnTo>
                        <a:lnTo>
                          <a:pt x="198827" y="198570"/>
                        </a:lnTo>
                        <a:lnTo>
                          <a:pt x="425" y="1985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7" name="図 46">
                    <a:extLst>
                      <a:ext uri="{FF2B5EF4-FFF2-40B4-BE49-F238E27FC236}">
                        <a16:creationId xmlns:a16="http://schemas.microsoft.com/office/drawing/2014/main" id="{B78A36C1-DCD7-4999-BB7E-C238D96FA8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99206" y="3277561"/>
                    <a:ext cx="242713" cy="255501"/>
                  </a:xfrm>
                  <a:custGeom>
                    <a:avLst/>
                    <a:gdLst>
                      <a:gd name="connsiteX0" fmla="*/ 396 w 208844"/>
                      <a:gd name="connsiteY0" fmla="*/ 168 h 208844"/>
                      <a:gd name="connsiteX1" fmla="*/ 209240 w 208844"/>
                      <a:gd name="connsiteY1" fmla="*/ 168 h 208844"/>
                      <a:gd name="connsiteX2" fmla="*/ 209240 w 208844"/>
                      <a:gd name="connsiteY2" fmla="*/ 209012 h 208844"/>
                      <a:gd name="connsiteX3" fmla="*/ 396 w 208844"/>
                      <a:gd name="connsiteY3" fmla="*/ 209012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396" y="168"/>
                        </a:moveTo>
                        <a:lnTo>
                          <a:pt x="209240" y="168"/>
                        </a:lnTo>
                        <a:lnTo>
                          <a:pt x="209240" y="209012"/>
                        </a:lnTo>
                        <a:lnTo>
                          <a:pt x="396" y="209012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8" name="図 47">
                    <a:extLst>
                      <a:ext uri="{FF2B5EF4-FFF2-40B4-BE49-F238E27FC236}">
                        <a16:creationId xmlns:a16="http://schemas.microsoft.com/office/drawing/2014/main" id="{1DF670D6-D84B-444E-AD5E-31D7F8D8BD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67146" y="3967416"/>
                    <a:ext cx="218442" cy="242728"/>
                  </a:xfrm>
                  <a:custGeom>
                    <a:avLst/>
                    <a:gdLst>
                      <a:gd name="connsiteX0" fmla="*/ 483 w 187960"/>
                      <a:gd name="connsiteY0" fmla="*/ 222 h 198403"/>
                      <a:gd name="connsiteX1" fmla="*/ 188443 w 187960"/>
                      <a:gd name="connsiteY1" fmla="*/ 222 h 198403"/>
                      <a:gd name="connsiteX2" fmla="*/ 188443 w 187960"/>
                      <a:gd name="connsiteY2" fmla="*/ 198625 h 198403"/>
                      <a:gd name="connsiteX3" fmla="*/ 483 w 187960"/>
                      <a:gd name="connsiteY3" fmla="*/ 198625 h 198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98403">
                        <a:moveTo>
                          <a:pt x="483" y="222"/>
                        </a:moveTo>
                        <a:lnTo>
                          <a:pt x="188443" y="222"/>
                        </a:lnTo>
                        <a:lnTo>
                          <a:pt x="188443" y="198625"/>
                        </a:lnTo>
                        <a:lnTo>
                          <a:pt x="483" y="198625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9" name="図 48">
                    <a:extLst>
                      <a:ext uri="{FF2B5EF4-FFF2-40B4-BE49-F238E27FC236}">
                        <a16:creationId xmlns:a16="http://schemas.microsoft.com/office/drawing/2014/main" id="{B93A6410-8E51-4742-856D-40F4020623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15211" y="3967416"/>
                    <a:ext cx="230578" cy="255501"/>
                  </a:xfrm>
                  <a:custGeom>
                    <a:avLst/>
                    <a:gdLst>
                      <a:gd name="connsiteX0" fmla="*/ 455 w 198402"/>
                      <a:gd name="connsiteY0" fmla="*/ 222 h 208844"/>
                      <a:gd name="connsiteX1" fmla="*/ 198857 w 198402"/>
                      <a:gd name="connsiteY1" fmla="*/ 222 h 208844"/>
                      <a:gd name="connsiteX2" fmla="*/ 198857 w 198402"/>
                      <a:gd name="connsiteY2" fmla="*/ 209066 h 208844"/>
                      <a:gd name="connsiteX3" fmla="*/ 455 w 198402"/>
                      <a:gd name="connsiteY3" fmla="*/ 209066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455" y="222"/>
                        </a:moveTo>
                        <a:lnTo>
                          <a:pt x="198857" y="222"/>
                        </a:lnTo>
                        <a:lnTo>
                          <a:pt x="198857" y="209066"/>
                        </a:lnTo>
                        <a:lnTo>
                          <a:pt x="455" y="20906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0" name="図 49">
                    <a:extLst>
                      <a:ext uri="{FF2B5EF4-FFF2-40B4-BE49-F238E27FC236}">
                        <a16:creationId xmlns:a16="http://schemas.microsoft.com/office/drawing/2014/main" id="{DFAF7E47-BADC-48C1-9C77-2D72BD471B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606995" y="4555071"/>
                    <a:ext cx="230578" cy="242727"/>
                  </a:xfrm>
                  <a:custGeom>
                    <a:avLst/>
                    <a:gdLst>
                      <a:gd name="connsiteX0" fmla="*/ 305 w 198402"/>
                      <a:gd name="connsiteY0" fmla="*/ 268 h 198402"/>
                      <a:gd name="connsiteX1" fmla="*/ 198708 w 198402"/>
                      <a:gd name="connsiteY1" fmla="*/ 268 h 198402"/>
                      <a:gd name="connsiteX2" fmla="*/ 198708 w 198402"/>
                      <a:gd name="connsiteY2" fmla="*/ 198670 h 198402"/>
                      <a:gd name="connsiteX3" fmla="*/ 305 w 198402"/>
                      <a:gd name="connsiteY3" fmla="*/ 1986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305" y="268"/>
                        </a:moveTo>
                        <a:lnTo>
                          <a:pt x="198708" y="268"/>
                        </a:lnTo>
                        <a:lnTo>
                          <a:pt x="198708" y="198670"/>
                        </a:lnTo>
                        <a:lnTo>
                          <a:pt x="305" y="1986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1" name="図 50">
                    <a:extLst>
                      <a:ext uri="{FF2B5EF4-FFF2-40B4-BE49-F238E27FC236}">
                        <a16:creationId xmlns:a16="http://schemas.microsoft.com/office/drawing/2014/main" id="{8D7A9003-CB26-4B5A-B910-392201EA2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255060" y="4555071"/>
                    <a:ext cx="242713" cy="242727"/>
                  </a:xfrm>
                  <a:custGeom>
                    <a:avLst/>
                    <a:gdLst>
                      <a:gd name="connsiteX0" fmla="*/ 277 w 208844"/>
                      <a:gd name="connsiteY0" fmla="*/ 268 h 198402"/>
                      <a:gd name="connsiteX1" fmla="*/ 209121 w 208844"/>
                      <a:gd name="connsiteY1" fmla="*/ 268 h 198402"/>
                      <a:gd name="connsiteX2" fmla="*/ 209121 w 208844"/>
                      <a:gd name="connsiteY2" fmla="*/ 198670 h 198402"/>
                      <a:gd name="connsiteX3" fmla="*/ 277 w 208844"/>
                      <a:gd name="connsiteY3" fmla="*/ 1986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198402">
                        <a:moveTo>
                          <a:pt x="277" y="268"/>
                        </a:moveTo>
                        <a:lnTo>
                          <a:pt x="209121" y="268"/>
                        </a:lnTo>
                        <a:lnTo>
                          <a:pt x="209121" y="198670"/>
                        </a:lnTo>
                        <a:lnTo>
                          <a:pt x="277" y="1986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2" name="図 51">
                    <a:extLst>
                      <a:ext uri="{FF2B5EF4-FFF2-40B4-BE49-F238E27FC236}">
                        <a16:creationId xmlns:a16="http://schemas.microsoft.com/office/drawing/2014/main" id="{C99F8438-F479-478B-8A52-5541910E03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325388" y="4580621"/>
                    <a:ext cx="218442" cy="242728"/>
                  </a:xfrm>
                  <a:custGeom>
                    <a:avLst/>
                    <a:gdLst>
                      <a:gd name="connsiteX0" fmla="*/ 529 w 187960"/>
                      <a:gd name="connsiteY0" fmla="*/ 270 h 198403"/>
                      <a:gd name="connsiteX1" fmla="*/ 188489 w 187960"/>
                      <a:gd name="connsiteY1" fmla="*/ 270 h 198403"/>
                      <a:gd name="connsiteX2" fmla="*/ 188489 w 187960"/>
                      <a:gd name="connsiteY2" fmla="*/ 198673 h 198403"/>
                      <a:gd name="connsiteX3" fmla="*/ 529 w 187960"/>
                      <a:gd name="connsiteY3" fmla="*/ 198673 h 198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98403">
                        <a:moveTo>
                          <a:pt x="529" y="270"/>
                        </a:moveTo>
                        <a:lnTo>
                          <a:pt x="188489" y="270"/>
                        </a:lnTo>
                        <a:lnTo>
                          <a:pt x="188489" y="198673"/>
                        </a:lnTo>
                        <a:lnTo>
                          <a:pt x="529" y="198673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3" name="図 52">
                    <a:extLst>
                      <a:ext uri="{FF2B5EF4-FFF2-40B4-BE49-F238E27FC236}">
                        <a16:creationId xmlns:a16="http://schemas.microsoft.com/office/drawing/2014/main" id="{9B5AD3F8-73C7-4D4B-8DDB-C80F227CD5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44835" y="5206601"/>
                    <a:ext cx="230579" cy="229952"/>
                  </a:xfrm>
                  <a:custGeom>
                    <a:avLst/>
                    <a:gdLst>
                      <a:gd name="connsiteX0" fmla="*/ 408 w 198403"/>
                      <a:gd name="connsiteY0" fmla="*/ 318 h 187960"/>
                      <a:gd name="connsiteX1" fmla="*/ 198811 w 198403"/>
                      <a:gd name="connsiteY1" fmla="*/ 318 h 187960"/>
                      <a:gd name="connsiteX2" fmla="*/ 198811 w 198403"/>
                      <a:gd name="connsiteY2" fmla="*/ 188278 h 187960"/>
                      <a:gd name="connsiteX3" fmla="*/ 408 w 198403"/>
                      <a:gd name="connsiteY3" fmla="*/ 188278 h 187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3" h="187960">
                        <a:moveTo>
                          <a:pt x="408" y="318"/>
                        </a:moveTo>
                        <a:lnTo>
                          <a:pt x="198811" y="318"/>
                        </a:lnTo>
                        <a:lnTo>
                          <a:pt x="198811" y="188278"/>
                        </a:lnTo>
                        <a:lnTo>
                          <a:pt x="408" y="188278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4" name="図 53">
                    <a:extLst>
                      <a:ext uri="{FF2B5EF4-FFF2-40B4-BE49-F238E27FC236}">
                        <a16:creationId xmlns:a16="http://schemas.microsoft.com/office/drawing/2014/main" id="{603DD6B7-E075-4B08-9D33-9F2F24CB3E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956443" y="3303110"/>
                    <a:ext cx="242713" cy="255501"/>
                  </a:xfrm>
                  <a:custGeom>
                    <a:avLst/>
                    <a:gdLst>
                      <a:gd name="connsiteX0" fmla="*/ 582 w 208844"/>
                      <a:gd name="connsiteY0" fmla="*/ 170 h 208844"/>
                      <a:gd name="connsiteX1" fmla="*/ 209426 w 208844"/>
                      <a:gd name="connsiteY1" fmla="*/ 170 h 208844"/>
                      <a:gd name="connsiteX2" fmla="*/ 209426 w 208844"/>
                      <a:gd name="connsiteY2" fmla="*/ 209014 h 208844"/>
                      <a:gd name="connsiteX3" fmla="*/ 582 w 208844"/>
                      <a:gd name="connsiteY3" fmla="*/ 209014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582" y="170"/>
                        </a:moveTo>
                        <a:lnTo>
                          <a:pt x="209426" y="170"/>
                        </a:lnTo>
                        <a:lnTo>
                          <a:pt x="209426" y="209014"/>
                        </a:lnTo>
                        <a:lnTo>
                          <a:pt x="582" y="209014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5" name="図 54">
                    <a:extLst>
                      <a:ext uri="{FF2B5EF4-FFF2-40B4-BE49-F238E27FC236}">
                        <a16:creationId xmlns:a16="http://schemas.microsoft.com/office/drawing/2014/main" id="{93AC0718-DFFB-418C-83A2-722F1BBEEA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153101" y="3929091"/>
                    <a:ext cx="230578" cy="255501"/>
                  </a:xfrm>
                  <a:custGeom>
                    <a:avLst/>
                    <a:gdLst>
                      <a:gd name="connsiteX0" fmla="*/ 351 w 198402"/>
                      <a:gd name="connsiteY0" fmla="*/ 219 h 208844"/>
                      <a:gd name="connsiteX1" fmla="*/ 198753 w 198402"/>
                      <a:gd name="connsiteY1" fmla="*/ 219 h 208844"/>
                      <a:gd name="connsiteX2" fmla="*/ 198753 w 198402"/>
                      <a:gd name="connsiteY2" fmla="*/ 209063 h 208844"/>
                      <a:gd name="connsiteX3" fmla="*/ 351 w 198402"/>
                      <a:gd name="connsiteY3" fmla="*/ 209063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351" y="219"/>
                        </a:moveTo>
                        <a:lnTo>
                          <a:pt x="198753" y="219"/>
                        </a:lnTo>
                        <a:lnTo>
                          <a:pt x="198753" y="209063"/>
                        </a:lnTo>
                        <a:lnTo>
                          <a:pt x="351" y="209063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6" name="図 55">
                    <a:extLst>
                      <a:ext uri="{FF2B5EF4-FFF2-40B4-BE49-F238E27FC236}">
                        <a16:creationId xmlns:a16="http://schemas.microsoft.com/office/drawing/2014/main" id="{96E5D72A-149C-424A-8D06-221C426C6C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54056" y="4542295"/>
                    <a:ext cx="230578" cy="255501"/>
                  </a:xfrm>
                  <a:custGeom>
                    <a:avLst/>
                    <a:gdLst>
                      <a:gd name="connsiteX0" fmla="*/ 417 w 198402"/>
                      <a:gd name="connsiteY0" fmla="*/ 267 h 208844"/>
                      <a:gd name="connsiteX1" fmla="*/ 198819 w 198402"/>
                      <a:gd name="connsiteY1" fmla="*/ 267 h 208844"/>
                      <a:gd name="connsiteX2" fmla="*/ 198819 w 198402"/>
                      <a:gd name="connsiteY2" fmla="*/ 209111 h 208844"/>
                      <a:gd name="connsiteX3" fmla="*/ 417 w 198402"/>
                      <a:gd name="connsiteY3" fmla="*/ 209111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417" y="267"/>
                        </a:moveTo>
                        <a:lnTo>
                          <a:pt x="198819" y="267"/>
                        </a:lnTo>
                        <a:lnTo>
                          <a:pt x="198819" y="209111"/>
                        </a:lnTo>
                        <a:lnTo>
                          <a:pt x="417" y="209111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7" name="図 56">
                    <a:extLst>
                      <a:ext uri="{FF2B5EF4-FFF2-40B4-BE49-F238E27FC236}">
                        <a16:creationId xmlns:a16="http://schemas.microsoft.com/office/drawing/2014/main" id="{C3E472F7-EF31-43D5-AE9C-EDDE4676B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225915" y="5193825"/>
                    <a:ext cx="230578" cy="242727"/>
                  </a:xfrm>
                  <a:custGeom>
                    <a:avLst/>
                    <a:gdLst>
                      <a:gd name="connsiteX0" fmla="*/ 357 w 198402"/>
                      <a:gd name="connsiteY0" fmla="*/ 317 h 198402"/>
                      <a:gd name="connsiteX1" fmla="*/ 198759 w 198402"/>
                      <a:gd name="connsiteY1" fmla="*/ 317 h 198402"/>
                      <a:gd name="connsiteX2" fmla="*/ 198759 w 198402"/>
                      <a:gd name="connsiteY2" fmla="*/ 198720 h 198402"/>
                      <a:gd name="connsiteX3" fmla="*/ 357 w 198402"/>
                      <a:gd name="connsiteY3" fmla="*/ 19872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357" y="317"/>
                        </a:moveTo>
                        <a:lnTo>
                          <a:pt x="198759" y="317"/>
                        </a:lnTo>
                        <a:lnTo>
                          <a:pt x="198759" y="198720"/>
                        </a:lnTo>
                        <a:lnTo>
                          <a:pt x="357" y="198720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58" name="フリーフォーム: 図形 57">
                    <a:extLst>
                      <a:ext uri="{FF2B5EF4-FFF2-40B4-BE49-F238E27FC236}">
                        <a16:creationId xmlns:a16="http://schemas.microsoft.com/office/drawing/2014/main" id="{CD8A1433-F85A-4FCF-8066-5EC5AA98BC28}"/>
                      </a:ext>
                    </a:extLst>
                  </p:cNvPr>
                  <p:cNvSpPr/>
                  <p:nvPr/>
                </p:nvSpPr>
                <p:spPr>
                  <a:xfrm>
                    <a:off x="1008767" y="2121415"/>
                    <a:ext cx="2014522" cy="970906"/>
                  </a:xfrm>
                  <a:custGeom>
                    <a:avLst/>
                    <a:gdLst>
                      <a:gd name="connsiteX0" fmla="*/ 0 w 1733408"/>
                      <a:gd name="connsiteY0" fmla="*/ 0 h 793608"/>
                      <a:gd name="connsiteX1" fmla="*/ 1733409 w 1733408"/>
                      <a:gd name="connsiteY1" fmla="*/ 0 h 793608"/>
                      <a:gd name="connsiteX2" fmla="*/ 1733409 w 1733408"/>
                      <a:gd name="connsiteY2" fmla="*/ 793609 h 793608"/>
                      <a:gd name="connsiteX3" fmla="*/ 0 w 1733408"/>
                      <a:gd name="connsiteY3" fmla="*/ 793609 h 7936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793608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793609"/>
                        </a:lnTo>
                        <a:lnTo>
                          <a:pt x="0" y="793609"/>
                        </a:lnTo>
                        <a:close/>
                      </a:path>
                    </a:pathLst>
                  </a:custGeom>
                  <a:solidFill>
                    <a:srgbClr val="F8CBAD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59" name="テキスト ボックス 56">
                    <a:extLst>
                      <a:ext uri="{FF2B5EF4-FFF2-40B4-BE49-F238E27FC236}">
                        <a16:creationId xmlns:a16="http://schemas.microsoft.com/office/drawing/2014/main" id="{463F9399-20F4-4FF7-B820-A51C59C71037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2416795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・ゴミ出し</a:t>
                    </a:r>
                  </a:p>
                </p:txBody>
              </p:sp>
              <p:sp>
                <p:nvSpPr>
                  <p:cNvPr id="60" name="フリーフォーム: 図形 59">
                    <a:extLst>
                      <a:ext uri="{FF2B5EF4-FFF2-40B4-BE49-F238E27FC236}">
                        <a16:creationId xmlns:a16="http://schemas.microsoft.com/office/drawing/2014/main" id="{A2C95E85-888A-41A9-A541-758DA91F6104}"/>
                      </a:ext>
                    </a:extLst>
                  </p:cNvPr>
                  <p:cNvSpPr/>
                  <p:nvPr/>
                </p:nvSpPr>
                <p:spPr>
                  <a:xfrm>
                    <a:off x="1427448" y="2000051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1" name="テキスト ボックス 58">
                    <a:extLst>
                      <a:ext uri="{FF2B5EF4-FFF2-40B4-BE49-F238E27FC236}">
                        <a16:creationId xmlns:a16="http://schemas.microsoft.com/office/drawing/2014/main" id="{AC7A49AA-FA79-4C93-B73E-A4CEBCC38568}"/>
                      </a:ext>
                    </a:extLst>
                  </p:cNvPr>
                  <p:cNvSpPr txBox="1"/>
                  <p:nvPr/>
                </p:nvSpPr>
                <p:spPr>
                  <a:xfrm>
                    <a:off x="1396309" y="1969667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未達成タスク</a:t>
                    </a:r>
                  </a:p>
                </p:txBody>
              </p:sp>
              <p:pic>
                <p:nvPicPr>
                  <p:cNvPr id="62" name="図 61">
                    <a:extLst>
                      <a:ext uri="{FF2B5EF4-FFF2-40B4-BE49-F238E27FC236}">
                        <a16:creationId xmlns:a16="http://schemas.microsoft.com/office/drawing/2014/main" id="{92C1EAF7-7636-4BF8-82F3-BE381398A4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50237" y="2498281"/>
                    <a:ext cx="206306" cy="217176"/>
                  </a:xfrm>
                  <a:custGeom>
                    <a:avLst/>
                    <a:gdLst>
                      <a:gd name="connsiteX0" fmla="*/ 151 w 177517"/>
                      <a:gd name="connsiteY0" fmla="*/ 106 h 177517"/>
                      <a:gd name="connsiteX1" fmla="*/ 177669 w 177517"/>
                      <a:gd name="connsiteY1" fmla="*/ 106 h 177517"/>
                      <a:gd name="connsiteX2" fmla="*/ 177669 w 177517"/>
                      <a:gd name="connsiteY2" fmla="*/ 177623 h 177517"/>
                      <a:gd name="connsiteX3" fmla="*/ 151 w 177517"/>
                      <a:gd name="connsiteY3" fmla="*/ 177623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77517">
                        <a:moveTo>
                          <a:pt x="151" y="106"/>
                        </a:moveTo>
                        <a:lnTo>
                          <a:pt x="177669" y="106"/>
                        </a:lnTo>
                        <a:lnTo>
                          <a:pt x="177669" y="177623"/>
                        </a:lnTo>
                        <a:lnTo>
                          <a:pt x="151" y="177623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63" name="フリーフォーム: 図形 62">
                    <a:extLst>
                      <a:ext uri="{FF2B5EF4-FFF2-40B4-BE49-F238E27FC236}">
                        <a16:creationId xmlns:a16="http://schemas.microsoft.com/office/drawing/2014/main" id="{3EF4869F-8589-471C-AEA9-6112F101E001}"/>
                      </a:ext>
                    </a:extLst>
                  </p:cNvPr>
                  <p:cNvSpPr/>
                  <p:nvPr/>
                </p:nvSpPr>
                <p:spPr>
                  <a:xfrm>
                    <a:off x="1008767" y="3309499"/>
                    <a:ext cx="2026658" cy="970906"/>
                  </a:xfrm>
                  <a:custGeom>
                    <a:avLst/>
                    <a:gdLst>
                      <a:gd name="connsiteX0" fmla="*/ 0 w 1743851"/>
                      <a:gd name="connsiteY0" fmla="*/ 0 h 793608"/>
                      <a:gd name="connsiteX1" fmla="*/ 1743851 w 1743851"/>
                      <a:gd name="connsiteY1" fmla="*/ 0 h 793608"/>
                      <a:gd name="connsiteX2" fmla="*/ 1743851 w 1743851"/>
                      <a:gd name="connsiteY2" fmla="*/ 793609 h 793608"/>
                      <a:gd name="connsiteX3" fmla="*/ 0 w 1743851"/>
                      <a:gd name="connsiteY3" fmla="*/ 793609 h 7936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3851" h="793608">
                        <a:moveTo>
                          <a:pt x="0" y="0"/>
                        </a:moveTo>
                        <a:lnTo>
                          <a:pt x="1743851" y="0"/>
                        </a:lnTo>
                        <a:lnTo>
                          <a:pt x="1743851" y="793609"/>
                        </a:lnTo>
                        <a:lnTo>
                          <a:pt x="0" y="793609"/>
                        </a:lnTo>
                        <a:close/>
                      </a:path>
                    </a:pathLst>
                  </a:custGeom>
                  <a:solidFill>
                    <a:srgbClr val="E2F0D9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4" name="テキスト ボックス 61">
                    <a:extLst>
                      <a:ext uri="{FF2B5EF4-FFF2-40B4-BE49-F238E27FC236}">
                        <a16:creationId xmlns:a16="http://schemas.microsoft.com/office/drawing/2014/main" id="{F8A1387A-1747-403B-9F99-B644CE9F4DA4}"/>
                      </a:ext>
                    </a:extLst>
                  </p:cNvPr>
                  <p:cNvSpPr txBox="1"/>
                  <p:nvPr/>
                </p:nvSpPr>
                <p:spPr>
                  <a:xfrm>
                    <a:off x="974864" y="3464353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・トイレ掃除</a:t>
                    </a:r>
                  </a:p>
                </p:txBody>
              </p:sp>
              <p:sp>
                <p:nvSpPr>
                  <p:cNvPr id="65" name="テキスト ボックス 62">
                    <a:extLst>
                      <a:ext uri="{FF2B5EF4-FFF2-40B4-BE49-F238E27FC236}">
                        <a16:creationId xmlns:a16="http://schemas.microsoft.com/office/drawing/2014/main" id="{E30AF76B-A5A2-4020-8F29-2205BEA86EA9}"/>
                      </a:ext>
                    </a:extLst>
                  </p:cNvPr>
                  <p:cNvSpPr txBox="1"/>
                  <p:nvPr/>
                </p:nvSpPr>
                <p:spPr>
                  <a:xfrm>
                    <a:off x="974864" y="3809281"/>
                    <a:ext cx="1850855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・サボテンの水やり</a:t>
                    </a:r>
                  </a:p>
                </p:txBody>
              </p:sp>
              <p:sp>
                <p:nvSpPr>
                  <p:cNvPr id="66" name="フリーフォーム: 図形 65">
                    <a:extLst>
                      <a:ext uri="{FF2B5EF4-FFF2-40B4-BE49-F238E27FC236}">
                        <a16:creationId xmlns:a16="http://schemas.microsoft.com/office/drawing/2014/main" id="{057D54AD-D8CD-48DF-9C4F-8D7E8F1652CB}"/>
                      </a:ext>
                    </a:extLst>
                  </p:cNvPr>
                  <p:cNvSpPr/>
                  <p:nvPr/>
                </p:nvSpPr>
                <p:spPr>
                  <a:xfrm>
                    <a:off x="1427448" y="3175360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7" name="テキスト ボックス 64">
                    <a:extLst>
                      <a:ext uri="{FF2B5EF4-FFF2-40B4-BE49-F238E27FC236}">
                        <a16:creationId xmlns:a16="http://schemas.microsoft.com/office/drawing/2014/main" id="{8784912E-20B2-479F-9A41-98B641A1D24F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009" y="3144976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今日のタスク</a:t>
                    </a:r>
                  </a:p>
                </p:txBody>
              </p:sp>
              <p:pic>
                <p:nvPicPr>
                  <p:cNvPr id="68" name="図 67">
                    <a:extLst>
                      <a:ext uri="{FF2B5EF4-FFF2-40B4-BE49-F238E27FC236}">
                        <a16:creationId xmlns:a16="http://schemas.microsoft.com/office/drawing/2014/main" id="{B74B9C5B-F43A-43FF-9B38-E5CA979342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38101" y="3507512"/>
                    <a:ext cx="230578" cy="242727"/>
                  </a:xfrm>
                  <a:custGeom>
                    <a:avLst/>
                    <a:gdLst>
                      <a:gd name="connsiteX0" fmla="*/ 152 w 198402"/>
                      <a:gd name="connsiteY0" fmla="*/ 185 h 198402"/>
                      <a:gd name="connsiteX1" fmla="*/ 198554 w 198402"/>
                      <a:gd name="connsiteY1" fmla="*/ 185 h 198402"/>
                      <a:gd name="connsiteX2" fmla="*/ 198554 w 198402"/>
                      <a:gd name="connsiteY2" fmla="*/ 198588 h 198402"/>
                      <a:gd name="connsiteX3" fmla="*/ 152 w 198402"/>
                      <a:gd name="connsiteY3" fmla="*/ 198588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152" y="185"/>
                        </a:moveTo>
                        <a:lnTo>
                          <a:pt x="198554" y="185"/>
                        </a:lnTo>
                        <a:lnTo>
                          <a:pt x="198554" y="198588"/>
                        </a:lnTo>
                        <a:lnTo>
                          <a:pt x="152" y="198588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69" name="図 68">
                    <a:extLst>
                      <a:ext uri="{FF2B5EF4-FFF2-40B4-BE49-F238E27FC236}">
                        <a16:creationId xmlns:a16="http://schemas.microsoft.com/office/drawing/2014/main" id="{E446C853-FC8A-4D12-B654-B83861D3B0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50237" y="3890766"/>
                    <a:ext cx="206306" cy="229950"/>
                  </a:xfrm>
                  <a:custGeom>
                    <a:avLst/>
                    <a:gdLst>
                      <a:gd name="connsiteX0" fmla="*/ 151 w 177517"/>
                      <a:gd name="connsiteY0" fmla="*/ 215 h 187959"/>
                      <a:gd name="connsiteX1" fmla="*/ 177669 w 177517"/>
                      <a:gd name="connsiteY1" fmla="*/ 215 h 187959"/>
                      <a:gd name="connsiteX2" fmla="*/ 177669 w 177517"/>
                      <a:gd name="connsiteY2" fmla="*/ 188174 h 187959"/>
                      <a:gd name="connsiteX3" fmla="*/ 151 w 177517"/>
                      <a:gd name="connsiteY3" fmla="*/ 188174 h 187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87959">
                        <a:moveTo>
                          <a:pt x="151" y="215"/>
                        </a:moveTo>
                        <a:lnTo>
                          <a:pt x="177669" y="215"/>
                        </a:lnTo>
                        <a:lnTo>
                          <a:pt x="177669" y="188174"/>
                        </a:lnTo>
                        <a:lnTo>
                          <a:pt x="151" y="188174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70" name="フリーフォーム: 図形 69">
                    <a:extLst>
                      <a:ext uri="{FF2B5EF4-FFF2-40B4-BE49-F238E27FC236}">
                        <a16:creationId xmlns:a16="http://schemas.microsoft.com/office/drawing/2014/main" id="{6375DF3A-4093-45A7-AEE3-72B36DF69381}"/>
                      </a:ext>
                    </a:extLst>
                  </p:cNvPr>
                  <p:cNvSpPr/>
                  <p:nvPr/>
                </p:nvSpPr>
                <p:spPr>
                  <a:xfrm>
                    <a:off x="1020902" y="4510358"/>
                    <a:ext cx="2014522" cy="958131"/>
                  </a:xfrm>
                  <a:custGeom>
                    <a:avLst/>
                    <a:gdLst>
                      <a:gd name="connsiteX0" fmla="*/ 0 w 1733408"/>
                      <a:gd name="connsiteY0" fmla="*/ 0 h 783166"/>
                      <a:gd name="connsiteX1" fmla="*/ 1733409 w 1733408"/>
                      <a:gd name="connsiteY1" fmla="*/ 0 h 783166"/>
                      <a:gd name="connsiteX2" fmla="*/ 1733409 w 1733408"/>
                      <a:gd name="connsiteY2" fmla="*/ 783167 h 783166"/>
                      <a:gd name="connsiteX3" fmla="*/ 0 w 1733408"/>
                      <a:gd name="connsiteY3" fmla="*/ 783167 h 78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783166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783167"/>
                        </a:lnTo>
                        <a:lnTo>
                          <a:pt x="0" y="783167"/>
                        </a:lnTo>
                        <a:close/>
                      </a:path>
                    </a:pathLst>
                  </a:custGeom>
                  <a:solidFill>
                    <a:srgbClr val="D6DCE5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1" name="テキスト ボックス 68">
                    <a:extLst>
                      <a:ext uri="{FF2B5EF4-FFF2-40B4-BE49-F238E27FC236}">
                        <a16:creationId xmlns:a16="http://schemas.microsoft.com/office/drawing/2014/main" id="{17DC4FB7-3651-4E81-A1B4-9C9ECF079F4D}"/>
                      </a:ext>
                    </a:extLst>
                  </p:cNvPr>
                  <p:cNvSpPr txBox="1"/>
                  <p:nvPr/>
                </p:nvSpPr>
                <p:spPr>
                  <a:xfrm>
                    <a:off x="975772" y="4805739"/>
                    <a:ext cx="148678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・リビング掃除</a:t>
                    </a:r>
                  </a:p>
                </p:txBody>
              </p:sp>
              <p:sp>
                <p:nvSpPr>
                  <p:cNvPr id="72" name="フリーフォーム: 図形 71">
                    <a:extLst>
                      <a:ext uri="{FF2B5EF4-FFF2-40B4-BE49-F238E27FC236}">
                        <a16:creationId xmlns:a16="http://schemas.microsoft.com/office/drawing/2014/main" id="{261CE3D4-035A-4E39-B71C-BBD050EB75E2}"/>
                      </a:ext>
                    </a:extLst>
                  </p:cNvPr>
                  <p:cNvSpPr/>
                  <p:nvPr/>
                </p:nvSpPr>
                <p:spPr>
                  <a:xfrm>
                    <a:off x="1391040" y="4376219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3" name="テキスト ボックス 70">
                    <a:extLst>
                      <a:ext uri="{FF2B5EF4-FFF2-40B4-BE49-F238E27FC236}">
                        <a16:creationId xmlns:a16="http://schemas.microsoft.com/office/drawing/2014/main" id="{026CCF30-19FE-4C25-9D4F-D8F259157CF6}"/>
                      </a:ext>
                    </a:extLst>
                  </p:cNvPr>
                  <p:cNvSpPr txBox="1"/>
                  <p:nvPr/>
                </p:nvSpPr>
                <p:spPr>
                  <a:xfrm>
                    <a:off x="1358353" y="4345835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明日のタスク</a:t>
                    </a:r>
                  </a:p>
                </p:txBody>
              </p:sp>
              <p:pic>
                <p:nvPicPr>
                  <p:cNvPr id="74" name="図 73">
                    <a:extLst>
                      <a:ext uri="{FF2B5EF4-FFF2-40B4-BE49-F238E27FC236}">
                        <a16:creationId xmlns:a16="http://schemas.microsoft.com/office/drawing/2014/main" id="{B3C71E07-7142-42F1-859C-0C02A530B1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74507" y="4874448"/>
                    <a:ext cx="206306" cy="217176"/>
                  </a:xfrm>
                  <a:custGeom>
                    <a:avLst/>
                    <a:gdLst>
                      <a:gd name="connsiteX0" fmla="*/ 153 w 177517"/>
                      <a:gd name="connsiteY0" fmla="*/ 291 h 177517"/>
                      <a:gd name="connsiteX1" fmla="*/ 177671 w 177517"/>
                      <a:gd name="connsiteY1" fmla="*/ 291 h 177517"/>
                      <a:gd name="connsiteX2" fmla="*/ 177671 w 177517"/>
                      <a:gd name="connsiteY2" fmla="*/ 177809 h 177517"/>
                      <a:gd name="connsiteX3" fmla="*/ 153 w 177517"/>
                      <a:gd name="connsiteY3" fmla="*/ 177809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77517">
                        <a:moveTo>
                          <a:pt x="153" y="291"/>
                        </a:moveTo>
                        <a:lnTo>
                          <a:pt x="177671" y="291"/>
                        </a:lnTo>
                        <a:lnTo>
                          <a:pt x="177671" y="177809"/>
                        </a:lnTo>
                        <a:lnTo>
                          <a:pt x="153" y="177809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75" name="フリーフォーム: 図形 74">
                    <a:extLst>
                      <a:ext uri="{FF2B5EF4-FFF2-40B4-BE49-F238E27FC236}">
                        <a16:creationId xmlns:a16="http://schemas.microsoft.com/office/drawing/2014/main" id="{38339DBE-C8EF-46CC-A043-36DE31462F89}"/>
                      </a:ext>
                    </a:extLst>
                  </p:cNvPr>
                  <p:cNvSpPr/>
                  <p:nvPr/>
                </p:nvSpPr>
                <p:spPr>
                  <a:xfrm>
                    <a:off x="1008767" y="5391839"/>
                    <a:ext cx="2014522" cy="1098658"/>
                  </a:xfrm>
                  <a:custGeom>
                    <a:avLst/>
                    <a:gdLst>
                      <a:gd name="connsiteX0" fmla="*/ 0 w 1733408"/>
                      <a:gd name="connsiteY0" fmla="*/ 0 h 898031"/>
                      <a:gd name="connsiteX1" fmla="*/ 1733409 w 1733408"/>
                      <a:gd name="connsiteY1" fmla="*/ 0 h 898031"/>
                      <a:gd name="connsiteX2" fmla="*/ 1733409 w 1733408"/>
                      <a:gd name="connsiteY2" fmla="*/ 898031 h 898031"/>
                      <a:gd name="connsiteX3" fmla="*/ 0 w 1733408"/>
                      <a:gd name="connsiteY3" fmla="*/ 898031 h 898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898031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898031"/>
                        </a:lnTo>
                        <a:lnTo>
                          <a:pt x="0" y="89803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6" name="テキスト ボックス 73">
                    <a:extLst>
                      <a:ext uri="{FF2B5EF4-FFF2-40B4-BE49-F238E27FC236}">
                        <a16:creationId xmlns:a16="http://schemas.microsoft.com/office/drawing/2014/main" id="{0E240403-C58B-4CD9-A641-EAD80B36F889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5444494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6/6</a:t>
                    </a:r>
                  </a:p>
                </p:txBody>
              </p:sp>
              <p:sp>
                <p:nvSpPr>
                  <p:cNvPr id="77" name="テキスト ボックス 74">
                    <a:extLst>
                      <a:ext uri="{FF2B5EF4-FFF2-40B4-BE49-F238E27FC236}">
                        <a16:creationId xmlns:a16="http://schemas.microsoft.com/office/drawing/2014/main" id="{566E4679-79F4-4236-9177-002A25C8A329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050" y="5444494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シャンプー</a:t>
                    </a:r>
                  </a:p>
                </p:txBody>
              </p:sp>
              <p:sp>
                <p:nvSpPr>
                  <p:cNvPr id="78" name="テキスト ボックス 75">
                    <a:extLst>
                      <a:ext uri="{FF2B5EF4-FFF2-40B4-BE49-F238E27FC236}">
                        <a16:creationId xmlns:a16="http://schemas.microsoft.com/office/drawing/2014/main" id="{AA38C4F1-DA16-4950-AF05-A8521F0CA2CA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5789421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6/7</a:t>
                    </a:r>
                  </a:p>
                </p:txBody>
              </p:sp>
              <p:sp>
                <p:nvSpPr>
                  <p:cNvPr id="79" name="テキスト ボックス 76">
                    <a:extLst>
                      <a:ext uri="{FF2B5EF4-FFF2-40B4-BE49-F238E27FC236}">
                        <a16:creationId xmlns:a16="http://schemas.microsoft.com/office/drawing/2014/main" id="{B393EB4E-1BE3-4377-AB40-F5EAF48F2B2A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050" y="5789421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石鹸</a:t>
                    </a:r>
                  </a:p>
                </p:txBody>
              </p:sp>
              <p:sp>
                <p:nvSpPr>
                  <p:cNvPr id="80" name="テキスト ボックス 77">
                    <a:extLst>
                      <a:ext uri="{FF2B5EF4-FFF2-40B4-BE49-F238E27FC236}">
                        <a16:creationId xmlns:a16="http://schemas.microsoft.com/office/drawing/2014/main" id="{20538FDE-03D5-4624-8403-7957C4F0DFA1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6134349"/>
                    <a:ext cx="58874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6/10</a:t>
                    </a:r>
                  </a:p>
                </p:txBody>
              </p:sp>
              <p:sp>
                <p:nvSpPr>
                  <p:cNvPr id="81" name="テキスト ボックス 78">
                    <a:extLst>
                      <a:ext uri="{FF2B5EF4-FFF2-40B4-BE49-F238E27FC236}">
                        <a16:creationId xmlns:a16="http://schemas.microsoft.com/office/drawing/2014/main" id="{E562260E-EF07-45F4-80AF-119D252046FA}"/>
                      </a:ext>
                    </a:extLst>
                  </p:cNvPr>
                  <p:cNvSpPr txBox="1"/>
                  <p:nvPr/>
                </p:nvSpPr>
                <p:spPr>
                  <a:xfrm>
                    <a:off x="1461804" y="6134349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食器用洗剤</a:t>
                    </a:r>
                  </a:p>
                </p:txBody>
              </p:sp>
              <p:sp>
                <p:nvSpPr>
                  <p:cNvPr id="82" name="フリーフォーム: 図形 81">
                    <a:extLst>
                      <a:ext uri="{FF2B5EF4-FFF2-40B4-BE49-F238E27FC236}">
                        <a16:creationId xmlns:a16="http://schemas.microsoft.com/office/drawing/2014/main" id="{CC7CB346-C582-485B-86C5-4DDFB86FAD20}"/>
                      </a:ext>
                    </a:extLst>
                  </p:cNvPr>
                  <p:cNvSpPr/>
                  <p:nvPr/>
                </p:nvSpPr>
                <p:spPr>
                  <a:xfrm>
                    <a:off x="1378905" y="5232150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3" name="テキスト ボックス 80">
                    <a:extLst>
                      <a:ext uri="{FF2B5EF4-FFF2-40B4-BE49-F238E27FC236}">
                        <a16:creationId xmlns:a16="http://schemas.microsoft.com/office/drawing/2014/main" id="{C83660E8-F295-472F-8CFC-1517E8587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845" y="5201767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今週の購入品</a:t>
                    </a:r>
                  </a:p>
                </p:txBody>
              </p:sp>
              <p:pic>
                <p:nvPicPr>
                  <p:cNvPr id="84" name="図 83">
                    <a:extLst>
                      <a:ext uri="{FF2B5EF4-FFF2-40B4-BE49-F238E27FC236}">
                        <a16:creationId xmlns:a16="http://schemas.microsoft.com/office/drawing/2014/main" id="{0603A53B-9586-4E95-AF75-BAE2A4E884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62372" y="5858130"/>
                    <a:ext cx="218441" cy="217176"/>
                  </a:xfrm>
                  <a:custGeom>
                    <a:avLst/>
                    <a:gdLst>
                      <a:gd name="connsiteX0" fmla="*/ 153 w 187959"/>
                      <a:gd name="connsiteY0" fmla="*/ 368 h 177517"/>
                      <a:gd name="connsiteX1" fmla="*/ 188112 w 187959"/>
                      <a:gd name="connsiteY1" fmla="*/ 368 h 177517"/>
                      <a:gd name="connsiteX2" fmla="*/ 188112 w 187959"/>
                      <a:gd name="connsiteY2" fmla="*/ 177886 h 177517"/>
                      <a:gd name="connsiteX3" fmla="*/ 153 w 187959"/>
                      <a:gd name="connsiteY3" fmla="*/ 177886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59" h="177517">
                        <a:moveTo>
                          <a:pt x="153" y="368"/>
                        </a:moveTo>
                        <a:lnTo>
                          <a:pt x="188112" y="368"/>
                        </a:lnTo>
                        <a:lnTo>
                          <a:pt x="188112" y="177886"/>
                        </a:lnTo>
                        <a:lnTo>
                          <a:pt x="153" y="17788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85" name="図 84">
                    <a:extLst>
                      <a:ext uri="{FF2B5EF4-FFF2-40B4-BE49-F238E27FC236}">
                        <a16:creationId xmlns:a16="http://schemas.microsoft.com/office/drawing/2014/main" id="{015BDA5B-8BCC-4407-A555-8C86E3F6F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62372" y="6203058"/>
                    <a:ext cx="218442" cy="229952"/>
                  </a:xfrm>
                  <a:custGeom>
                    <a:avLst/>
                    <a:gdLst>
                      <a:gd name="connsiteX0" fmla="*/ 153 w 187960"/>
                      <a:gd name="connsiteY0" fmla="*/ 396 h 187960"/>
                      <a:gd name="connsiteX1" fmla="*/ 188113 w 187960"/>
                      <a:gd name="connsiteY1" fmla="*/ 396 h 187960"/>
                      <a:gd name="connsiteX2" fmla="*/ 188113 w 187960"/>
                      <a:gd name="connsiteY2" fmla="*/ 188356 h 187960"/>
                      <a:gd name="connsiteX3" fmla="*/ 153 w 187960"/>
                      <a:gd name="connsiteY3" fmla="*/ 188356 h 187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87960">
                        <a:moveTo>
                          <a:pt x="153" y="396"/>
                        </a:moveTo>
                        <a:lnTo>
                          <a:pt x="188113" y="396"/>
                        </a:lnTo>
                        <a:lnTo>
                          <a:pt x="188113" y="188356"/>
                        </a:lnTo>
                        <a:lnTo>
                          <a:pt x="153" y="18835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86" name="図 85">
                    <a:extLst>
                      <a:ext uri="{FF2B5EF4-FFF2-40B4-BE49-F238E27FC236}">
                        <a16:creationId xmlns:a16="http://schemas.microsoft.com/office/drawing/2014/main" id="{16459EED-46A7-4257-B141-DB41D20B0C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50237" y="5462102"/>
                    <a:ext cx="230578" cy="255501"/>
                  </a:xfrm>
                  <a:custGeom>
                    <a:avLst/>
                    <a:gdLst>
                      <a:gd name="connsiteX0" fmla="*/ 152 w 198402"/>
                      <a:gd name="connsiteY0" fmla="*/ 339 h 208844"/>
                      <a:gd name="connsiteX1" fmla="*/ 198555 w 198402"/>
                      <a:gd name="connsiteY1" fmla="*/ 339 h 208844"/>
                      <a:gd name="connsiteX2" fmla="*/ 198555 w 198402"/>
                      <a:gd name="connsiteY2" fmla="*/ 209183 h 208844"/>
                      <a:gd name="connsiteX3" fmla="*/ 152 w 198402"/>
                      <a:gd name="connsiteY3" fmla="*/ 209183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152" y="339"/>
                        </a:moveTo>
                        <a:lnTo>
                          <a:pt x="198555" y="339"/>
                        </a:lnTo>
                        <a:lnTo>
                          <a:pt x="198555" y="209183"/>
                        </a:lnTo>
                        <a:lnTo>
                          <a:pt x="152" y="209183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87" name="フリーフォーム: 図形 86">
                    <a:extLst>
                      <a:ext uri="{FF2B5EF4-FFF2-40B4-BE49-F238E27FC236}">
                        <a16:creationId xmlns:a16="http://schemas.microsoft.com/office/drawing/2014/main" id="{88BEC694-0B2E-43EC-B627-12C9EC76A06C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9320200" cy="958131"/>
                  </a:xfrm>
                  <a:custGeom>
                    <a:avLst/>
                    <a:gdLst>
                      <a:gd name="connsiteX0" fmla="*/ 0 w 8019626"/>
                      <a:gd name="connsiteY0" fmla="*/ 0 h 783166"/>
                      <a:gd name="connsiteX1" fmla="*/ 8019627 w 8019626"/>
                      <a:gd name="connsiteY1" fmla="*/ 0 h 783166"/>
                      <a:gd name="connsiteX2" fmla="*/ 8019627 w 8019626"/>
                      <a:gd name="connsiteY2" fmla="*/ 783167 h 783166"/>
                      <a:gd name="connsiteX3" fmla="*/ 0 w 8019626"/>
                      <a:gd name="connsiteY3" fmla="*/ 783167 h 78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19626" h="783166">
                        <a:moveTo>
                          <a:pt x="0" y="0"/>
                        </a:moveTo>
                        <a:lnTo>
                          <a:pt x="8019627" y="0"/>
                        </a:lnTo>
                        <a:lnTo>
                          <a:pt x="8019627" y="783167"/>
                        </a:lnTo>
                        <a:lnTo>
                          <a:pt x="0" y="783167"/>
                        </a:lnTo>
                        <a:close/>
                      </a:path>
                    </a:pathLst>
                  </a:custGeom>
                  <a:solidFill>
                    <a:srgbClr val="72A4BA">
                      <a:alpha val="48000"/>
                    </a:srgbClr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8" name="テキスト ボックス 85">
                    <a:extLst>
                      <a:ext uri="{FF2B5EF4-FFF2-40B4-BE49-F238E27FC236}">
                        <a16:creationId xmlns:a16="http://schemas.microsoft.com/office/drawing/2014/main" id="{A4F2052B-B4C2-4485-9D2A-032FE7850A46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834" y="1330912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カレンダー</a:t>
                    </a:r>
                  </a:p>
                </p:txBody>
              </p:sp>
              <p:sp>
                <p:nvSpPr>
                  <p:cNvPr id="89" name="フリーフォーム: 図形 88">
                    <a:extLst>
                      <a:ext uri="{FF2B5EF4-FFF2-40B4-BE49-F238E27FC236}">
                        <a16:creationId xmlns:a16="http://schemas.microsoft.com/office/drawing/2014/main" id="{C1F5C07E-C610-43E1-82BD-5F792675AEAE}"/>
                      </a:ext>
                    </a:extLst>
                  </p:cNvPr>
                  <p:cNvSpPr/>
                  <p:nvPr/>
                </p:nvSpPr>
                <p:spPr>
                  <a:xfrm>
                    <a:off x="3916621" y="1597701"/>
                    <a:ext cx="910175" cy="12775"/>
                  </a:xfrm>
                  <a:custGeom>
                    <a:avLst/>
                    <a:gdLst>
                      <a:gd name="connsiteX0" fmla="*/ 0 w 783166"/>
                      <a:gd name="connsiteY0" fmla="*/ 0 h 10442"/>
                      <a:gd name="connsiteX1" fmla="*/ 195792 w 783166"/>
                      <a:gd name="connsiteY1" fmla="*/ 0 h 10442"/>
                      <a:gd name="connsiteX2" fmla="*/ 391583 w 783166"/>
                      <a:gd name="connsiteY2" fmla="*/ 0 h 10442"/>
                      <a:gd name="connsiteX3" fmla="*/ 587375 w 783166"/>
                      <a:gd name="connsiteY3" fmla="*/ 0 h 10442"/>
                      <a:gd name="connsiteX4" fmla="*/ 783167 w 783166"/>
                      <a:gd name="connsiteY4" fmla="*/ 0 h 10442"/>
                      <a:gd name="connsiteX5" fmla="*/ 783167 w 783166"/>
                      <a:gd name="connsiteY5" fmla="*/ 10442 h 10442"/>
                      <a:gd name="connsiteX6" fmla="*/ 587375 w 783166"/>
                      <a:gd name="connsiteY6" fmla="*/ 10442 h 10442"/>
                      <a:gd name="connsiteX7" fmla="*/ 391583 w 783166"/>
                      <a:gd name="connsiteY7" fmla="*/ 10442 h 10442"/>
                      <a:gd name="connsiteX8" fmla="*/ 195792 w 783166"/>
                      <a:gd name="connsiteY8" fmla="*/ 10442 h 10442"/>
                      <a:gd name="connsiteX9" fmla="*/ 0 w 783166"/>
                      <a:gd name="connsiteY9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3166" h="10442">
                        <a:moveTo>
                          <a:pt x="0" y="0"/>
                        </a:moveTo>
                        <a:lnTo>
                          <a:pt x="195792" y="0"/>
                        </a:lnTo>
                        <a:lnTo>
                          <a:pt x="391583" y="0"/>
                        </a:lnTo>
                        <a:lnTo>
                          <a:pt x="587375" y="0"/>
                        </a:lnTo>
                        <a:lnTo>
                          <a:pt x="783167" y="0"/>
                        </a:lnTo>
                        <a:lnTo>
                          <a:pt x="783167" y="10442"/>
                        </a:lnTo>
                        <a:lnTo>
                          <a:pt x="587375" y="10442"/>
                        </a:lnTo>
                        <a:lnTo>
                          <a:pt x="391583" y="10442"/>
                        </a:lnTo>
                        <a:lnTo>
                          <a:pt x="195792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0" name="テキスト ボックス 87">
                    <a:extLst>
                      <a:ext uri="{FF2B5EF4-FFF2-40B4-BE49-F238E27FC236}">
                        <a16:creationId xmlns:a16="http://schemas.microsoft.com/office/drawing/2014/main" id="{733CDF64-3472-46BB-9332-70481027AD84}"/>
                      </a:ext>
                    </a:extLst>
                  </p:cNvPr>
                  <p:cNvSpPr txBox="1"/>
                  <p:nvPr/>
                </p:nvSpPr>
                <p:spPr>
                  <a:xfrm>
                    <a:off x="5389689" y="1318137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FD966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一覧</a:t>
                    </a:r>
                  </a:p>
                </p:txBody>
              </p:sp>
              <p:sp>
                <p:nvSpPr>
                  <p:cNvPr id="91" name="フリーフォーム: 図形 90">
                    <a:extLst>
                      <a:ext uri="{FF2B5EF4-FFF2-40B4-BE49-F238E27FC236}">
                        <a16:creationId xmlns:a16="http://schemas.microsoft.com/office/drawing/2014/main" id="{C4005239-476A-4ADD-AB91-3DFD2D110931}"/>
                      </a:ext>
                    </a:extLst>
                  </p:cNvPr>
                  <p:cNvSpPr/>
                  <p:nvPr/>
                </p:nvSpPr>
                <p:spPr>
                  <a:xfrm>
                    <a:off x="5491407" y="1594816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2" name="テキスト ボックス 89">
                    <a:extLst>
                      <a:ext uri="{FF2B5EF4-FFF2-40B4-BE49-F238E27FC236}">
                        <a16:creationId xmlns:a16="http://schemas.microsoft.com/office/drawing/2014/main" id="{44DD73E0-B93D-4604-A84B-1B038589D50B}"/>
                      </a:ext>
                    </a:extLst>
                  </p:cNvPr>
                  <p:cNvSpPr txBox="1"/>
                  <p:nvPr/>
                </p:nvSpPr>
                <p:spPr>
                  <a:xfrm>
                    <a:off x="6598086" y="1330912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分析</a:t>
                    </a:r>
                  </a:p>
                </p:txBody>
              </p:sp>
              <p:sp>
                <p:nvSpPr>
                  <p:cNvPr id="93" name="フリーフォーム: 図形 92">
                    <a:extLst>
                      <a:ext uri="{FF2B5EF4-FFF2-40B4-BE49-F238E27FC236}">
                        <a16:creationId xmlns:a16="http://schemas.microsoft.com/office/drawing/2014/main" id="{07BF7C5B-152C-4729-9D1F-5DE221EB2B37}"/>
                      </a:ext>
                    </a:extLst>
                  </p:cNvPr>
                  <p:cNvSpPr/>
                  <p:nvPr/>
                </p:nvSpPr>
                <p:spPr>
                  <a:xfrm>
                    <a:off x="6699806" y="1602879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4" name="テキスト ボックス 91">
                    <a:extLst>
                      <a:ext uri="{FF2B5EF4-FFF2-40B4-BE49-F238E27FC236}">
                        <a16:creationId xmlns:a16="http://schemas.microsoft.com/office/drawing/2014/main" id="{CC0E5B83-0211-4B79-82E5-336B1809CAC7}"/>
                      </a:ext>
                    </a:extLst>
                  </p:cNvPr>
                  <p:cNvSpPr txBox="1"/>
                  <p:nvPr/>
                </p:nvSpPr>
                <p:spPr>
                  <a:xfrm>
                    <a:off x="7805465" y="1330912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育成</a:t>
                    </a:r>
                  </a:p>
                </p:txBody>
              </p:sp>
              <p:sp>
                <p:nvSpPr>
                  <p:cNvPr id="95" name="フリーフォーム: 図形 94">
                    <a:extLst>
                      <a:ext uri="{FF2B5EF4-FFF2-40B4-BE49-F238E27FC236}">
                        <a16:creationId xmlns:a16="http://schemas.microsoft.com/office/drawing/2014/main" id="{3F66AEC2-E282-4548-817A-6270E461BC93}"/>
                      </a:ext>
                    </a:extLst>
                  </p:cNvPr>
                  <p:cNvSpPr/>
                  <p:nvPr/>
                </p:nvSpPr>
                <p:spPr>
                  <a:xfrm>
                    <a:off x="7907184" y="1599996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6" name="テキスト ボックス 93">
                    <a:extLst>
                      <a:ext uri="{FF2B5EF4-FFF2-40B4-BE49-F238E27FC236}">
                        <a16:creationId xmlns:a16="http://schemas.microsoft.com/office/drawing/2014/main" id="{2DF2D61E-F170-4E69-BC16-C78F28EE4226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948" y="1330912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ログアウト</a:t>
                    </a:r>
                  </a:p>
                </p:txBody>
              </p:sp>
              <p:sp>
                <p:nvSpPr>
                  <p:cNvPr id="97" name="フリーフォーム: 図形 96">
                    <a:extLst>
                      <a:ext uri="{FF2B5EF4-FFF2-40B4-BE49-F238E27FC236}">
                        <a16:creationId xmlns:a16="http://schemas.microsoft.com/office/drawing/2014/main" id="{576EFE0E-08E3-46C1-B447-621136F20E4F}"/>
                      </a:ext>
                    </a:extLst>
                  </p:cNvPr>
                  <p:cNvSpPr/>
                  <p:nvPr/>
                </p:nvSpPr>
                <p:spPr>
                  <a:xfrm>
                    <a:off x="8892734" y="1602879"/>
                    <a:ext cx="910175" cy="12775"/>
                  </a:xfrm>
                  <a:custGeom>
                    <a:avLst/>
                    <a:gdLst>
                      <a:gd name="connsiteX0" fmla="*/ 0 w 783166"/>
                      <a:gd name="connsiteY0" fmla="*/ 0 h 10442"/>
                      <a:gd name="connsiteX1" fmla="*/ 195792 w 783166"/>
                      <a:gd name="connsiteY1" fmla="*/ 0 h 10442"/>
                      <a:gd name="connsiteX2" fmla="*/ 391583 w 783166"/>
                      <a:gd name="connsiteY2" fmla="*/ 0 h 10442"/>
                      <a:gd name="connsiteX3" fmla="*/ 587375 w 783166"/>
                      <a:gd name="connsiteY3" fmla="*/ 0 h 10442"/>
                      <a:gd name="connsiteX4" fmla="*/ 783167 w 783166"/>
                      <a:gd name="connsiteY4" fmla="*/ 0 h 10442"/>
                      <a:gd name="connsiteX5" fmla="*/ 783167 w 783166"/>
                      <a:gd name="connsiteY5" fmla="*/ 10442 h 10442"/>
                      <a:gd name="connsiteX6" fmla="*/ 587375 w 783166"/>
                      <a:gd name="connsiteY6" fmla="*/ 10442 h 10442"/>
                      <a:gd name="connsiteX7" fmla="*/ 391583 w 783166"/>
                      <a:gd name="connsiteY7" fmla="*/ 10442 h 10442"/>
                      <a:gd name="connsiteX8" fmla="*/ 195792 w 783166"/>
                      <a:gd name="connsiteY8" fmla="*/ 10442 h 10442"/>
                      <a:gd name="connsiteX9" fmla="*/ 0 w 783166"/>
                      <a:gd name="connsiteY9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3166" h="10442">
                        <a:moveTo>
                          <a:pt x="0" y="0"/>
                        </a:moveTo>
                        <a:lnTo>
                          <a:pt x="195792" y="0"/>
                        </a:lnTo>
                        <a:lnTo>
                          <a:pt x="391583" y="0"/>
                        </a:lnTo>
                        <a:lnTo>
                          <a:pt x="587375" y="0"/>
                        </a:lnTo>
                        <a:lnTo>
                          <a:pt x="783167" y="0"/>
                        </a:lnTo>
                        <a:lnTo>
                          <a:pt x="783167" y="10442"/>
                        </a:lnTo>
                        <a:lnTo>
                          <a:pt x="587375" y="10442"/>
                        </a:lnTo>
                        <a:lnTo>
                          <a:pt x="391583" y="10442"/>
                        </a:lnTo>
                        <a:lnTo>
                          <a:pt x="195792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pic>
                <p:nvPicPr>
                  <p:cNvPr id="98" name="図 97">
                    <a:extLst>
                      <a:ext uri="{FF2B5EF4-FFF2-40B4-BE49-F238E27FC236}">
                        <a16:creationId xmlns:a16="http://schemas.microsoft.com/office/drawing/2014/main" id="{787D69F1-1E09-42BA-820F-BF6404962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66291" y="1041919"/>
                    <a:ext cx="242713" cy="255501"/>
                  </a:xfrm>
                  <a:custGeom>
                    <a:avLst/>
                    <a:gdLst>
                      <a:gd name="connsiteX0" fmla="*/ 6 w 208844"/>
                      <a:gd name="connsiteY0" fmla="*/ -7 h 208844"/>
                      <a:gd name="connsiteX1" fmla="*/ 208850 w 208844"/>
                      <a:gd name="connsiteY1" fmla="*/ -7 h 208844"/>
                      <a:gd name="connsiteX2" fmla="*/ 208850 w 208844"/>
                      <a:gd name="connsiteY2" fmla="*/ 208837 h 208844"/>
                      <a:gd name="connsiteX3" fmla="*/ 6 w 208844"/>
                      <a:gd name="connsiteY3" fmla="*/ 208837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6" y="-7"/>
                        </a:moveTo>
                        <a:lnTo>
                          <a:pt x="208850" y="-7"/>
                        </a:lnTo>
                        <a:lnTo>
                          <a:pt x="208850" y="208837"/>
                        </a:lnTo>
                        <a:lnTo>
                          <a:pt x="6" y="208837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99" name="テキスト ボックス 96">
                    <a:extLst>
                      <a:ext uri="{FF2B5EF4-FFF2-40B4-BE49-F238E27FC236}">
                        <a16:creationId xmlns:a16="http://schemas.microsoft.com/office/drawing/2014/main" id="{E79FFC74-78D8-41AB-AC5F-2A5D96910D82}"/>
                      </a:ext>
                    </a:extLst>
                  </p:cNvPr>
                  <p:cNvSpPr txBox="1"/>
                  <p:nvPr/>
                </p:nvSpPr>
                <p:spPr>
                  <a:xfrm>
                    <a:off x="967872" y="1305363"/>
                    <a:ext cx="2093568" cy="4440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644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2023/06/07 Mon</a:t>
                    </a:r>
                  </a:p>
                </p:txBody>
              </p:sp>
              <p:sp>
                <p:nvSpPr>
                  <p:cNvPr id="100" name="フリーフォーム: 図形 99">
                    <a:extLst>
                      <a:ext uri="{FF2B5EF4-FFF2-40B4-BE49-F238E27FC236}">
                        <a16:creationId xmlns:a16="http://schemas.microsoft.com/office/drawing/2014/main" id="{E767F613-E226-42E5-ADAE-92C51CB6522F}"/>
                      </a:ext>
                    </a:extLst>
                  </p:cNvPr>
                  <p:cNvSpPr/>
                  <p:nvPr/>
                </p:nvSpPr>
                <p:spPr>
                  <a:xfrm>
                    <a:off x="3393428" y="2153353"/>
                    <a:ext cx="1674723" cy="357702"/>
                  </a:xfrm>
                  <a:custGeom>
                    <a:avLst/>
                    <a:gdLst>
                      <a:gd name="connsiteX0" fmla="*/ 0 w 1441026"/>
                      <a:gd name="connsiteY0" fmla="*/ 0 h 292382"/>
                      <a:gd name="connsiteX1" fmla="*/ 1441027 w 1441026"/>
                      <a:gd name="connsiteY1" fmla="*/ 0 h 292382"/>
                      <a:gd name="connsiteX2" fmla="*/ 1441027 w 1441026"/>
                      <a:gd name="connsiteY2" fmla="*/ 292382 h 292382"/>
                      <a:gd name="connsiteX3" fmla="*/ 0 w 1441026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1026" h="292382">
                        <a:moveTo>
                          <a:pt x="0" y="0"/>
                        </a:moveTo>
                        <a:lnTo>
                          <a:pt x="1441027" y="0"/>
                        </a:lnTo>
                        <a:lnTo>
                          <a:pt x="1441027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1" name="テキスト ボックス 98">
                    <a:extLst>
                      <a:ext uri="{FF2B5EF4-FFF2-40B4-BE49-F238E27FC236}">
                        <a16:creationId xmlns:a16="http://schemas.microsoft.com/office/drawing/2014/main" id="{CF64A4E2-FA72-442B-A999-72AF879ACC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723" y="2122968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日用品</a:t>
                    </a:r>
                  </a:p>
                </p:txBody>
              </p:sp>
              <p:sp>
                <p:nvSpPr>
                  <p:cNvPr id="102" name="フリーフォーム: 図形 101">
                    <a:extLst>
                      <a:ext uri="{FF2B5EF4-FFF2-40B4-BE49-F238E27FC236}">
                        <a16:creationId xmlns:a16="http://schemas.microsoft.com/office/drawing/2014/main" id="{C7EF0217-5BE0-41D1-802F-7575DB9B53FC}"/>
                      </a:ext>
                    </a:extLst>
                  </p:cNvPr>
                  <p:cNvSpPr/>
                  <p:nvPr/>
                </p:nvSpPr>
                <p:spPr>
                  <a:xfrm>
                    <a:off x="5068151" y="2242778"/>
                    <a:ext cx="1686858" cy="357702"/>
                  </a:xfrm>
                  <a:custGeom>
                    <a:avLst/>
                    <a:gdLst>
                      <a:gd name="connsiteX0" fmla="*/ 0 w 1451468"/>
                      <a:gd name="connsiteY0" fmla="*/ 0 h 292382"/>
                      <a:gd name="connsiteX1" fmla="*/ 1451469 w 1451468"/>
                      <a:gd name="connsiteY1" fmla="*/ 0 h 292382"/>
                      <a:gd name="connsiteX2" fmla="*/ 1451469 w 1451468"/>
                      <a:gd name="connsiteY2" fmla="*/ 292382 h 292382"/>
                      <a:gd name="connsiteX3" fmla="*/ 0 w 145146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51468" h="292382">
                        <a:moveTo>
                          <a:pt x="0" y="0"/>
                        </a:moveTo>
                        <a:lnTo>
                          <a:pt x="1451469" y="0"/>
                        </a:lnTo>
                        <a:lnTo>
                          <a:pt x="145146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AFABAB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3" name="テキスト ボックス 100">
                    <a:extLst>
                      <a:ext uri="{FF2B5EF4-FFF2-40B4-BE49-F238E27FC236}">
                        <a16:creationId xmlns:a16="http://schemas.microsoft.com/office/drawing/2014/main" id="{110657C2-E5B6-4FAF-A8F4-43A10B471F8B}"/>
                      </a:ext>
                    </a:extLst>
                  </p:cNvPr>
                  <p:cNvSpPr txBox="1"/>
                  <p:nvPr/>
                </p:nvSpPr>
                <p:spPr>
                  <a:xfrm>
                    <a:off x="5040303" y="2212395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家事</a:t>
                    </a:r>
                  </a:p>
                </p:txBody>
              </p:sp>
              <p:sp>
                <p:nvSpPr>
                  <p:cNvPr id="104" name="フリーフォーム: 図形 103">
                    <a:extLst>
                      <a:ext uri="{FF2B5EF4-FFF2-40B4-BE49-F238E27FC236}">
                        <a16:creationId xmlns:a16="http://schemas.microsoft.com/office/drawing/2014/main" id="{F1FFC61F-42A6-4ADC-A74D-BB90614B2FC2}"/>
                      </a:ext>
                    </a:extLst>
                  </p:cNvPr>
                  <p:cNvSpPr/>
                  <p:nvPr/>
                </p:nvSpPr>
                <p:spPr>
                  <a:xfrm>
                    <a:off x="3320613" y="2511055"/>
                    <a:ext cx="6650351" cy="3819753"/>
                  </a:xfrm>
                  <a:custGeom>
                    <a:avLst/>
                    <a:gdLst>
                      <a:gd name="connsiteX0" fmla="*/ 0 w 5722337"/>
                      <a:gd name="connsiteY0" fmla="*/ 0 h 3122224"/>
                      <a:gd name="connsiteX1" fmla="*/ 5722338 w 5722337"/>
                      <a:gd name="connsiteY1" fmla="*/ 0 h 3122224"/>
                      <a:gd name="connsiteX2" fmla="*/ 5722338 w 5722337"/>
                      <a:gd name="connsiteY2" fmla="*/ 3122225 h 3122224"/>
                      <a:gd name="connsiteX3" fmla="*/ 0 w 5722337"/>
                      <a:gd name="connsiteY3" fmla="*/ 3122225 h 3122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22337" h="3122224">
                        <a:moveTo>
                          <a:pt x="0" y="0"/>
                        </a:moveTo>
                        <a:lnTo>
                          <a:pt x="5722338" y="0"/>
                        </a:lnTo>
                        <a:lnTo>
                          <a:pt x="5722338" y="3122225"/>
                        </a:lnTo>
                        <a:lnTo>
                          <a:pt x="0" y="3122225"/>
                        </a:lnTo>
                        <a:close/>
                      </a:path>
                    </a:pathLst>
                  </a:custGeom>
                  <a:solidFill>
                    <a:srgbClr val="DAE3F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5" name="フリーフォーム: 図形 104">
                    <a:extLst>
                      <a:ext uri="{FF2B5EF4-FFF2-40B4-BE49-F238E27FC236}">
                        <a16:creationId xmlns:a16="http://schemas.microsoft.com/office/drawing/2014/main" id="{4B4C9CED-0127-4D57-B8B4-339C6848E055}"/>
                      </a:ext>
                    </a:extLst>
                  </p:cNvPr>
                  <p:cNvSpPr/>
                  <p:nvPr/>
                </p:nvSpPr>
                <p:spPr>
                  <a:xfrm>
                    <a:off x="3393428" y="3405311"/>
                    <a:ext cx="1383467" cy="536554"/>
                  </a:xfrm>
                  <a:custGeom>
                    <a:avLst/>
                    <a:gdLst>
                      <a:gd name="connsiteX0" fmla="*/ 0 w 1190413"/>
                      <a:gd name="connsiteY0" fmla="*/ 0 h 438573"/>
                      <a:gd name="connsiteX1" fmla="*/ 1190413 w 1190413"/>
                      <a:gd name="connsiteY1" fmla="*/ 0 h 438573"/>
                      <a:gd name="connsiteX2" fmla="*/ 1190413 w 1190413"/>
                      <a:gd name="connsiteY2" fmla="*/ 438573 h 438573"/>
                      <a:gd name="connsiteX3" fmla="*/ 0 w 1190413"/>
                      <a:gd name="connsiteY3" fmla="*/ 438573 h 438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38573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38573"/>
                        </a:lnTo>
                        <a:lnTo>
                          <a:pt x="0" y="438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6" name="テキスト ボックス 103">
                    <a:extLst>
                      <a:ext uri="{FF2B5EF4-FFF2-40B4-BE49-F238E27FC236}">
                        <a16:creationId xmlns:a16="http://schemas.microsoft.com/office/drawing/2014/main" id="{99CF88B9-20E0-4C11-8F82-E65FCB3B42B9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3374928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シャンプー</a:t>
                    </a:r>
                  </a:p>
                </p:txBody>
              </p:sp>
              <p:sp>
                <p:nvSpPr>
                  <p:cNvPr id="107" name="テキスト ボックス 104">
                    <a:extLst>
                      <a:ext uri="{FF2B5EF4-FFF2-40B4-BE49-F238E27FC236}">
                        <a16:creationId xmlns:a16="http://schemas.microsoft.com/office/drawing/2014/main" id="{D45235E4-2E91-4C95-BD31-A785B6B0A3CE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3604880"/>
                    <a:ext cx="649423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メリット</a:t>
                    </a:r>
                  </a:p>
                </p:txBody>
              </p:sp>
              <p:sp>
                <p:nvSpPr>
                  <p:cNvPr id="108" name="フリーフォーム: 図形 107">
                    <a:extLst>
                      <a:ext uri="{FF2B5EF4-FFF2-40B4-BE49-F238E27FC236}">
                        <a16:creationId xmlns:a16="http://schemas.microsoft.com/office/drawing/2014/main" id="{DDF22A28-5382-412C-87E5-2285124BD35F}"/>
                      </a:ext>
                    </a:extLst>
                  </p:cNvPr>
                  <p:cNvSpPr/>
                  <p:nvPr/>
                </p:nvSpPr>
                <p:spPr>
                  <a:xfrm>
                    <a:off x="5699206" y="3418087"/>
                    <a:ext cx="1577637" cy="344928"/>
                  </a:xfrm>
                  <a:custGeom>
                    <a:avLst/>
                    <a:gdLst>
                      <a:gd name="connsiteX0" fmla="*/ 0 w 1357488"/>
                      <a:gd name="connsiteY0" fmla="*/ 0 h 281940"/>
                      <a:gd name="connsiteX1" fmla="*/ 1357489 w 1357488"/>
                      <a:gd name="connsiteY1" fmla="*/ 0 h 281940"/>
                      <a:gd name="connsiteX2" fmla="*/ 1357489 w 1357488"/>
                      <a:gd name="connsiteY2" fmla="*/ 281940 h 281940"/>
                      <a:gd name="connsiteX3" fmla="*/ 0 w 1357488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81940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9" name="テキスト ボックス 106">
                    <a:extLst>
                      <a:ext uri="{FF2B5EF4-FFF2-40B4-BE49-F238E27FC236}">
                        <a16:creationId xmlns:a16="http://schemas.microsoft.com/office/drawing/2014/main" id="{0E352F66-620D-4954-BB76-5A36CD281A6C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3387703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10" name="テキスト ボックス 107">
                    <a:extLst>
                      <a:ext uri="{FF2B5EF4-FFF2-40B4-BE49-F238E27FC236}">
                        <a16:creationId xmlns:a16="http://schemas.microsoft.com/office/drawing/2014/main" id="{EB595012-0016-45D4-91D6-48A75EA0B2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338770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11" name="テキスト ボックス 108">
                    <a:extLst>
                      <a:ext uri="{FF2B5EF4-FFF2-40B4-BE49-F238E27FC236}">
                        <a16:creationId xmlns:a16="http://schemas.microsoft.com/office/drawing/2014/main" id="{AAA8BAAB-CEA4-44B3-9741-A455D8175B8B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3387703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/14</a:t>
                    </a:r>
                  </a:p>
                </p:txBody>
              </p:sp>
              <p:sp>
                <p:nvSpPr>
                  <p:cNvPr id="112" name="フリーフォーム: 図形 111">
                    <a:extLst>
                      <a:ext uri="{FF2B5EF4-FFF2-40B4-BE49-F238E27FC236}">
                        <a16:creationId xmlns:a16="http://schemas.microsoft.com/office/drawing/2014/main" id="{E2A19C6D-3391-4974-A7DA-88942D8C98FD}"/>
                      </a:ext>
                    </a:extLst>
                  </p:cNvPr>
                  <p:cNvSpPr/>
                  <p:nvPr/>
                </p:nvSpPr>
                <p:spPr>
                  <a:xfrm>
                    <a:off x="7555965" y="339253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3" name="テキスト ボックス 110">
                    <a:extLst>
                      <a:ext uri="{FF2B5EF4-FFF2-40B4-BE49-F238E27FC236}">
                        <a16:creationId xmlns:a16="http://schemas.microsoft.com/office/drawing/2014/main" id="{AADA1B14-448B-4BC0-84A7-1F4A69559AC6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3362153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14" name="フリーフォーム: 図形 113">
                    <a:extLst>
                      <a:ext uri="{FF2B5EF4-FFF2-40B4-BE49-F238E27FC236}">
                        <a16:creationId xmlns:a16="http://schemas.microsoft.com/office/drawing/2014/main" id="{9227DD32-E10E-4B0A-B9DC-90B01D32C7D1}"/>
                      </a:ext>
                    </a:extLst>
                  </p:cNvPr>
                  <p:cNvSpPr/>
                  <p:nvPr/>
                </p:nvSpPr>
                <p:spPr>
                  <a:xfrm>
                    <a:off x="5699206" y="272823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5" name="テキスト ボックス 112">
                    <a:extLst>
                      <a:ext uri="{FF2B5EF4-FFF2-40B4-BE49-F238E27FC236}">
                        <a16:creationId xmlns:a16="http://schemas.microsoft.com/office/drawing/2014/main" id="{6169F1B7-A162-4EA0-8396-A0EB0FA95534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2697848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予測終了日</a:t>
                    </a:r>
                  </a:p>
                </p:txBody>
              </p:sp>
              <p:sp>
                <p:nvSpPr>
                  <p:cNvPr id="116" name="フリーフォーム: 図形 115">
                    <a:extLst>
                      <a:ext uri="{FF2B5EF4-FFF2-40B4-BE49-F238E27FC236}">
                        <a16:creationId xmlns:a16="http://schemas.microsoft.com/office/drawing/2014/main" id="{D6406B16-17B7-4560-88FF-E75027B7B2FD}"/>
                      </a:ext>
                    </a:extLst>
                  </p:cNvPr>
                  <p:cNvSpPr/>
                  <p:nvPr/>
                </p:nvSpPr>
                <p:spPr>
                  <a:xfrm>
                    <a:off x="3393428" y="2728232"/>
                    <a:ext cx="2184422" cy="357702"/>
                  </a:xfrm>
                  <a:custGeom>
                    <a:avLst/>
                    <a:gdLst>
                      <a:gd name="connsiteX0" fmla="*/ 0 w 1879600"/>
                      <a:gd name="connsiteY0" fmla="*/ 0 h 292382"/>
                      <a:gd name="connsiteX1" fmla="*/ 1879600 w 1879600"/>
                      <a:gd name="connsiteY1" fmla="*/ 0 h 292382"/>
                      <a:gd name="connsiteX2" fmla="*/ 1879600 w 1879600"/>
                      <a:gd name="connsiteY2" fmla="*/ 292382 h 292382"/>
                      <a:gd name="connsiteX3" fmla="*/ 0 w 1879600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0" h="292382">
                        <a:moveTo>
                          <a:pt x="0" y="0"/>
                        </a:moveTo>
                        <a:lnTo>
                          <a:pt x="1879600" y="0"/>
                        </a:lnTo>
                        <a:lnTo>
                          <a:pt x="1879600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7" name="テキスト ボックス 114">
                    <a:extLst>
                      <a:ext uri="{FF2B5EF4-FFF2-40B4-BE49-F238E27FC236}">
                        <a16:creationId xmlns:a16="http://schemas.microsoft.com/office/drawing/2014/main" id="{6D1D109B-7DA2-4EEC-820B-7B4B112B7F2C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723" y="2697848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項目</a:t>
                    </a:r>
                  </a:p>
                </p:txBody>
              </p:sp>
              <p:sp>
                <p:nvSpPr>
                  <p:cNvPr id="118" name="フリーフォーム: 図形 117">
                    <a:extLst>
                      <a:ext uri="{FF2B5EF4-FFF2-40B4-BE49-F238E27FC236}">
                        <a16:creationId xmlns:a16="http://schemas.microsoft.com/office/drawing/2014/main" id="{FCD36ADE-3610-4B56-A4BF-7280BBDA0333}"/>
                      </a:ext>
                    </a:extLst>
                  </p:cNvPr>
                  <p:cNvSpPr/>
                  <p:nvPr/>
                </p:nvSpPr>
                <p:spPr>
                  <a:xfrm>
                    <a:off x="7531694" y="272823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9" name="テキスト ボックス 116">
                    <a:extLst>
                      <a:ext uri="{FF2B5EF4-FFF2-40B4-BE49-F238E27FC236}">
                        <a16:creationId xmlns:a16="http://schemas.microsoft.com/office/drawing/2014/main" id="{7BD4F2B4-ED1F-4F1A-840A-860A62F3F285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991" y="2697848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日数</a:t>
                    </a:r>
                  </a:p>
                </p:txBody>
              </p:sp>
              <p:sp>
                <p:nvSpPr>
                  <p:cNvPr id="120" name="フリーフォーム: 図形 119">
                    <a:extLst>
                      <a:ext uri="{FF2B5EF4-FFF2-40B4-BE49-F238E27FC236}">
                        <a16:creationId xmlns:a16="http://schemas.microsoft.com/office/drawing/2014/main" id="{B1F80379-F0AF-4AEA-8298-C8D77E4B301E}"/>
                      </a:ext>
                    </a:extLst>
                  </p:cNvPr>
                  <p:cNvSpPr/>
                  <p:nvPr/>
                </p:nvSpPr>
                <p:spPr>
                  <a:xfrm>
                    <a:off x="4934659" y="3494738"/>
                    <a:ext cx="533969" cy="293827"/>
                  </a:xfrm>
                  <a:custGeom>
                    <a:avLst/>
                    <a:gdLst>
                      <a:gd name="connsiteX0" fmla="*/ 0 w 459457"/>
                      <a:gd name="connsiteY0" fmla="*/ 0 h 240171"/>
                      <a:gd name="connsiteX1" fmla="*/ 459458 w 459457"/>
                      <a:gd name="connsiteY1" fmla="*/ 0 h 240171"/>
                      <a:gd name="connsiteX2" fmla="*/ 459458 w 459457"/>
                      <a:gd name="connsiteY2" fmla="*/ 240171 h 240171"/>
                      <a:gd name="connsiteX3" fmla="*/ 0 w 459457"/>
                      <a:gd name="connsiteY3" fmla="*/ 240171 h 2401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40171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40171"/>
                        </a:lnTo>
                        <a:lnTo>
                          <a:pt x="0" y="2401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1" name="テキスト ボックス 118">
                    <a:extLst>
                      <a:ext uri="{FF2B5EF4-FFF2-40B4-BE49-F238E27FC236}">
                        <a16:creationId xmlns:a16="http://schemas.microsoft.com/office/drawing/2014/main" id="{0EC1E15B-9600-4EA8-9BBE-C4DE51B4531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3464353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22" name="フリーフォーム: 図形 121">
                    <a:extLst>
                      <a:ext uri="{FF2B5EF4-FFF2-40B4-BE49-F238E27FC236}">
                        <a16:creationId xmlns:a16="http://schemas.microsoft.com/office/drawing/2014/main" id="{7C76ED4F-C5C3-44E5-9B2D-66706A7BA383}"/>
                      </a:ext>
                    </a:extLst>
                  </p:cNvPr>
                  <p:cNvSpPr/>
                  <p:nvPr/>
                </p:nvSpPr>
                <p:spPr>
                  <a:xfrm>
                    <a:off x="3393428" y="4107943"/>
                    <a:ext cx="1383467" cy="536554"/>
                  </a:xfrm>
                  <a:custGeom>
                    <a:avLst/>
                    <a:gdLst>
                      <a:gd name="connsiteX0" fmla="*/ 0 w 1190413"/>
                      <a:gd name="connsiteY0" fmla="*/ 0 h 438573"/>
                      <a:gd name="connsiteX1" fmla="*/ 1190413 w 1190413"/>
                      <a:gd name="connsiteY1" fmla="*/ 0 h 438573"/>
                      <a:gd name="connsiteX2" fmla="*/ 1190413 w 1190413"/>
                      <a:gd name="connsiteY2" fmla="*/ 438573 h 438573"/>
                      <a:gd name="connsiteX3" fmla="*/ 0 w 1190413"/>
                      <a:gd name="connsiteY3" fmla="*/ 438573 h 438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38573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38573"/>
                        </a:lnTo>
                        <a:lnTo>
                          <a:pt x="0" y="438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3" name="テキスト ボックス 120">
                    <a:extLst>
                      <a:ext uri="{FF2B5EF4-FFF2-40B4-BE49-F238E27FC236}">
                        <a16:creationId xmlns:a16="http://schemas.microsoft.com/office/drawing/2014/main" id="{A7EE48F3-E68B-4F6F-9C35-69D30B325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077558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歯磨き粉</a:t>
                    </a:r>
                  </a:p>
                </p:txBody>
              </p:sp>
              <p:sp>
                <p:nvSpPr>
                  <p:cNvPr id="124" name="テキスト ボックス 121">
                    <a:extLst>
                      <a:ext uri="{FF2B5EF4-FFF2-40B4-BE49-F238E27FC236}">
                        <a16:creationId xmlns:a16="http://schemas.microsoft.com/office/drawing/2014/main" id="{A208F38C-FAF5-40E6-8ED0-372814C7CAE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307510"/>
                    <a:ext cx="758644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オーラツー</a:t>
                    </a:r>
                  </a:p>
                </p:txBody>
              </p:sp>
              <p:sp>
                <p:nvSpPr>
                  <p:cNvPr id="125" name="フリーフォーム: 図形 124">
                    <a:extLst>
                      <a:ext uri="{FF2B5EF4-FFF2-40B4-BE49-F238E27FC236}">
                        <a16:creationId xmlns:a16="http://schemas.microsoft.com/office/drawing/2014/main" id="{60F44C08-0C83-4CA2-A380-482483F188E2}"/>
                      </a:ext>
                    </a:extLst>
                  </p:cNvPr>
                  <p:cNvSpPr/>
                  <p:nvPr/>
                </p:nvSpPr>
                <p:spPr>
                  <a:xfrm>
                    <a:off x="5699206" y="412071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6" name="テキスト ボックス 123">
                    <a:extLst>
                      <a:ext uri="{FF2B5EF4-FFF2-40B4-BE49-F238E27FC236}">
                        <a16:creationId xmlns:a16="http://schemas.microsoft.com/office/drawing/2014/main" id="{425F4753-9F03-4846-AFE6-F50202E8A42D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4090333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27" name="テキスト ボックス 124">
                    <a:extLst>
                      <a:ext uri="{FF2B5EF4-FFF2-40B4-BE49-F238E27FC236}">
                        <a16:creationId xmlns:a16="http://schemas.microsoft.com/office/drawing/2014/main" id="{5C718645-DF55-43FF-97F4-75C1CF10ACB3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28" name="テキスト ボックス 125">
                    <a:extLst>
                      <a:ext uri="{FF2B5EF4-FFF2-40B4-BE49-F238E27FC236}">
                        <a16:creationId xmlns:a16="http://schemas.microsoft.com/office/drawing/2014/main" id="{C145FBA6-E9A9-4F14-9218-B0A82F795531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</a:t>
                    </a:r>
                  </a:p>
                </p:txBody>
              </p:sp>
              <p:sp>
                <p:nvSpPr>
                  <p:cNvPr id="129" name="テキスト ボックス 126">
                    <a:extLst>
                      <a:ext uri="{FF2B5EF4-FFF2-40B4-BE49-F238E27FC236}">
                        <a16:creationId xmlns:a16="http://schemas.microsoft.com/office/drawing/2014/main" id="{760C1AD0-574B-4BF3-81EF-EF9C88190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787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30" name="フリーフォーム: 図形 129">
                    <a:extLst>
                      <a:ext uri="{FF2B5EF4-FFF2-40B4-BE49-F238E27FC236}">
                        <a16:creationId xmlns:a16="http://schemas.microsoft.com/office/drawing/2014/main" id="{58CC389C-9E4F-45F7-9705-A1E545BCAA37}"/>
                      </a:ext>
                    </a:extLst>
                  </p:cNvPr>
                  <p:cNvSpPr/>
                  <p:nvPr/>
                </p:nvSpPr>
                <p:spPr>
                  <a:xfrm>
                    <a:off x="7555965" y="409516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1" name="テキスト ボックス 128">
                    <a:extLst>
                      <a:ext uri="{FF2B5EF4-FFF2-40B4-BE49-F238E27FC236}">
                        <a16:creationId xmlns:a16="http://schemas.microsoft.com/office/drawing/2014/main" id="{B3CC7432-2FD6-489B-B6B5-AA923ACB6ACE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4064783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32" name="フリーフォーム: 図形 131">
                    <a:extLst>
                      <a:ext uri="{FF2B5EF4-FFF2-40B4-BE49-F238E27FC236}">
                        <a16:creationId xmlns:a16="http://schemas.microsoft.com/office/drawing/2014/main" id="{B6FFBB85-AAEA-4F8C-8E1C-C89A7D34118B}"/>
                      </a:ext>
                    </a:extLst>
                  </p:cNvPr>
                  <p:cNvSpPr/>
                  <p:nvPr/>
                </p:nvSpPr>
                <p:spPr>
                  <a:xfrm>
                    <a:off x="4934659" y="4197368"/>
                    <a:ext cx="533969" cy="306602"/>
                  </a:xfrm>
                  <a:custGeom>
                    <a:avLst/>
                    <a:gdLst>
                      <a:gd name="connsiteX0" fmla="*/ 0 w 459457"/>
                      <a:gd name="connsiteY0" fmla="*/ 0 h 250613"/>
                      <a:gd name="connsiteX1" fmla="*/ 459458 w 459457"/>
                      <a:gd name="connsiteY1" fmla="*/ 0 h 250613"/>
                      <a:gd name="connsiteX2" fmla="*/ 459458 w 459457"/>
                      <a:gd name="connsiteY2" fmla="*/ 250613 h 250613"/>
                      <a:gd name="connsiteX3" fmla="*/ 0 w 459457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50613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3" name="テキスト ボックス 130">
                    <a:extLst>
                      <a:ext uri="{FF2B5EF4-FFF2-40B4-BE49-F238E27FC236}">
                        <a16:creationId xmlns:a16="http://schemas.microsoft.com/office/drawing/2014/main" id="{B5163D50-EA5F-4DFA-B572-FB57C181A214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4166984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34" name="フリーフォーム: 図形 133">
                    <a:extLst>
                      <a:ext uri="{FF2B5EF4-FFF2-40B4-BE49-F238E27FC236}">
                        <a16:creationId xmlns:a16="http://schemas.microsoft.com/office/drawing/2014/main" id="{47A89E79-A1DA-40FE-9418-E1147C4B629A}"/>
                      </a:ext>
                    </a:extLst>
                  </p:cNvPr>
                  <p:cNvSpPr/>
                  <p:nvPr/>
                </p:nvSpPr>
                <p:spPr>
                  <a:xfrm>
                    <a:off x="9352046" y="4095167"/>
                    <a:ext cx="412612" cy="344928"/>
                  </a:xfrm>
                  <a:custGeom>
                    <a:avLst/>
                    <a:gdLst>
                      <a:gd name="connsiteX0" fmla="*/ 0 w 355035"/>
                      <a:gd name="connsiteY0" fmla="*/ 0 h 281940"/>
                      <a:gd name="connsiteX1" fmla="*/ 355036 w 355035"/>
                      <a:gd name="connsiteY1" fmla="*/ 0 h 281940"/>
                      <a:gd name="connsiteX2" fmla="*/ 355036 w 355035"/>
                      <a:gd name="connsiteY2" fmla="*/ 281940 h 281940"/>
                      <a:gd name="connsiteX3" fmla="*/ 0 w 355035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5035" h="281940">
                        <a:moveTo>
                          <a:pt x="0" y="0"/>
                        </a:moveTo>
                        <a:lnTo>
                          <a:pt x="355036" y="0"/>
                        </a:lnTo>
                        <a:lnTo>
                          <a:pt x="355036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5" name="フリーフォーム: 図形 134">
                    <a:extLst>
                      <a:ext uri="{FF2B5EF4-FFF2-40B4-BE49-F238E27FC236}">
                        <a16:creationId xmlns:a16="http://schemas.microsoft.com/office/drawing/2014/main" id="{1439E827-F66F-4AE7-8505-262B5C2A8790}"/>
                      </a:ext>
                    </a:extLst>
                  </p:cNvPr>
                  <p:cNvSpPr/>
                  <p:nvPr/>
                </p:nvSpPr>
                <p:spPr>
                  <a:xfrm>
                    <a:off x="9452627" y="4146911"/>
                    <a:ext cx="154990" cy="163156"/>
                  </a:xfrm>
                  <a:custGeom>
                    <a:avLst/>
                    <a:gdLst>
                      <a:gd name="connsiteX0" fmla="*/ 718 w 133362"/>
                      <a:gd name="connsiteY0" fmla="*/ 15109 h 133362"/>
                      <a:gd name="connsiteX1" fmla="*/ 1878 w 133362"/>
                      <a:gd name="connsiteY1" fmla="*/ 9343 h 133362"/>
                      <a:gd name="connsiteX2" fmla="*/ 5059 w 133362"/>
                      <a:gd name="connsiteY2" fmla="*/ 4604 h 133362"/>
                      <a:gd name="connsiteX3" fmla="*/ 9766 w 133362"/>
                      <a:gd name="connsiteY3" fmla="*/ 1422 h 133362"/>
                      <a:gd name="connsiteX4" fmla="*/ 15565 w 133362"/>
                      <a:gd name="connsiteY4" fmla="*/ 262 h 133362"/>
                      <a:gd name="connsiteX5" fmla="*/ 119233 w 133362"/>
                      <a:gd name="connsiteY5" fmla="*/ 262 h 133362"/>
                      <a:gd name="connsiteX6" fmla="*/ 124999 w 133362"/>
                      <a:gd name="connsiteY6" fmla="*/ 1422 h 133362"/>
                      <a:gd name="connsiteX7" fmla="*/ 129739 w 133362"/>
                      <a:gd name="connsiteY7" fmla="*/ 4604 h 133362"/>
                      <a:gd name="connsiteX8" fmla="*/ 132921 w 133362"/>
                      <a:gd name="connsiteY8" fmla="*/ 9343 h 133362"/>
                      <a:gd name="connsiteX9" fmla="*/ 134080 w 133362"/>
                      <a:gd name="connsiteY9" fmla="*/ 15109 h 133362"/>
                      <a:gd name="connsiteX10" fmla="*/ 134080 w 133362"/>
                      <a:gd name="connsiteY10" fmla="*/ 118777 h 133362"/>
                      <a:gd name="connsiteX11" fmla="*/ 132921 w 133362"/>
                      <a:gd name="connsiteY11" fmla="*/ 124577 h 133362"/>
                      <a:gd name="connsiteX12" fmla="*/ 129739 w 133362"/>
                      <a:gd name="connsiteY12" fmla="*/ 129283 h 133362"/>
                      <a:gd name="connsiteX13" fmla="*/ 124999 w 133362"/>
                      <a:gd name="connsiteY13" fmla="*/ 132465 h 133362"/>
                      <a:gd name="connsiteX14" fmla="*/ 119233 w 133362"/>
                      <a:gd name="connsiteY14" fmla="*/ 133625 h 133362"/>
                      <a:gd name="connsiteX15" fmla="*/ 15565 w 133362"/>
                      <a:gd name="connsiteY15" fmla="*/ 133625 h 133362"/>
                      <a:gd name="connsiteX16" fmla="*/ 9766 w 133362"/>
                      <a:gd name="connsiteY16" fmla="*/ 132465 h 133362"/>
                      <a:gd name="connsiteX17" fmla="*/ 5059 w 133362"/>
                      <a:gd name="connsiteY17" fmla="*/ 129283 h 133362"/>
                      <a:gd name="connsiteX18" fmla="*/ 1878 w 133362"/>
                      <a:gd name="connsiteY18" fmla="*/ 124577 h 133362"/>
                      <a:gd name="connsiteX19" fmla="*/ 718 w 133362"/>
                      <a:gd name="connsiteY19" fmla="*/ 118777 h 133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3362" h="133362">
                        <a:moveTo>
                          <a:pt x="718" y="15109"/>
                        </a:moveTo>
                        <a:cubicBezTo>
                          <a:pt x="718" y="13077"/>
                          <a:pt x="1104" y="11154"/>
                          <a:pt x="1878" y="9343"/>
                        </a:cubicBezTo>
                        <a:cubicBezTo>
                          <a:pt x="2651" y="7531"/>
                          <a:pt x="3712" y="5951"/>
                          <a:pt x="5059" y="4604"/>
                        </a:cubicBezTo>
                        <a:cubicBezTo>
                          <a:pt x="6407" y="3256"/>
                          <a:pt x="7976" y="2195"/>
                          <a:pt x="9766" y="1422"/>
                        </a:cubicBezTo>
                        <a:cubicBezTo>
                          <a:pt x="11555" y="648"/>
                          <a:pt x="13488" y="262"/>
                          <a:pt x="15565" y="262"/>
                        </a:cubicBezTo>
                        <a:lnTo>
                          <a:pt x="119233" y="262"/>
                        </a:lnTo>
                        <a:cubicBezTo>
                          <a:pt x="121265" y="262"/>
                          <a:pt x="123188" y="648"/>
                          <a:pt x="124999" y="1422"/>
                        </a:cubicBezTo>
                        <a:cubicBezTo>
                          <a:pt x="126811" y="2195"/>
                          <a:pt x="128391" y="3256"/>
                          <a:pt x="129739" y="4604"/>
                        </a:cubicBezTo>
                        <a:cubicBezTo>
                          <a:pt x="131086" y="5951"/>
                          <a:pt x="132147" y="7531"/>
                          <a:pt x="132921" y="9343"/>
                        </a:cubicBezTo>
                        <a:cubicBezTo>
                          <a:pt x="133694" y="11154"/>
                          <a:pt x="134080" y="13077"/>
                          <a:pt x="134080" y="15109"/>
                        </a:cubicBezTo>
                        <a:lnTo>
                          <a:pt x="134080" y="118777"/>
                        </a:lnTo>
                        <a:cubicBezTo>
                          <a:pt x="134080" y="120854"/>
                          <a:pt x="133694" y="122787"/>
                          <a:pt x="132921" y="124577"/>
                        </a:cubicBezTo>
                        <a:cubicBezTo>
                          <a:pt x="132147" y="126367"/>
                          <a:pt x="131086" y="127935"/>
                          <a:pt x="129739" y="129283"/>
                        </a:cubicBezTo>
                        <a:cubicBezTo>
                          <a:pt x="128391" y="130631"/>
                          <a:pt x="126811" y="131691"/>
                          <a:pt x="124999" y="132465"/>
                        </a:cubicBezTo>
                        <a:cubicBezTo>
                          <a:pt x="123188" y="133238"/>
                          <a:pt x="121265" y="133625"/>
                          <a:pt x="119233" y="133625"/>
                        </a:cubicBezTo>
                        <a:lnTo>
                          <a:pt x="15565" y="133625"/>
                        </a:lnTo>
                        <a:cubicBezTo>
                          <a:pt x="13488" y="133625"/>
                          <a:pt x="11555" y="133238"/>
                          <a:pt x="9766" y="132465"/>
                        </a:cubicBezTo>
                        <a:cubicBezTo>
                          <a:pt x="7976" y="131691"/>
                          <a:pt x="6407" y="130631"/>
                          <a:pt x="5059" y="129283"/>
                        </a:cubicBezTo>
                        <a:cubicBezTo>
                          <a:pt x="3712" y="127935"/>
                          <a:pt x="2651" y="126367"/>
                          <a:pt x="1878" y="124577"/>
                        </a:cubicBezTo>
                        <a:cubicBezTo>
                          <a:pt x="1104" y="122787"/>
                          <a:pt x="718" y="120854"/>
                          <a:pt x="718" y="118777"/>
                        </a:cubicBezTo>
                        <a:close/>
                      </a:path>
                    </a:pathLst>
                  </a:custGeom>
                  <a:solidFill>
                    <a:srgbClr val="63636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6" name="フリーフォーム: 図形 135">
                    <a:extLst>
                      <a:ext uri="{FF2B5EF4-FFF2-40B4-BE49-F238E27FC236}">
                        <a16:creationId xmlns:a16="http://schemas.microsoft.com/office/drawing/2014/main" id="{20B3926C-2A62-4008-B5F4-2B868E8CF3D4}"/>
                      </a:ext>
                    </a:extLst>
                  </p:cNvPr>
                  <p:cNvSpPr/>
                  <p:nvPr/>
                </p:nvSpPr>
                <p:spPr>
                  <a:xfrm>
                    <a:off x="9458173" y="4152749"/>
                    <a:ext cx="143897" cy="151480"/>
                  </a:xfrm>
                  <a:custGeom>
                    <a:avLst/>
                    <a:gdLst>
                      <a:gd name="connsiteX0" fmla="*/ 114461 w 123817"/>
                      <a:gd name="connsiteY0" fmla="*/ 124080 h 123818"/>
                      <a:gd name="connsiteX1" fmla="*/ 10793 w 123817"/>
                      <a:gd name="connsiteY1" fmla="*/ 124080 h 123818"/>
                      <a:gd name="connsiteX2" fmla="*/ 6849 w 123817"/>
                      <a:gd name="connsiteY2" fmla="*/ 123285 h 123818"/>
                      <a:gd name="connsiteX3" fmla="*/ 3667 w 123817"/>
                      <a:gd name="connsiteY3" fmla="*/ 121131 h 123818"/>
                      <a:gd name="connsiteX4" fmla="*/ 1513 w 123817"/>
                      <a:gd name="connsiteY4" fmla="*/ 117949 h 123818"/>
                      <a:gd name="connsiteX5" fmla="*/ 718 w 123817"/>
                      <a:gd name="connsiteY5" fmla="*/ 114005 h 123818"/>
                      <a:gd name="connsiteX6" fmla="*/ 718 w 123817"/>
                      <a:gd name="connsiteY6" fmla="*/ 10337 h 123818"/>
                      <a:gd name="connsiteX7" fmla="*/ 1513 w 123817"/>
                      <a:gd name="connsiteY7" fmla="*/ 6427 h 123818"/>
                      <a:gd name="connsiteX8" fmla="*/ 3667 w 123817"/>
                      <a:gd name="connsiteY8" fmla="*/ 3212 h 123818"/>
                      <a:gd name="connsiteX9" fmla="*/ 6849 w 123817"/>
                      <a:gd name="connsiteY9" fmla="*/ 1058 h 123818"/>
                      <a:gd name="connsiteX10" fmla="*/ 10793 w 123817"/>
                      <a:gd name="connsiteY10" fmla="*/ 262 h 123818"/>
                      <a:gd name="connsiteX11" fmla="*/ 114461 w 123817"/>
                      <a:gd name="connsiteY11" fmla="*/ 262 h 123818"/>
                      <a:gd name="connsiteX12" fmla="*/ 118371 w 123817"/>
                      <a:gd name="connsiteY12" fmla="*/ 1058 h 123818"/>
                      <a:gd name="connsiteX13" fmla="*/ 121586 w 123817"/>
                      <a:gd name="connsiteY13" fmla="*/ 3212 h 123818"/>
                      <a:gd name="connsiteX14" fmla="*/ 123740 w 123817"/>
                      <a:gd name="connsiteY14" fmla="*/ 6427 h 123818"/>
                      <a:gd name="connsiteX15" fmla="*/ 124535 w 123817"/>
                      <a:gd name="connsiteY15" fmla="*/ 10337 h 123818"/>
                      <a:gd name="connsiteX16" fmla="*/ 124535 w 123817"/>
                      <a:gd name="connsiteY16" fmla="*/ 114005 h 123818"/>
                      <a:gd name="connsiteX17" fmla="*/ 123740 w 123817"/>
                      <a:gd name="connsiteY17" fmla="*/ 117949 h 123818"/>
                      <a:gd name="connsiteX18" fmla="*/ 121586 w 123817"/>
                      <a:gd name="connsiteY18" fmla="*/ 121131 h 123818"/>
                      <a:gd name="connsiteX19" fmla="*/ 118371 w 123817"/>
                      <a:gd name="connsiteY19" fmla="*/ 123285 h 123818"/>
                      <a:gd name="connsiteX20" fmla="*/ 114461 w 123817"/>
                      <a:gd name="connsiteY20" fmla="*/ 124080 h 123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23817" h="123818">
                        <a:moveTo>
                          <a:pt x="114461" y="124080"/>
                        </a:moveTo>
                        <a:lnTo>
                          <a:pt x="10793" y="124080"/>
                        </a:lnTo>
                        <a:cubicBezTo>
                          <a:pt x="9379" y="124080"/>
                          <a:pt x="8064" y="123815"/>
                          <a:pt x="6849" y="123285"/>
                        </a:cubicBezTo>
                        <a:cubicBezTo>
                          <a:pt x="5634" y="122754"/>
                          <a:pt x="4573" y="122036"/>
                          <a:pt x="3667" y="121131"/>
                        </a:cubicBezTo>
                        <a:cubicBezTo>
                          <a:pt x="2762" y="120225"/>
                          <a:pt x="2043" y="119164"/>
                          <a:pt x="1513" y="117949"/>
                        </a:cubicBezTo>
                        <a:cubicBezTo>
                          <a:pt x="983" y="116734"/>
                          <a:pt x="718" y="115419"/>
                          <a:pt x="718" y="114005"/>
                        </a:cubicBezTo>
                        <a:lnTo>
                          <a:pt x="718" y="10337"/>
                        </a:lnTo>
                        <a:cubicBezTo>
                          <a:pt x="718" y="8967"/>
                          <a:pt x="983" y="7664"/>
                          <a:pt x="1513" y="6427"/>
                        </a:cubicBezTo>
                        <a:cubicBezTo>
                          <a:pt x="2043" y="5190"/>
                          <a:pt x="2762" y="4117"/>
                          <a:pt x="3667" y="3212"/>
                        </a:cubicBezTo>
                        <a:cubicBezTo>
                          <a:pt x="4573" y="2306"/>
                          <a:pt x="5634" y="1588"/>
                          <a:pt x="6849" y="1058"/>
                        </a:cubicBezTo>
                        <a:cubicBezTo>
                          <a:pt x="8064" y="527"/>
                          <a:pt x="9379" y="262"/>
                          <a:pt x="10793" y="262"/>
                        </a:cubicBezTo>
                        <a:lnTo>
                          <a:pt x="114461" y="262"/>
                        </a:lnTo>
                        <a:cubicBezTo>
                          <a:pt x="115831" y="262"/>
                          <a:pt x="117134" y="527"/>
                          <a:pt x="118371" y="1058"/>
                        </a:cubicBezTo>
                        <a:cubicBezTo>
                          <a:pt x="119609" y="1588"/>
                          <a:pt x="120680" y="2306"/>
                          <a:pt x="121586" y="3212"/>
                        </a:cubicBezTo>
                        <a:cubicBezTo>
                          <a:pt x="122492" y="4117"/>
                          <a:pt x="123210" y="5190"/>
                          <a:pt x="123740" y="6427"/>
                        </a:cubicBezTo>
                        <a:cubicBezTo>
                          <a:pt x="124270" y="7664"/>
                          <a:pt x="124535" y="8967"/>
                          <a:pt x="124535" y="10337"/>
                        </a:cubicBezTo>
                        <a:lnTo>
                          <a:pt x="124535" y="114005"/>
                        </a:lnTo>
                        <a:cubicBezTo>
                          <a:pt x="124535" y="115419"/>
                          <a:pt x="124270" y="116734"/>
                          <a:pt x="123740" y="117949"/>
                        </a:cubicBezTo>
                        <a:cubicBezTo>
                          <a:pt x="123210" y="119164"/>
                          <a:pt x="122492" y="120225"/>
                          <a:pt x="121586" y="121131"/>
                        </a:cubicBezTo>
                        <a:cubicBezTo>
                          <a:pt x="120680" y="122036"/>
                          <a:pt x="119609" y="122754"/>
                          <a:pt x="118371" y="123285"/>
                        </a:cubicBezTo>
                        <a:cubicBezTo>
                          <a:pt x="117134" y="123815"/>
                          <a:pt x="115831" y="124080"/>
                          <a:pt x="114461" y="12408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7" name="フリーフォーム: 図形 136">
                    <a:extLst>
                      <a:ext uri="{FF2B5EF4-FFF2-40B4-BE49-F238E27FC236}">
                        <a16:creationId xmlns:a16="http://schemas.microsoft.com/office/drawing/2014/main" id="{693B7CE8-C60E-4644-81CE-7B1968C1C5F9}"/>
                      </a:ext>
                    </a:extLst>
                  </p:cNvPr>
                  <p:cNvSpPr/>
                  <p:nvPr/>
                </p:nvSpPr>
                <p:spPr>
                  <a:xfrm>
                    <a:off x="9474735" y="4187699"/>
                    <a:ext cx="110696" cy="81578"/>
                  </a:xfrm>
                  <a:custGeom>
                    <a:avLst/>
                    <a:gdLst>
                      <a:gd name="connsiteX0" fmla="*/ 35252 w 95249"/>
                      <a:gd name="connsiteY0" fmla="*/ 66943 h 66681"/>
                      <a:gd name="connsiteX1" fmla="*/ 30214 w 95249"/>
                      <a:gd name="connsiteY1" fmla="*/ 64889 h 66681"/>
                      <a:gd name="connsiteX2" fmla="*/ 2839 w 95249"/>
                      <a:gd name="connsiteY2" fmla="*/ 38044 h 66681"/>
                      <a:gd name="connsiteX3" fmla="*/ 718 w 95249"/>
                      <a:gd name="connsiteY3" fmla="*/ 33072 h 66681"/>
                      <a:gd name="connsiteX4" fmla="*/ 1281 w 95249"/>
                      <a:gd name="connsiteY4" fmla="*/ 30322 h 66681"/>
                      <a:gd name="connsiteX5" fmla="*/ 2839 w 95249"/>
                      <a:gd name="connsiteY5" fmla="*/ 28101 h 66681"/>
                      <a:gd name="connsiteX6" fmla="*/ 5126 w 95249"/>
                      <a:gd name="connsiteY6" fmla="*/ 26610 h 66681"/>
                      <a:gd name="connsiteX7" fmla="*/ 7876 w 95249"/>
                      <a:gd name="connsiteY7" fmla="*/ 26046 h 66681"/>
                      <a:gd name="connsiteX8" fmla="*/ 10594 w 95249"/>
                      <a:gd name="connsiteY8" fmla="*/ 26577 h 66681"/>
                      <a:gd name="connsiteX9" fmla="*/ 12914 w 95249"/>
                      <a:gd name="connsiteY9" fmla="*/ 28101 h 66681"/>
                      <a:gd name="connsiteX10" fmla="*/ 35252 w 95249"/>
                      <a:gd name="connsiteY10" fmla="*/ 50041 h 66681"/>
                      <a:gd name="connsiteX11" fmla="*/ 83837 w 95249"/>
                      <a:gd name="connsiteY11" fmla="*/ 2317 h 66681"/>
                      <a:gd name="connsiteX12" fmla="*/ 86158 w 95249"/>
                      <a:gd name="connsiteY12" fmla="*/ 792 h 66681"/>
                      <a:gd name="connsiteX13" fmla="*/ 88875 w 95249"/>
                      <a:gd name="connsiteY13" fmla="*/ 262 h 66681"/>
                      <a:gd name="connsiteX14" fmla="*/ 91626 w 95249"/>
                      <a:gd name="connsiteY14" fmla="*/ 825 h 66681"/>
                      <a:gd name="connsiteX15" fmla="*/ 93880 w 95249"/>
                      <a:gd name="connsiteY15" fmla="*/ 2317 h 66681"/>
                      <a:gd name="connsiteX16" fmla="*/ 95404 w 95249"/>
                      <a:gd name="connsiteY16" fmla="*/ 4537 h 66681"/>
                      <a:gd name="connsiteX17" fmla="*/ 95967 w 95249"/>
                      <a:gd name="connsiteY17" fmla="*/ 7288 h 66681"/>
                      <a:gd name="connsiteX18" fmla="*/ 93912 w 95249"/>
                      <a:gd name="connsiteY18" fmla="*/ 12193 h 66681"/>
                      <a:gd name="connsiteX19" fmla="*/ 40289 w 95249"/>
                      <a:gd name="connsiteY19" fmla="*/ 64889 h 66681"/>
                      <a:gd name="connsiteX20" fmla="*/ 37969 w 95249"/>
                      <a:gd name="connsiteY20" fmla="*/ 66413 h 66681"/>
                      <a:gd name="connsiteX21" fmla="*/ 35252 w 95249"/>
                      <a:gd name="connsiteY21" fmla="*/ 66943 h 66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5249" h="66681">
                        <a:moveTo>
                          <a:pt x="35252" y="66943"/>
                        </a:moveTo>
                        <a:cubicBezTo>
                          <a:pt x="33351" y="66943"/>
                          <a:pt x="31672" y="66258"/>
                          <a:pt x="30214" y="64889"/>
                        </a:cubicBezTo>
                        <a:lnTo>
                          <a:pt x="2839" y="38044"/>
                        </a:lnTo>
                        <a:cubicBezTo>
                          <a:pt x="1425" y="36630"/>
                          <a:pt x="718" y="34973"/>
                          <a:pt x="718" y="33072"/>
                        </a:cubicBezTo>
                        <a:cubicBezTo>
                          <a:pt x="718" y="32100"/>
                          <a:pt x="906" y="31183"/>
                          <a:pt x="1281" y="30322"/>
                        </a:cubicBezTo>
                        <a:cubicBezTo>
                          <a:pt x="1657" y="29460"/>
                          <a:pt x="2176" y="28720"/>
                          <a:pt x="2839" y="28101"/>
                        </a:cubicBezTo>
                        <a:cubicBezTo>
                          <a:pt x="3502" y="27483"/>
                          <a:pt x="4264" y="26985"/>
                          <a:pt x="5126" y="26610"/>
                        </a:cubicBezTo>
                        <a:cubicBezTo>
                          <a:pt x="5987" y="26234"/>
                          <a:pt x="6904" y="26046"/>
                          <a:pt x="7876" y="26046"/>
                        </a:cubicBezTo>
                        <a:cubicBezTo>
                          <a:pt x="8804" y="26046"/>
                          <a:pt x="9710" y="26223"/>
                          <a:pt x="10594" y="26577"/>
                        </a:cubicBezTo>
                        <a:cubicBezTo>
                          <a:pt x="11478" y="26930"/>
                          <a:pt x="12251" y="27438"/>
                          <a:pt x="12914" y="28101"/>
                        </a:cubicBezTo>
                        <a:lnTo>
                          <a:pt x="35252" y="50041"/>
                        </a:lnTo>
                        <a:lnTo>
                          <a:pt x="83837" y="2317"/>
                        </a:lnTo>
                        <a:cubicBezTo>
                          <a:pt x="84501" y="1654"/>
                          <a:pt x="85273" y="1146"/>
                          <a:pt x="86158" y="792"/>
                        </a:cubicBezTo>
                        <a:cubicBezTo>
                          <a:pt x="87041" y="439"/>
                          <a:pt x="87947" y="262"/>
                          <a:pt x="88875" y="262"/>
                        </a:cubicBezTo>
                        <a:cubicBezTo>
                          <a:pt x="89847" y="262"/>
                          <a:pt x="90764" y="450"/>
                          <a:pt x="91626" y="825"/>
                        </a:cubicBezTo>
                        <a:cubicBezTo>
                          <a:pt x="92488" y="1201"/>
                          <a:pt x="93239" y="1698"/>
                          <a:pt x="93880" y="2317"/>
                        </a:cubicBezTo>
                        <a:cubicBezTo>
                          <a:pt x="94520" y="2936"/>
                          <a:pt x="95028" y="3676"/>
                          <a:pt x="95404" y="4537"/>
                        </a:cubicBezTo>
                        <a:cubicBezTo>
                          <a:pt x="95779" y="5399"/>
                          <a:pt x="95967" y="6316"/>
                          <a:pt x="95967" y="7288"/>
                        </a:cubicBezTo>
                        <a:cubicBezTo>
                          <a:pt x="95967" y="9188"/>
                          <a:pt x="95282" y="10823"/>
                          <a:pt x="93912" y="12193"/>
                        </a:cubicBezTo>
                        <a:lnTo>
                          <a:pt x="40289" y="64889"/>
                        </a:lnTo>
                        <a:cubicBezTo>
                          <a:pt x="39626" y="65551"/>
                          <a:pt x="38853" y="66060"/>
                          <a:pt x="37969" y="66413"/>
                        </a:cubicBezTo>
                        <a:cubicBezTo>
                          <a:pt x="37085" y="66767"/>
                          <a:pt x="36180" y="66943"/>
                          <a:pt x="35252" y="66943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8" name="フリーフォーム: 図形 137">
                    <a:extLst>
                      <a:ext uri="{FF2B5EF4-FFF2-40B4-BE49-F238E27FC236}">
                        <a16:creationId xmlns:a16="http://schemas.microsoft.com/office/drawing/2014/main" id="{BD925256-AAA3-4EA9-B274-6F0F2651C651}"/>
                      </a:ext>
                    </a:extLst>
                  </p:cNvPr>
                  <p:cNvSpPr/>
                  <p:nvPr/>
                </p:nvSpPr>
                <p:spPr>
                  <a:xfrm>
                    <a:off x="3393428" y="4823347"/>
                    <a:ext cx="1383467" cy="523779"/>
                  </a:xfrm>
                  <a:custGeom>
                    <a:avLst/>
                    <a:gdLst>
                      <a:gd name="connsiteX0" fmla="*/ 0 w 1190413"/>
                      <a:gd name="connsiteY0" fmla="*/ 0 h 428131"/>
                      <a:gd name="connsiteX1" fmla="*/ 1190413 w 1190413"/>
                      <a:gd name="connsiteY1" fmla="*/ 0 h 428131"/>
                      <a:gd name="connsiteX2" fmla="*/ 1190413 w 1190413"/>
                      <a:gd name="connsiteY2" fmla="*/ 428131 h 428131"/>
                      <a:gd name="connsiteX3" fmla="*/ 0 w 1190413"/>
                      <a:gd name="connsiteY3" fmla="*/ 428131 h 428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28131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28131"/>
                        </a:lnTo>
                        <a:lnTo>
                          <a:pt x="0" y="4281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9" name="テキスト ボックス 136">
                    <a:extLst>
                      <a:ext uri="{FF2B5EF4-FFF2-40B4-BE49-F238E27FC236}">
                        <a16:creationId xmlns:a16="http://schemas.microsoft.com/office/drawing/2014/main" id="{35F947D7-209F-4311-B2A0-D3E0E4BA0B4F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792964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食器用洗剤</a:t>
                    </a:r>
                  </a:p>
                </p:txBody>
              </p:sp>
              <p:sp>
                <p:nvSpPr>
                  <p:cNvPr id="140" name="テキスト ボックス 137">
                    <a:extLst>
                      <a:ext uri="{FF2B5EF4-FFF2-40B4-BE49-F238E27FC236}">
                        <a16:creationId xmlns:a16="http://schemas.microsoft.com/office/drawing/2014/main" id="{E819D4A3-7A06-4421-B9D0-359DF213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5022916"/>
                    <a:ext cx="540202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ジョイ</a:t>
                    </a:r>
                  </a:p>
                </p:txBody>
              </p:sp>
              <p:sp>
                <p:nvSpPr>
                  <p:cNvPr id="141" name="フリーフォーム: 図形 140">
                    <a:extLst>
                      <a:ext uri="{FF2B5EF4-FFF2-40B4-BE49-F238E27FC236}">
                        <a16:creationId xmlns:a16="http://schemas.microsoft.com/office/drawing/2014/main" id="{D786493D-3F57-4ADC-904A-D6E7056E6D62}"/>
                      </a:ext>
                    </a:extLst>
                  </p:cNvPr>
                  <p:cNvSpPr/>
                  <p:nvPr/>
                </p:nvSpPr>
                <p:spPr>
                  <a:xfrm>
                    <a:off x="5699206" y="483612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2" name="テキスト ボックス 139">
                    <a:extLst>
                      <a:ext uri="{FF2B5EF4-FFF2-40B4-BE49-F238E27FC236}">
                        <a16:creationId xmlns:a16="http://schemas.microsoft.com/office/drawing/2014/main" id="{E9CD8C37-6C73-4B03-AE1C-1CC442FFB274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4805739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43" name="テキスト ボックス 140">
                    <a:extLst>
                      <a:ext uri="{FF2B5EF4-FFF2-40B4-BE49-F238E27FC236}">
                        <a16:creationId xmlns:a16="http://schemas.microsoft.com/office/drawing/2014/main" id="{1CC8FA10-A90D-42AE-94F8-F1B17D8BBFA2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44" name="テキスト ボックス 141">
                    <a:extLst>
                      <a:ext uri="{FF2B5EF4-FFF2-40B4-BE49-F238E27FC236}">
                        <a16:creationId xmlns:a16="http://schemas.microsoft.com/office/drawing/2014/main" id="{9168D5FA-5CB8-4704-9F96-DA5AFC9D4167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</a:t>
                    </a:r>
                  </a:p>
                </p:txBody>
              </p:sp>
              <p:sp>
                <p:nvSpPr>
                  <p:cNvPr id="145" name="テキスト ボックス 142">
                    <a:extLst>
                      <a:ext uri="{FF2B5EF4-FFF2-40B4-BE49-F238E27FC236}">
                        <a16:creationId xmlns:a16="http://schemas.microsoft.com/office/drawing/2014/main" id="{CD437DF4-3B68-4491-9800-BA818A94829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787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９</a:t>
                    </a:r>
                  </a:p>
                </p:txBody>
              </p:sp>
              <p:sp>
                <p:nvSpPr>
                  <p:cNvPr id="146" name="フリーフォーム: 図形 145">
                    <a:extLst>
                      <a:ext uri="{FF2B5EF4-FFF2-40B4-BE49-F238E27FC236}">
                        <a16:creationId xmlns:a16="http://schemas.microsoft.com/office/drawing/2014/main" id="{340F1799-0E9E-4920-B621-C3EE31B8871F}"/>
                      </a:ext>
                    </a:extLst>
                  </p:cNvPr>
                  <p:cNvSpPr/>
                  <p:nvPr/>
                </p:nvSpPr>
                <p:spPr>
                  <a:xfrm>
                    <a:off x="7555965" y="4810573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7" name="テキスト ボックス 144">
                    <a:extLst>
                      <a:ext uri="{FF2B5EF4-FFF2-40B4-BE49-F238E27FC236}">
                        <a16:creationId xmlns:a16="http://schemas.microsoft.com/office/drawing/2014/main" id="{F658B263-8F82-43D0-B170-6495D2D32F9C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4780188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48" name="フリーフォーム: 図形 147">
                    <a:extLst>
                      <a:ext uri="{FF2B5EF4-FFF2-40B4-BE49-F238E27FC236}">
                        <a16:creationId xmlns:a16="http://schemas.microsoft.com/office/drawing/2014/main" id="{19D9DE31-BD1E-4823-BD66-987D80CEDFE1}"/>
                      </a:ext>
                    </a:extLst>
                  </p:cNvPr>
                  <p:cNvSpPr/>
                  <p:nvPr/>
                </p:nvSpPr>
                <p:spPr>
                  <a:xfrm>
                    <a:off x="4934659" y="4912774"/>
                    <a:ext cx="533969" cy="306602"/>
                  </a:xfrm>
                  <a:custGeom>
                    <a:avLst/>
                    <a:gdLst>
                      <a:gd name="connsiteX0" fmla="*/ 0 w 459457"/>
                      <a:gd name="connsiteY0" fmla="*/ 0 h 250613"/>
                      <a:gd name="connsiteX1" fmla="*/ 459458 w 459457"/>
                      <a:gd name="connsiteY1" fmla="*/ 0 h 250613"/>
                      <a:gd name="connsiteX2" fmla="*/ 459458 w 459457"/>
                      <a:gd name="connsiteY2" fmla="*/ 250613 h 250613"/>
                      <a:gd name="connsiteX3" fmla="*/ 0 w 459457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50613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9" name="テキスト ボックス 146">
                    <a:extLst>
                      <a:ext uri="{FF2B5EF4-FFF2-40B4-BE49-F238E27FC236}">
                        <a16:creationId xmlns:a16="http://schemas.microsoft.com/office/drawing/2014/main" id="{53449522-FEBB-42A7-BCCE-00BD4A61EAED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4882389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50" name="フリーフォーム: 図形 149">
                    <a:extLst>
                      <a:ext uri="{FF2B5EF4-FFF2-40B4-BE49-F238E27FC236}">
                        <a16:creationId xmlns:a16="http://schemas.microsoft.com/office/drawing/2014/main" id="{A7F32E15-F55E-44A9-B248-3218FF7AEC36}"/>
                      </a:ext>
                    </a:extLst>
                  </p:cNvPr>
                  <p:cNvSpPr/>
                  <p:nvPr/>
                </p:nvSpPr>
                <p:spPr>
                  <a:xfrm>
                    <a:off x="9352046" y="4810573"/>
                    <a:ext cx="412612" cy="344928"/>
                  </a:xfrm>
                  <a:custGeom>
                    <a:avLst/>
                    <a:gdLst>
                      <a:gd name="connsiteX0" fmla="*/ 0 w 355035"/>
                      <a:gd name="connsiteY0" fmla="*/ 0 h 281940"/>
                      <a:gd name="connsiteX1" fmla="*/ 355036 w 355035"/>
                      <a:gd name="connsiteY1" fmla="*/ 0 h 281940"/>
                      <a:gd name="connsiteX2" fmla="*/ 355036 w 355035"/>
                      <a:gd name="connsiteY2" fmla="*/ 281940 h 281940"/>
                      <a:gd name="connsiteX3" fmla="*/ 0 w 355035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5035" h="281940">
                        <a:moveTo>
                          <a:pt x="0" y="0"/>
                        </a:moveTo>
                        <a:lnTo>
                          <a:pt x="355036" y="0"/>
                        </a:lnTo>
                        <a:lnTo>
                          <a:pt x="355036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1" name="フリーフォーム: 図形 150">
                    <a:extLst>
                      <a:ext uri="{FF2B5EF4-FFF2-40B4-BE49-F238E27FC236}">
                        <a16:creationId xmlns:a16="http://schemas.microsoft.com/office/drawing/2014/main" id="{197009BB-F270-4D12-A54D-15A437539993}"/>
                      </a:ext>
                    </a:extLst>
                  </p:cNvPr>
                  <p:cNvSpPr/>
                  <p:nvPr/>
                </p:nvSpPr>
                <p:spPr>
                  <a:xfrm>
                    <a:off x="9452627" y="4862315"/>
                    <a:ext cx="154990" cy="163156"/>
                  </a:xfrm>
                  <a:custGeom>
                    <a:avLst/>
                    <a:gdLst>
                      <a:gd name="connsiteX0" fmla="*/ 718 w 133362"/>
                      <a:gd name="connsiteY0" fmla="*/ 15165 h 133362"/>
                      <a:gd name="connsiteX1" fmla="*/ 1878 w 133362"/>
                      <a:gd name="connsiteY1" fmla="*/ 9399 h 133362"/>
                      <a:gd name="connsiteX2" fmla="*/ 5059 w 133362"/>
                      <a:gd name="connsiteY2" fmla="*/ 4660 h 133362"/>
                      <a:gd name="connsiteX3" fmla="*/ 9766 w 133362"/>
                      <a:gd name="connsiteY3" fmla="*/ 1478 h 133362"/>
                      <a:gd name="connsiteX4" fmla="*/ 15565 w 133362"/>
                      <a:gd name="connsiteY4" fmla="*/ 318 h 133362"/>
                      <a:gd name="connsiteX5" fmla="*/ 119233 w 133362"/>
                      <a:gd name="connsiteY5" fmla="*/ 318 h 133362"/>
                      <a:gd name="connsiteX6" fmla="*/ 124999 w 133362"/>
                      <a:gd name="connsiteY6" fmla="*/ 1478 h 133362"/>
                      <a:gd name="connsiteX7" fmla="*/ 129739 w 133362"/>
                      <a:gd name="connsiteY7" fmla="*/ 4660 h 133362"/>
                      <a:gd name="connsiteX8" fmla="*/ 132921 w 133362"/>
                      <a:gd name="connsiteY8" fmla="*/ 9399 h 133362"/>
                      <a:gd name="connsiteX9" fmla="*/ 134080 w 133362"/>
                      <a:gd name="connsiteY9" fmla="*/ 15165 h 133362"/>
                      <a:gd name="connsiteX10" fmla="*/ 134080 w 133362"/>
                      <a:gd name="connsiteY10" fmla="*/ 118833 h 133362"/>
                      <a:gd name="connsiteX11" fmla="*/ 132921 w 133362"/>
                      <a:gd name="connsiteY11" fmla="*/ 124633 h 133362"/>
                      <a:gd name="connsiteX12" fmla="*/ 129739 w 133362"/>
                      <a:gd name="connsiteY12" fmla="*/ 129339 h 133362"/>
                      <a:gd name="connsiteX13" fmla="*/ 124999 w 133362"/>
                      <a:gd name="connsiteY13" fmla="*/ 132521 h 133362"/>
                      <a:gd name="connsiteX14" fmla="*/ 119233 w 133362"/>
                      <a:gd name="connsiteY14" fmla="*/ 133681 h 133362"/>
                      <a:gd name="connsiteX15" fmla="*/ 15565 w 133362"/>
                      <a:gd name="connsiteY15" fmla="*/ 133681 h 133362"/>
                      <a:gd name="connsiteX16" fmla="*/ 9766 w 133362"/>
                      <a:gd name="connsiteY16" fmla="*/ 132521 h 133362"/>
                      <a:gd name="connsiteX17" fmla="*/ 5059 w 133362"/>
                      <a:gd name="connsiteY17" fmla="*/ 129339 h 133362"/>
                      <a:gd name="connsiteX18" fmla="*/ 1878 w 133362"/>
                      <a:gd name="connsiteY18" fmla="*/ 124633 h 133362"/>
                      <a:gd name="connsiteX19" fmla="*/ 718 w 133362"/>
                      <a:gd name="connsiteY19" fmla="*/ 118833 h 133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3362" h="133362">
                        <a:moveTo>
                          <a:pt x="718" y="15165"/>
                        </a:moveTo>
                        <a:cubicBezTo>
                          <a:pt x="718" y="13133"/>
                          <a:pt x="1104" y="11210"/>
                          <a:pt x="1878" y="9399"/>
                        </a:cubicBezTo>
                        <a:cubicBezTo>
                          <a:pt x="2651" y="7587"/>
                          <a:pt x="3712" y="6007"/>
                          <a:pt x="5059" y="4660"/>
                        </a:cubicBezTo>
                        <a:cubicBezTo>
                          <a:pt x="6407" y="3312"/>
                          <a:pt x="7976" y="2251"/>
                          <a:pt x="9766" y="1478"/>
                        </a:cubicBezTo>
                        <a:cubicBezTo>
                          <a:pt x="11555" y="704"/>
                          <a:pt x="13488" y="318"/>
                          <a:pt x="15565" y="318"/>
                        </a:cubicBezTo>
                        <a:lnTo>
                          <a:pt x="119233" y="318"/>
                        </a:lnTo>
                        <a:cubicBezTo>
                          <a:pt x="121265" y="318"/>
                          <a:pt x="123188" y="704"/>
                          <a:pt x="124999" y="1478"/>
                        </a:cubicBezTo>
                        <a:cubicBezTo>
                          <a:pt x="126811" y="2251"/>
                          <a:pt x="128391" y="3312"/>
                          <a:pt x="129739" y="4660"/>
                        </a:cubicBezTo>
                        <a:cubicBezTo>
                          <a:pt x="131086" y="6007"/>
                          <a:pt x="132147" y="7587"/>
                          <a:pt x="132921" y="9399"/>
                        </a:cubicBezTo>
                        <a:cubicBezTo>
                          <a:pt x="133694" y="11210"/>
                          <a:pt x="134080" y="13133"/>
                          <a:pt x="134080" y="15165"/>
                        </a:cubicBezTo>
                        <a:lnTo>
                          <a:pt x="134080" y="118833"/>
                        </a:lnTo>
                        <a:cubicBezTo>
                          <a:pt x="134080" y="120910"/>
                          <a:pt x="133694" y="122843"/>
                          <a:pt x="132921" y="124633"/>
                        </a:cubicBezTo>
                        <a:cubicBezTo>
                          <a:pt x="132147" y="126423"/>
                          <a:pt x="131086" y="127991"/>
                          <a:pt x="129739" y="129339"/>
                        </a:cubicBezTo>
                        <a:cubicBezTo>
                          <a:pt x="128391" y="130687"/>
                          <a:pt x="126811" y="131747"/>
                          <a:pt x="124999" y="132521"/>
                        </a:cubicBezTo>
                        <a:cubicBezTo>
                          <a:pt x="123188" y="133294"/>
                          <a:pt x="121265" y="133681"/>
                          <a:pt x="119233" y="133681"/>
                        </a:cubicBezTo>
                        <a:lnTo>
                          <a:pt x="15565" y="133681"/>
                        </a:lnTo>
                        <a:cubicBezTo>
                          <a:pt x="13488" y="133681"/>
                          <a:pt x="11555" y="133294"/>
                          <a:pt x="9766" y="132521"/>
                        </a:cubicBezTo>
                        <a:cubicBezTo>
                          <a:pt x="7976" y="131747"/>
                          <a:pt x="6407" y="130687"/>
                          <a:pt x="5059" y="129339"/>
                        </a:cubicBezTo>
                        <a:cubicBezTo>
                          <a:pt x="3712" y="127991"/>
                          <a:pt x="2651" y="126423"/>
                          <a:pt x="1878" y="124633"/>
                        </a:cubicBezTo>
                        <a:cubicBezTo>
                          <a:pt x="1104" y="122843"/>
                          <a:pt x="718" y="120910"/>
                          <a:pt x="718" y="118833"/>
                        </a:cubicBezTo>
                        <a:close/>
                      </a:path>
                    </a:pathLst>
                  </a:custGeom>
                  <a:solidFill>
                    <a:srgbClr val="63636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2" name="フリーフォーム: 図形 151">
                    <a:extLst>
                      <a:ext uri="{FF2B5EF4-FFF2-40B4-BE49-F238E27FC236}">
                        <a16:creationId xmlns:a16="http://schemas.microsoft.com/office/drawing/2014/main" id="{4A001C21-DDCA-49DD-A3AA-26BAA819A788}"/>
                      </a:ext>
                    </a:extLst>
                  </p:cNvPr>
                  <p:cNvSpPr/>
                  <p:nvPr/>
                </p:nvSpPr>
                <p:spPr>
                  <a:xfrm>
                    <a:off x="9458173" y="4868153"/>
                    <a:ext cx="143897" cy="151480"/>
                  </a:xfrm>
                  <a:custGeom>
                    <a:avLst/>
                    <a:gdLst>
                      <a:gd name="connsiteX0" fmla="*/ 114461 w 123817"/>
                      <a:gd name="connsiteY0" fmla="*/ 124136 h 123818"/>
                      <a:gd name="connsiteX1" fmla="*/ 10793 w 123817"/>
                      <a:gd name="connsiteY1" fmla="*/ 124136 h 123818"/>
                      <a:gd name="connsiteX2" fmla="*/ 6849 w 123817"/>
                      <a:gd name="connsiteY2" fmla="*/ 123341 h 123818"/>
                      <a:gd name="connsiteX3" fmla="*/ 3667 w 123817"/>
                      <a:gd name="connsiteY3" fmla="*/ 121187 h 123818"/>
                      <a:gd name="connsiteX4" fmla="*/ 1513 w 123817"/>
                      <a:gd name="connsiteY4" fmla="*/ 118005 h 123818"/>
                      <a:gd name="connsiteX5" fmla="*/ 718 w 123817"/>
                      <a:gd name="connsiteY5" fmla="*/ 114061 h 123818"/>
                      <a:gd name="connsiteX6" fmla="*/ 718 w 123817"/>
                      <a:gd name="connsiteY6" fmla="*/ 10393 h 123818"/>
                      <a:gd name="connsiteX7" fmla="*/ 1513 w 123817"/>
                      <a:gd name="connsiteY7" fmla="*/ 6483 h 123818"/>
                      <a:gd name="connsiteX8" fmla="*/ 3667 w 123817"/>
                      <a:gd name="connsiteY8" fmla="*/ 3268 h 123818"/>
                      <a:gd name="connsiteX9" fmla="*/ 6849 w 123817"/>
                      <a:gd name="connsiteY9" fmla="*/ 1114 h 123818"/>
                      <a:gd name="connsiteX10" fmla="*/ 10793 w 123817"/>
                      <a:gd name="connsiteY10" fmla="*/ 318 h 123818"/>
                      <a:gd name="connsiteX11" fmla="*/ 114461 w 123817"/>
                      <a:gd name="connsiteY11" fmla="*/ 318 h 123818"/>
                      <a:gd name="connsiteX12" fmla="*/ 118371 w 123817"/>
                      <a:gd name="connsiteY12" fmla="*/ 1114 h 123818"/>
                      <a:gd name="connsiteX13" fmla="*/ 121586 w 123817"/>
                      <a:gd name="connsiteY13" fmla="*/ 3268 h 123818"/>
                      <a:gd name="connsiteX14" fmla="*/ 123740 w 123817"/>
                      <a:gd name="connsiteY14" fmla="*/ 6483 h 123818"/>
                      <a:gd name="connsiteX15" fmla="*/ 124535 w 123817"/>
                      <a:gd name="connsiteY15" fmla="*/ 10393 h 123818"/>
                      <a:gd name="connsiteX16" fmla="*/ 124535 w 123817"/>
                      <a:gd name="connsiteY16" fmla="*/ 114061 h 123818"/>
                      <a:gd name="connsiteX17" fmla="*/ 123740 w 123817"/>
                      <a:gd name="connsiteY17" fmla="*/ 118005 h 123818"/>
                      <a:gd name="connsiteX18" fmla="*/ 121586 w 123817"/>
                      <a:gd name="connsiteY18" fmla="*/ 121187 h 123818"/>
                      <a:gd name="connsiteX19" fmla="*/ 118371 w 123817"/>
                      <a:gd name="connsiteY19" fmla="*/ 123341 h 123818"/>
                      <a:gd name="connsiteX20" fmla="*/ 114461 w 123817"/>
                      <a:gd name="connsiteY20" fmla="*/ 124136 h 123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23817" h="123818">
                        <a:moveTo>
                          <a:pt x="114461" y="124136"/>
                        </a:moveTo>
                        <a:lnTo>
                          <a:pt x="10793" y="124136"/>
                        </a:lnTo>
                        <a:cubicBezTo>
                          <a:pt x="9379" y="124136"/>
                          <a:pt x="8064" y="123871"/>
                          <a:pt x="6849" y="123341"/>
                        </a:cubicBezTo>
                        <a:cubicBezTo>
                          <a:pt x="5634" y="122810"/>
                          <a:pt x="4573" y="122092"/>
                          <a:pt x="3667" y="121187"/>
                        </a:cubicBezTo>
                        <a:cubicBezTo>
                          <a:pt x="2762" y="120281"/>
                          <a:pt x="2043" y="119220"/>
                          <a:pt x="1513" y="118005"/>
                        </a:cubicBezTo>
                        <a:cubicBezTo>
                          <a:pt x="983" y="116790"/>
                          <a:pt x="718" y="115475"/>
                          <a:pt x="718" y="114061"/>
                        </a:cubicBezTo>
                        <a:lnTo>
                          <a:pt x="718" y="10393"/>
                        </a:lnTo>
                        <a:cubicBezTo>
                          <a:pt x="718" y="9023"/>
                          <a:pt x="983" y="7720"/>
                          <a:pt x="1513" y="6483"/>
                        </a:cubicBezTo>
                        <a:cubicBezTo>
                          <a:pt x="2043" y="5246"/>
                          <a:pt x="2762" y="4173"/>
                          <a:pt x="3667" y="3268"/>
                        </a:cubicBezTo>
                        <a:cubicBezTo>
                          <a:pt x="4573" y="2362"/>
                          <a:pt x="5634" y="1644"/>
                          <a:pt x="6849" y="1114"/>
                        </a:cubicBezTo>
                        <a:cubicBezTo>
                          <a:pt x="8064" y="583"/>
                          <a:pt x="9379" y="318"/>
                          <a:pt x="10793" y="318"/>
                        </a:cubicBezTo>
                        <a:lnTo>
                          <a:pt x="114461" y="318"/>
                        </a:lnTo>
                        <a:cubicBezTo>
                          <a:pt x="115831" y="318"/>
                          <a:pt x="117134" y="583"/>
                          <a:pt x="118371" y="1114"/>
                        </a:cubicBezTo>
                        <a:cubicBezTo>
                          <a:pt x="119609" y="1644"/>
                          <a:pt x="120680" y="2362"/>
                          <a:pt x="121586" y="3268"/>
                        </a:cubicBezTo>
                        <a:cubicBezTo>
                          <a:pt x="122492" y="4173"/>
                          <a:pt x="123210" y="5246"/>
                          <a:pt x="123740" y="6483"/>
                        </a:cubicBezTo>
                        <a:cubicBezTo>
                          <a:pt x="124270" y="7720"/>
                          <a:pt x="124535" y="9023"/>
                          <a:pt x="124535" y="10393"/>
                        </a:cubicBezTo>
                        <a:lnTo>
                          <a:pt x="124535" y="114061"/>
                        </a:lnTo>
                        <a:cubicBezTo>
                          <a:pt x="124535" y="115475"/>
                          <a:pt x="124270" y="116790"/>
                          <a:pt x="123740" y="118005"/>
                        </a:cubicBezTo>
                        <a:cubicBezTo>
                          <a:pt x="123210" y="119220"/>
                          <a:pt x="122492" y="120281"/>
                          <a:pt x="121586" y="121187"/>
                        </a:cubicBezTo>
                        <a:cubicBezTo>
                          <a:pt x="120680" y="122092"/>
                          <a:pt x="119609" y="122810"/>
                          <a:pt x="118371" y="123341"/>
                        </a:cubicBezTo>
                        <a:cubicBezTo>
                          <a:pt x="117134" y="123871"/>
                          <a:pt x="115831" y="124136"/>
                          <a:pt x="114461" y="12413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3" name="フリーフォーム: 図形 152">
                    <a:extLst>
                      <a:ext uri="{FF2B5EF4-FFF2-40B4-BE49-F238E27FC236}">
                        <a16:creationId xmlns:a16="http://schemas.microsoft.com/office/drawing/2014/main" id="{347D799C-1380-44E2-896C-5D33D3A1B166}"/>
                      </a:ext>
                    </a:extLst>
                  </p:cNvPr>
                  <p:cNvSpPr/>
                  <p:nvPr/>
                </p:nvSpPr>
                <p:spPr>
                  <a:xfrm>
                    <a:off x="9474735" y="4903105"/>
                    <a:ext cx="110696" cy="81578"/>
                  </a:xfrm>
                  <a:custGeom>
                    <a:avLst/>
                    <a:gdLst>
                      <a:gd name="connsiteX0" fmla="*/ 35252 w 95249"/>
                      <a:gd name="connsiteY0" fmla="*/ 66999 h 66681"/>
                      <a:gd name="connsiteX1" fmla="*/ 30214 w 95249"/>
                      <a:gd name="connsiteY1" fmla="*/ 64945 h 66681"/>
                      <a:gd name="connsiteX2" fmla="*/ 2839 w 95249"/>
                      <a:gd name="connsiteY2" fmla="*/ 38100 h 66681"/>
                      <a:gd name="connsiteX3" fmla="*/ 718 w 95249"/>
                      <a:gd name="connsiteY3" fmla="*/ 33128 h 66681"/>
                      <a:gd name="connsiteX4" fmla="*/ 1281 w 95249"/>
                      <a:gd name="connsiteY4" fmla="*/ 30378 h 66681"/>
                      <a:gd name="connsiteX5" fmla="*/ 2839 w 95249"/>
                      <a:gd name="connsiteY5" fmla="*/ 28157 h 66681"/>
                      <a:gd name="connsiteX6" fmla="*/ 5126 w 95249"/>
                      <a:gd name="connsiteY6" fmla="*/ 26666 h 66681"/>
                      <a:gd name="connsiteX7" fmla="*/ 7876 w 95249"/>
                      <a:gd name="connsiteY7" fmla="*/ 26102 h 66681"/>
                      <a:gd name="connsiteX8" fmla="*/ 10594 w 95249"/>
                      <a:gd name="connsiteY8" fmla="*/ 26633 h 66681"/>
                      <a:gd name="connsiteX9" fmla="*/ 12914 w 95249"/>
                      <a:gd name="connsiteY9" fmla="*/ 28157 h 66681"/>
                      <a:gd name="connsiteX10" fmla="*/ 35252 w 95249"/>
                      <a:gd name="connsiteY10" fmla="*/ 50097 h 66681"/>
                      <a:gd name="connsiteX11" fmla="*/ 83837 w 95249"/>
                      <a:gd name="connsiteY11" fmla="*/ 2373 h 66681"/>
                      <a:gd name="connsiteX12" fmla="*/ 86158 w 95249"/>
                      <a:gd name="connsiteY12" fmla="*/ 848 h 66681"/>
                      <a:gd name="connsiteX13" fmla="*/ 88875 w 95249"/>
                      <a:gd name="connsiteY13" fmla="*/ 318 h 66681"/>
                      <a:gd name="connsiteX14" fmla="*/ 91626 w 95249"/>
                      <a:gd name="connsiteY14" fmla="*/ 881 h 66681"/>
                      <a:gd name="connsiteX15" fmla="*/ 93880 w 95249"/>
                      <a:gd name="connsiteY15" fmla="*/ 2373 h 66681"/>
                      <a:gd name="connsiteX16" fmla="*/ 95404 w 95249"/>
                      <a:gd name="connsiteY16" fmla="*/ 4593 h 66681"/>
                      <a:gd name="connsiteX17" fmla="*/ 95967 w 95249"/>
                      <a:gd name="connsiteY17" fmla="*/ 7344 h 66681"/>
                      <a:gd name="connsiteX18" fmla="*/ 93912 w 95249"/>
                      <a:gd name="connsiteY18" fmla="*/ 12249 h 66681"/>
                      <a:gd name="connsiteX19" fmla="*/ 40289 w 95249"/>
                      <a:gd name="connsiteY19" fmla="*/ 64945 h 66681"/>
                      <a:gd name="connsiteX20" fmla="*/ 37969 w 95249"/>
                      <a:gd name="connsiteY20" fmla="*/ 66469 h 66681"/>
                      <a:gd name="connsiteX21" fmla="*/ 35252 w 95249"/>
                      <a:gd name="connsiteY21" fmla="*/ 66999 h 66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5249" h="66681">
                        <a:moveTo>
                          <a:pt x="35252" y="66999"/>
                        </a:moveTo>
                        <a:cubicBezTo>
                          <a:pt x="33351" y="66999"/>
                          <a:pt x="31672" y="66314"/>
                          <a:pt x="30214" y="64945"/>
                        </a:cubicBezTo>
                        <a:lnTo>
                          <a:pt x="2839" y="38100"/>
                        </a:lnTo>
                        <a:cubicBezTo>
                          <a:pt x="1425" y="36686"/>
                          <a:pt x="718" y="35029"/>
                          <a:pt x="718" y="33128"/>
                        </a:cubicBezTo>
                        <a:cubicBezTo>
                          <a:pt x="718" y="32156"/>
                          <a:pt x="906" y="31239"/>
                          <a:pt x="1281" y="30378"/>
                        </a:cubicBezTo>
                        <a:cubicBezTo>
                          <a:pt x="1657" y="29516"/>
                          <a:pt x="2176" y="28776"/>
                          <a:pt x="2839" y="28157"/>
                        </a:cubicBezTo>
                        <a:cubicBezTo>
                          <a:pt x="3502" y="27539"/>
                          <a:pt x="4264" y="27041"/>
                          <a:pt x="5126" y="26666"/>
                        </a:cubicBezTo>
                        <a:cubicBezTo>
                          <a:pt x="5987" y="26290"/>
                          <a:pt x="6904" y="26102"/>
                          <a:pt x="7876" y="26102"/>
                        </a:cubicBezTo>
                        <a:cubicBezTo>
                          <a:pt x="8804" y="26102"/>
                          <a:pt x="9710" y="26279"/>
                          <a:pt x="10594" y="26633"/>
                        </a:cubicBezTo>
                        <a:cubicBezTo>
                          <a:pt x="11478" y="26986"/>
                          <a:pt x="12251" y="27494"/>
                          <a:pt x="12914" y="28157"/>
                        </a:cubicBezTo>
                        <a:lnTo>
                          <a:pt x="35252" y="50097"/>
                        </a:lnTo>
                        <a:lnTo>
                          <a:pt x="83837" y="2373"/>
                        </a:lnTo>
                        <a:cubicBezTo>
                          <a:pt x="84501" y="1710"/>
                          <a:pt x="85273" y="1202"/>
                          <a:pt x="86158" y="848"/>
                        </a:cubicBezTo>
                        <a:cubicBezTo>
                          <a:pt x="87041" y="495"/>
                          <a:pt x="87947" y="318"/>
                          <a:pt x="88875" y="318"/>
                        </a:cubicBezTo>
                        <a:cubicBezTo>
                          <a:pt x="89847" y="318"/>
                          <a:pt x="90764" y="506"/>
                          <a:pt x="91626" y="881"/>
                        </a:cubicBezTo>
                        <a:cubicBezTo>
                          <a:pt x="92488" y="1257"/>
                          <a:pt x="93239" y="1754"/>
                          <a:pt x="93880" y="2373"/>
                        </a:cubicBezTo>
                        <a:cubicBezTo>
                          <a:pt x="94520" y="2992"/>
                          <a:pt x="95028" y="3732"/>
                          <a:pt x="95404" y="4593"/>
                        </a:cubicBezTo>
                        <a:cubicBezTo>
                          <a:pt x="95779" y="5455"/>
                          <a:pt x="95967" y="6372"/>
                          <a:pt x="95967" y="7344"/>
                        </a:cubicBezTo>
                        <a:cubicBezTo>
                          <a:pt x="95967" y="9244"/>
                          <a:pt x="95282" y="10879"/>
                          <a:pt x="93912" y="12249"/>
                        </a:cubicBezTo>
                        <a:lnTo>
                          <a:pt x="40289" y="64945"/>
                        </a:lnTo>
                        <a:cubicBezTo>
                          <a:pt x="39626" y="65607"/>
                          <a:pt x="38853" y="66116"/>
                          <a:pt x="37969" y="66469"/>
                        </a:cubicBezTo>
                        <a:cubicBezTo>
                          <a:pt x="37085" y="66823"/>
                          <a:pt x="36180" y="66999"/>
                          <a:pt x="35252" y="66999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4" name="フリーフォーム: 図形 153">
                    <a:extLst>
                      <a:ext uri="{FF2B5EF4-FFF2-40B4-BE49-F238E27FC236}">
                        <a16:creationId xmlns:a16="http://schemas.microsoft.com/office/drawing/2014/main" id="{87076B06-A0E5-47D0-8D71-D5A692D9FB3D}"/>
                      </a:ext>
                    </a:extLst>
                  </p:cNvPr>
                  <p:cNvSpPr/>
                  <p:nvPr/>
                </p:nvSpPr>
                <p:spPr>
                  <a:xfrm>
                    <a:off x="9230689" y="2741007"/>
                    <a:ext cx="655327" cy="357702"/>
                  </a:xfrm>
                  <a:custGeom>
                    <a:avLst/>
                    <a:gdLst>
                      <a:gd name="connsiteX0" fmla="*/ 0 w 563880"/>
                      <a:gd name="connsiteY0" fmla="*/ 0 h 292382"/>
                      <a:gd name="connsiteX1" fmla="*/ 563880 w 563880"/>
                      <a:gd name="connsiteY1" fmla="*/ 0 h 292382"/>
                      <a:gd name="connsiteX2" fmla="*/ 563880 w 563880"/>
                      <a:gd name="connsiteY2" fmla="*/ 292382 h 292382"/>
                      <a:gd name="connsiteX3" fmla="*/ 0 w 563880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3880" h="292382">
                        <a:moveTo>
                          <a:pt x="0" y="0"/>
                        </a:moveTo>
                        <a:lnTo>
                          <a:pt x="563880" y="0"/>
                        </a:lnTo>
                        <a:lnTo>
                          <a:pt x="563880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5" name="テキスト ボックス 152">
                    <a:extLst>
                      <a:ext uri="{FF2B5EF4-FFF2-40B4-BE49-F238E27FC236}">
                        <a16:creationId xmlns:a16="http://schemas.microsoft.com/office/drawing/2014/main" id="{E3CDA944-9948-4863-B75A-384BB75C756D}"/>
                      </a:ext>
                    </a:extLst>
                  </p:cNvPr>
                  <p:cNvSpPr txBox="1"/>
                  <p:nvPr/>
                </p:nvSpPr>
                <p:spPr>
                  <a:xfrm>
                    <a:off x="9201141" y="2710623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補充</a:t>
                    </a:r>
                  </a:p>
                </p:txBody>
              </p:sp>
              <p:pic>
                <p:nvPicPr>
                  <p:cNvPr id="156" name="図 155">
                    <a:extLst>
                      <a:ext uri="{FF2B5EF4-FFF2-40B4-BE49-F238E27FC236}">
                        <a16:creationId xmlns:a16="http://schemas.microsoft.com/office/drawing/2014/main" id="{5C179834-2AEB-45D2-93A4-6253BA80F3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436996" y="3469188"/>
                    <a:ext cx="266984" cy="255501"/>
                  </a:xfrm>
                  <a:custGeom>
                    <a:avLst/>
                    <a:gdLst>
                      <a:gd name="connsiteX0" fmla="*/ 705 w 229728"/>
                      <a:gd name="connsiteY0" fmla="*/ 183 h 208844"/>
                      <a:gd name="connsiteX1" fmla="*/ 230434 w 229728"/>
                      <a:gd name="connsiteY1" fmla="*/ 183 h 208844"/>
                      <a:gd name="connsiteX2" fmla="*/ 230434 w 229728"/>
                      <a:gd name="connsiteY2" fmla="*/ 209027 h 208844"/>
                      <a:gd name="connsiteX3" fmla="*/ 705 w 229728"/>
                      <a:gd name="connsiteY3" fmla="*/ 209027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9728" h="208844">
                        <a:moveTo>
                          <a:pt x="705" y="183"/>
                        </a:moveTo>
                        <a:lnTo>
                          <a:pt x="230434" y="183"/>
                        </a:lnTo>
                        <a:lnTo>
                          <a:pt x="230434" y="209027"/>
                        </a:lnTo>
                        <a:lnTo>
                          <a:pt x="705" y="209027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157" name="図 156">
                    <a:extLst>
                      <a:ext uri="{FF2B5EF4-FFF2-40B4-BE49-F238E27FC236}">
                        <a16:creationId xmlns:a16="http://schemas.microsoft.com/office/drawing/2014/main" id="{71FB9F22-DD85-4C4E-9703-3113D54282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267096" y="5577078"/>
                    <a:ext cx="521834" cy="549328"/>
                  </a:xfrm>
                  <a:custGeom>
                    <a:avLst/>
                    <a:gdLst>
                      <a:gd name="connsiteX0" fmla="*/ 701 w 449015"/>
                      <a:gd name="connsiteY0" fmla="*/ 360 h 449015"/>
                      <a:gd name="connsiteX1" fmla="*/ 449717 w 449015"/>
                      <a:gd name="connsiteY1" fmla="*/ 360 h 449015"/>
                      <a:gd name="connsiteX2" fmla="*/ 449717 w 449015"/>
                      <a:gd name="connsiteY2" fmla="*/ 449375 h 449015"/>
                      <a:gd name="connsiteX3" fmla="*/ 701 w 449015"/>
                      <a:gd name="connsiteY3" fmla="*/ 449375 h 449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9015" h="449015">
                        <a:moveTo>
                          <a:pt x="701" y="360"/>
                        </a:moveTo>
                        <a:lnTo>
                          <a:pt x="449717" y="360"/>
                        </a:lnTo>
                        <a:lnTo>
                          <a:pt x="449717" y="449375"/>
                        </a:lnTo>
                        <a:lnTo>
                          <a:pt x="701" y="449375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158" name="フリーフォーム: 図形 157">
                    <a:extLst>
                      <a:ext uri="{FF2B5EF4-FFF2-40B4-BE49-F238E27FC236}">
                        <a16:creationId xmlns:a16="http://schemas.microsoft.com/office/drawing/2014/main" id="{7494A57B-9A4A-4AE2-B841-DE1228BED76A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9320200" cy="5531616"/>
                  </a:xfrm>
                  <a:custGeom>
                    <a:avLst/>
                    <a:gdLst>
                      <a:gd name="connsiteX0" fmla="*/ 0 w 8019626"/>
                      <a:gd name="connsiteY0" fmla="*/ 0 h 4521482"/>
                      <a:gd name="connsiteX1" fmla="*/ 8019627 w 8019626"/>
                      <a:gd name="connsiteY1" fmla="*/ 0 h 4521482"/>
                      <a:gd name="connsiteX2" fmla="*/ 8019627 w 8019626"/>
                      <a:gd name="connsiteY2" fmla="*/ 4521482 h 4521482"/>
                      <a:gd name="connsiteX3" fmla="*/ 0 w 8019626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19626" h="4521482">
                        <a:moveTo>
                          <a:pt x="0" y="0"/>
                        </a:moveTo>
                        <a:lnTo>
                          <a:pt x="8019627" y="0"/>
                        </a:lnTo>
                        <a:lnTo>
                          <a:pt x="8019627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7F7F7F">
                      <a:alpha val="55000"/>
                    </a:srgbClr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9" name="フリーフォーム: 図形 158">
                    <a:extLst>
                      <a:ext uri="{FF2B5EF4-FFF2-40B4-BE49-F238E27FC236}">
                        <a16:creationId xmlns:a16="http://schemas.microsoft.com/office/drawing/2014/main" id="{89257744-BC33-468D-BEA7-048C19C6EC59}"/>
                      </a:ext>
                    </a:extLst>
                  </p:cNvPr>
                  <p:cNvSpPr/>
                  <p:nvPr/>
                </p:nvSpPr>
                <p:spPr>
                  <a:xfrm>
                    <a:off x="3247799" y="1284647"/>
                    <a:ext cx="4490201" cy="5033387"/>
                  </a:xfrm>
                  <a:custGeom>
                    <a:avLst/>
                    <a:gdLst>
                      <a:gd name="connsiteX0" fmla="*/ 0 w 3863622"/>
                      <a:gd name="connsiteY0" fmla="*/ 0 h 4114235"/>
                      <a:gd name="connsiteX1" fmla="*/ 3863622 w 3863622"/>
                      <a:gd name="connsiteY1" fmla="*/ 0 h 4114235"/>
                      <a:gd name="connsiteX2" fmla="*/ 3863622 w 3863622"/>
                      <a:gd name="connsiteY2" fmla="*/ 4114236 h 4114235"/>
                      <a:gd name="connsiteX3" fmla="*/ 0 w 3863622"/>
                      <a:gd name="connsiteY3" fmla="*/ 4114236 h 4114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63622" h="4114235">
                        <a:moveTo>
                          <a:pt x="0" y="0"/>
                        </a:moveTo>
                        <a:lnTo>
                          <a:pt x="3863622" y="0"/>
                        </a:lnTo>
                        <a:lnTo>
                          <a:pt x="3863622" y="4114236"/>
                        </a:lnTo>
                        <a:lnTo>
                          <a:pt x="0" y="41142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 dirty="0"/>
                  </a:p>
                </p:txBody>
              </p:sp>
              <p:sp>
                <p:nvSpPr>
                  <p:cNvPr id="160" name="テキスト ボックス 157">
                    <a:extLst>
                      <a:ext uri="{FF2B5EF4-FFF2-40B4-BE49-F238E27FC236}">
                        <a16:creationId xmlns:a16="http://schemas.microsoft.com/office/drawing/2014/main" id="{ECCA6E87-F832-46FD-B87B-6293D50B3313}"/>
                      </a:ext>
                    </a:extLst>
                  </p:cNvPr>
                  <p:cNvSpPr txBox="1"/>
                  <p:nvPr/>
                </p:nvSpPr>
                <p:spPr>
                  <a:xfrm>
                    <a:off x="4741573" y="1779595"/>
                    <a:ext cx="1850855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項目名：シャンプー</a:t>
                    </a:r>
                  </a:p>
                </p:txBody>
              </p:sp>
              <p:sp useBgFill="1">
                <p:nvSpPr>
                  <p:cNvPr id="161" name="テキスト ボックス 158">
                    <a:extLst>
                      <a:ext uri="{FF2B5EF4-FFF2-40B4-BE49-F238E27FC236}">
                        <a16:creationId xmlns:a16="http://schemas.microsoft.com/office/drawing/2014/main" id="{80809068-5913-4546-9B39-202807EDDD0A}"/>
                      </a:ext>
                    </a:extLst>
                  </p:cNvPr>
                  <p:cNvSpPr txBox="1"/>
                  <p:nvPr/>
                </p:nvSpPr>
                <p:spPr>
                  <a:xfrm>
                    <a:off x="4722284" y="2252612"/>
                    <a:ext cx="1454245" cy="282065"/>
                  </a:xfrm>
                  <a:prstGeom prst="rect">
                    <a:avLst/>
                  </a:prstGeom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商品名：</a:t>
                    </a:r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メリット</a:t>
                    </a:r>
                  </a:p>
                </p:txBody>
              </p:sp>
              <p:sp>
                <p:nvSpPr>
                  <p:cNvPr id="162" name="テキスト ボックス 159">
                    <a:extLst>
                      <a:ext uri="{FF2B5EF4-FFF2-40B4-BE49-F238E27FC236}">
                        <a16:creationId xmlns:a16="http://schemas.microsoft.com/office/drawing/2014/main" id="{B15477B1-AD27-49A7-AC49-427EDD0A4EF6}"/>
                      </a:ext>
                    </a:extLst>
                  </p:cNvPr>
                  <p:cNvSpPr txBox="1"/>
                  <p:nvPr/>
                </p:nvSpPr>
                <p:spPr>
                  <a:xfrm>
                    <a:off x="4901282" y="2538770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容量：</a:t>
                    </a:r>
                  </a:p>
                </p:txBody>
              </p:sp>
              <p:sp>
                <p:nvSpPr>
                  <p:cNvPr id="163" name="テキスト ボックス 160">
                    <a:extLst>
                      <a:ext uri="{FF2B5EF4-FFF2-40B4-BE49-F238E27FC236}">
                        <a16:creationId xmlns:a16="http://schemas.microsoft.com/office/drawing/2014/main" id="{33A46DAD-EF2A-4E1D-AB2E-42B718AE8236}"/>
                      </a:ext>
                    </a:extLst>
                  </p:cNvPr>
                  <p:cNvSpPr txBox="1"/>
                  <p:nvPr/>
                </p:nvSpPr>
                <p:spPr>
                  <a:xfrm>
                    <a:off x="5531046" y="2523441"/>
                    <a:ext cx="474810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~ml</a:t>
                    </a:r>
                  </a:p>
                </p:txBody>
              </p:sp>
              <p:sp>
                <p:nvSpPr>
                  <p:cNvPr id="164" name="テキスト ボックス 161">
                    <a:extLst>
                      <a:ext uri="{FF2B5EF4-FFF2-40B4-BE49-F238E27FC236}">
                        <a16:creationId xmlns:a16="http://schemas.microsoft.com/office/drawing/2014/main" id="{F4C971CC-427C-47DE-B24D-8901BEE52F1C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821" y="2880671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値段：</a:t>
                    </a:r>
                  </a:p>
                </p:txBody>
              </p:sp>
              <p:sp>
                <p:nvSpPr>
                  <p:cNvPr id="165" name="テキスト ボックス 162">
                    <a:extLst>
                      <a:ext uri="{FF2B5EF4-FFF2-40B4-BE49-F238E27FC236}">
                        <a16:creationId xmlns:a16="http://schemas.microsoft.com/office/drawing/2014/main" id="{548C225E-C689-4ED0-8C96-AA4F8FC48FEA}"/>
                      </a:ext>
                    </a:extLst>
                  </p:cNvPr>
                  <p:cNvSpPr txBox="1"/>
                  <p:nvPr/>
                </p:nvSpPr>
                <p:spPr>
                  <a:xfrm>
                    <a:off x="5536361" y="2861357"/>
                    <a:ext cx="455575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~円</a:t>
                    </a:r>
                  </a:p>
                </p:txBody>
              </p:sp>
              <p:sp>
                <p:nvSpPr>
                  <p:cNvPr id="166" name="テキスト ボックス 163">
                    <a:extLst>
                      <a:ext uri="{FF2B5EF4-FFF2-40B4-BE49-F238E27FC236}">
                        <a16:creationId xmlns:a16="http://schemas.microsoft.com/office/drawing/2014/main" id="{FDA8FD07-C4A9-4CED-BFC8-575066444430}"/>
                      </a:ext>
                    </a:extLst>
                  </p:cNvPr>
                  <p:cNvSpPr txBox="1"/>
                  <p:nvPr/>
                </p:nvSpPr>
                <p:spPr>
                  <a:xfrm>
                    <a:off x="4425656" y="3177112"/>
                    <a:ext cx="166881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使用開始日：〇〇</a:t>
                    </a:r>
                  </a:p>
                </p:txBody>
              </p:sp>
              <p:sp>
                <p:nvSpPr>
                  <p:cNvPr id="167" name="テキスト ボックス 164">
                    <a:extLst>
                      <a:ext uri="{FF2B5EF4-FFF2-40B4-BE49-F238E27FC236}">
                        <a16:creationId xmlns:a16="http://schemas.microsoft.com/office/drawing/2014/main" id="{4794E548-278C-4F47-898F-4B11DFD2DB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07302" y="3207694"/>
                    <a:ext cx="7707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/06/08</a:t>
                    </a:r>
                  </a:p>
                </p:txBody>
              </p:sp>
              <p:sp>
                <p:nvSpPr>
                  <p:cNvPr id="168" name="テキスト ボックス 165">
                    <a:extLst>
                      <a:ext uri="{FF2B5EF4-FFF2-40B4-BE49-F238E27FC236}">
                        <a16:creationId xmlns:a16="http://schemas.microsoft.com/office/drawing/2014/main" id="{07ED43D8-1538-448E-9F67-BB065FB0CB32}"/>
                      </a:ext>
                    </a:extLst>
                  </p:cNvPr>
                  <p:cNvSpPr txBox="1"/>
                  <p:nvPr/>
                </p:nvSpPr>
                <p:spPr>
                  <a:xfrm>
                    <a:off x="4415490" y="3554240"/>
                    <a:ext cx="166881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使用終了日：〇〇</a:t>
                    </a:r>
                  </a:p>
                </p:txBody>
              </p:sp>
              <p:sp>
                <p:nvSpPr>
                  <p:cNvPr id="169" name="テキスト ボックス 166">
                    <a:extLst>
                      <a:ext uri="{FF2B5EF4-FFF2-40B4-BE49-F238E27FC236}">
                        <a16:creationId xmlns:a16="http://schemas.microsoft.com/office/drawing/2014/main" id="{778DC786-BFF5-485B-8079-826021F42291}"/>
                      </a:ext>
                    </a:extLst>
                  </p:cNvPr>
                  <p:cNvSpPr txBox="1"/>
                  <p:nvPr/>
                </p:nvSpPr>
                <p:spPr>
                  <a:xfrm>
                    <a:off x="5684945" y="3560758"/>
                    <a:ext cx="7707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/07/06</a:t>
                    </a:r>
                  </a:p>
                </p:txBody>
              </p:sp>
              <p:sp>
                <p:nvSpPr>
                  <p:cNvPr id="170" name="テキスト ボックス 167">
                    <a:extLst>
                      <a:ext uri="{FF2B5EF4-FFF2-40B4-BE49-F238E27FC236}">
                        <a16:creationId xmlns:a16="http://schemas.microsoft.com/office/drawing/2014/main" id="{E5568AAD-3E09-4EAF-86FE-AF17E56F78C6}"/>
                      </a:ext>
                    </a:extLst>
                  </p:cNvPr>
                  <p:cNvSpPr txBox="1"/>
                  <p:nvPr/>
                </p:nvSpPr>
                <p:spPr>
                  <a:xfrm>
                    <a:off x="6318466" y="322392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□</a:t>
                    </a:r>
                  </a:p>
                </p:txBody>
              </p:sp>
              <p:sp>
                <p:nvSpPr>
                  <p:cNvPr id="171" name="テキスト ボックス 168">
                    <a:extLst>
                      <a:ext uri="{FF2B5EF4-FFF2-40B4-BE49-F238E27FC236}">
                        <a16:creationId xmlns:a16="http://schemas.microsoft.com/office/drawing/2014/main" id="{F23B9D6F-C65F-4AD0-BE20-D5A94D7D6D07}"/>
                      </a:ext>
                    </a:extLst>
                  </p:cNvPr>
                  <p:cNvSpPr txBox="1"/>
                  <p:nvPr/>
                </p:nvSpPr>
                <p:spPr>
                  <a:xfrm>
                    <a:off x="5105442" y="3863503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備考：</a:t>
                    </a:r>
                  </a:p>
                </p:txBody>
              </p:sp>
              <p:sp>
                <p:nvSpPr>
                  <p:cNvPr id="172" name="テキスト ボックス 169">
                    <a:extLst>
                      <a:ext uri="{FF2B5EF4-FFF2-40B4-BE49-F238E27FC236}">
                        <a16:creationId xmlns:a16="http://schemas.microsoft.com/office/drawing/2014/main" id="{F45A5FF5-B9B0-4EAC-81E3-5368425B11BF}"/>
                      </a:ext>
                    </a:extLst>
                  </p:cNvPr>
                  <p:cNvSpPr txBox="1"/>
                  <p:nvPr/>
                </p:nvSpPr>
                <p:spPr>
                  <a:xfrm>
                    <a:off x="4724726" y="3093876"/>
                    <a:ext cx="184731" cy="218842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ja-JP" altLang="en-US" sz="822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73" name="テキスト ボックス 170">
                    <a:extLst>
                      <a:ext uri="{FF2B5EF4-FFF2-40B4-BE49-F238E27FC236}">
                        <a16:creationId xmlns:a16="http://schemas.microsoft.com/office/drawing/2014/main" id="{5C7C2825-8D58-4314-B441-347044997CEA}"/>
                      </a:ext>
                    </a:extLst>
                  </p:cNvPr>
                  <p:cNvSpPr txBox="1"/>
                  <p:nvPr/>
                </p:nvSpPr>
                <p:spPr>
                  <a:xfrm>
                    <a:off x="3693194" y="3247177"/>
                    <a:ext cx="184731" cy="218842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ja-JP" altLang="en-US" sz="822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83" name="フリーフォーム: 図形 182">
                    <a:extLst>
                      <a:ext uri="{FF2B5EF4-FFF2-40B4-BE49-F238E27FC236}">
                        <a16:creationId xmlns:a16="http://schemas.microsoft.com/office/drawing/2014/main" id="{CE2F52CD-D27E-4652-B4F4-3A6E79B5159D}"/>
                      </a:ext>
                    </a:extLst>
                  </p:cNvPr>
                  <p:cNvSpPr/>
                  <p:nvPr/>
                </p:nvSpPr>
                <p:spPr>
                  <a:xfrm>
                    <a:off x="4655538" y="5474877"/>
                    <a:ext cx="558241" cy="306602"/>
                  </a:xfrm>
                  <a:custGeom>
                    <a:avLst/>
                    <a:gdLst>
                      <a:gd name="connsiteX0" fmla="*/ 0 w 480342"/>
                      <a:gd name="connsiteY0" fmla="*/ 0 h 250613"/>
                      <a:gd name="connsiteX1" fmla="*/ 480342 w 480342"/>
                      <a:gd name="connsiteY1" fmla="*/ 0 h 250613"/>
                      <a:gd name="connsiteX2" fmla="*/ 480342 w 480342"/>
                      <a:gd name="connsiteY2" fmla="*/ 250613 h 250613"/>
                      <a:gd name="connsiteX3" fmla="*/ 0 w 480342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0342" h="250613">
                        <a:moveTo>
                          <a:pt x="0" y="0"/>
                        </a:moveTo>
                        <a:lnTo>
                          <a:pt x="480342" y="0"/>
                        </a:lnTo>
                        <a:lnTo>
                          <a:pt x="480342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B4C7E7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4" name="テキスト ボックス 181">
                    <a:extLst>
                      <a:ext uri="{FF2B5EF4-FFF2-40B4-BE49-F238E27FC236}">
                        <a16:creationId xmlns:a16="http://schemas.microsoft.com/office/drawing/2014/main" id="{50C0F250-3050-4A2E-8168-5B3AE13C0EB9}"/>
                      </a:ext>
                    </a:extLst>
                  </p:cNvPr>
                  <p:cNvSpPr txBox="1"/>
                  <p:nvPr/>
                </p:nvSpPr>
                <p:spPr>
                  <a:xfrm>
                    <a:off x="4620845" y="5444494"/>
                    <a:ext cx="502061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更新</a:t>
                    </a:r>
                    <a:endParaRPr lang="ja-JP" altLang="en-US" sz="1233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85" name="フリーフォーム: 図形 184">
                    <a:extLst>
                      <a:ext uri="{FF2B5EF4-FFF2-40B4-BE49-F238E27FC236}">
                        <a16:creationId xmlns:a16="http://schemas.microsoft.com/office/drawing/2014/main" id="{56127699-35E3-4E91-8C98-B1D89CD0DCD8}"/>
                      </a:ext>
                    </a:extLst>
                  </p:cNvPr>
                  <p:cNvSpPr/>
                  <p:nvPr/>
                </p:nvSpPr>
                <p:spPr>
                  <a:xfrm>
                    <a:off x="5638528" y="5474877"/>
                    <a:ext cx="558241" cy="306602"/>
                  </a:xfrm>
                  <a:custGeom>
                    <a:avLst/>
                    <a:gdLst>
                      <a:gd name="connsiteX0" fmla="*/ 0 w 480342"/>
                      <a:gd name="connsiteY0" fmla="*/ 0 h 250613"/>
                      <a:gd name="connsiteX1" fmla="*/ 480342 w 480342"/>
                      <a:gd name="connsiteY1" fmla="*/ 0 h 250613"/>
                      <a:gd name="connsiteX2" fmla="*/ 480342 w 480342"/>
                      <a:gd name="connsiteY2" fmla="*/ 250613 h 250613"/>
                      <a:gd name="connsiteX3" fmla="*/ 0 w 480342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0342" h="250613">
                        <a:moveTo>
                          <a:pt x="0" y="0"/>
                        </a:moveTo>
                        <a:lnTo>
                          <a:pt x="480342" y="0"/>
                        </a:lnTo>
                        <a:lnTo>
                          <a:pt x="480342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6" name="テキスト ボックス 183">
                    <a:extLst>
                      <a:ext uri="{FF2B5EF4-FFF2-40B4-BE49-F238E27FC236}">
                        <a16:creationId xmlns:a16="http://schemas.microsoft.com/office/drawing/2014/main" id="{67457E54-1BF3-4DC0-BDE7-F5367FDF8BD0}"/>
                      </a:ext>
                    </a:extLst>
                  </p:cNvPr>
                  <p:cNvSpPr txBox="1"/>
                  <p:nvPr/>
                </p:nvSpPr>
                <p:spPr>
                  <a:xfrm>
                    <a:off x="5607646" y="5444494"/>
                    <a:ext cx="978153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dirty="0"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キャンセル</a:t>
                    </a:r>
                    <a:endParaRPr lang="ja-JP" altLang="en-US" sz="1233" spc="0" baseline="0" dirty="0"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</p:grpSp>
            <p:sp>
              <p:nvSpPr>
                <p:cNvPr id="189" name="テキスト ボックス 167">
                  <a:extLst>
                    <a:ext uri="{FF2B5EF4-FFF2-40B4-BE49-F238E27FC236}">
                      <a16:creationId xmlns:a16="http://schemas.microsoft.com/office/drawing/2014/main" id="{8A373969-13F5-430E-B140-39D5D93C0252}"/>
                    </a:ext>
                  </a:extLst>
                </p:cNvPr>
                <p:cNvSpPr txBox="1"/>
                <p:nvPr/>
              </p:nvSpPr>
              <p:spPr>
                <a:xfrm>
                  <a:off x="6308504" y="3766769"/>
                  <a:ext cx="394573" cy="36737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ja-JP" altLang="en-US" sz="1233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rPr>
                    <a:t>□</a:t>
                  </a:r>
                </a:p>
              </p:txBody>
            </p:sp>
          </p:grpSp>
          <p:grpSp>
            <p:nvGrpSpPr>
              <p:cNvPr id="200" name="グループ化 199">
                <a:extLst>
                  <a:ext uri="{FF2B5EF4-FFF2-40B4-BE49-F238E27FC236}">
                    <a16:creationId xmlns:a16="http://schemas.microsoft.com/office/drawing/2014/main" id="{9F63AA08-9111-4E78-A052-1362BF770C5A}"/>
                  </a:ext>
                </a:extLst>
              </p:cNvPr>
              <p:cNvGrpSpPr/>
              <p:nvPr/>
            </p:nvGrpSpPr>
            <p:grpSpPr>
              <a:xfrm>
                <a:off x="6739942" y="1986508"/>
                <a:ext cx="640911" cy="1523455"/>
                <a:chOff x="6753912" y="2533112"/>
                <a:chExt cx="640911" cy="1523455"/>
              </a:xfrm>
            </p:grpSpPr>
            <p:sp>
              <p:nvSpPr>
                <p:cNvPr id="190" name="テキスト ボックス 184">
                  <a:extLst>
                    <a:ext uri="{FF2B5EF4-FFF2-40B4-BE49-F238E27FC236}">
                      <a16:creationId xmlns:a16="http://schemas.microsoft.com/office/drawing/2014/main" id="{C1BF3CAA-7166-4AD0-89B2-98E99EC5EFF2}"/>
                    </a:ext>
                  </a:extLst>
                </p:cNvPr>
                <p:cNvSpPr txBox="1"/>
                <p:nvPr/>
              </p:nvSpPr>
              <p:spPr>
                <a:xfrm>
                  <a:off x="6770893" y="2865072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1" name="テキスト ボックス 184">
                  <a:extLst>
                    <a:ext uri="{FF2B5EF4-FFF2-40B4-BE49-F238E27FC236}">
                      <a16:creationId xmlns:a16="http://schemas.microsoft.com/office/drawing/2014/main" id="{72256962-FACA-4417-B7ED-EFC20A145E77}"/>
                    </a:ext>
                  </a:extLst>
                </p:cNvPr>
                <p:cNvSpPr txBox="1"/>
                <p:nvPr/>
              </p:nvSpPr>
              <p:spPr>
                <a:xfrm>
                  <a:off x="6773727" y="3184813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2" name="テキスト ボックス 184">
                  <a:extLst>
                    <a:ext uri="{FF2B5EF4-FFF2-40B4-BE49-F238E27FC236}">
                      <a16:creationId xmlns:a16="http://schemas.microsoft.com/office/drawing/2014/main" id="{90798B8A-7EE6-48FF-902F-641E075E9507}"/>
                    </a:ext>
                  </a:extLst>
                </p:cNvPr>
                <p:cNvSpPr txBox="1"/>
                <p:nvPr/>
              </p:nvSpPr>
              <p:spPr>
                <a:xfrm>
                  <a:off x="6777104" y="3519391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3" name="テキスト ボックス 184">
                  <a:extLst>
                    <a:ext uri="{FF2B5EF4-FFF2-40B4-BE49-F238E27FC236}">
                      <a16:creationId xmlns:a16="http://schemas.microsoft.com/office/drawing/2014/main" id="{6FB8C07B-4EB4-437D-9EF6-8B117FF64E53}"/>
                    </a:ext>
                  </a:extLst>
                </p:cNvPr>
                <p:cNvSpPr txBox="1"/>
                <p:nvPr/>
              </p:nvSpPr>
              <p:spPr>
                <a:xfrm>
                  <a:off x="6778276" y="3832097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4" name="テキスト ボックス 184">
                  <a:extLst>
                    <a:ext uri="{FF2B5EF4-FFF2-40B4-BE49-F238E27FC236}">
                      <a16:creationId xmlns:a16="http://schemas.microsoft.com/office/drawing/2014/main" id="{A3C5B177-43E1-455E-8505-B020D8F5D739}"/>
                    </a:ext>
                  </a:extLst>
                </p:cNvPr>
                <p:cNvSpPr txBox="1"/>
                <p:nvPr/>
              </p:nvSpPr>
              <p:spPr>
                <a:xfrm>
                  <a:off x="6753912" y="2533112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</p:grpSp>
        </p:grpSp>
        <p:sp>
          <p:nvSpPr>
            <p:cNvPr id="203" name="テキスト ボックス 184">
              <a:extLst>
                <a:ext uri="{FF2B5EF4-FFF2-40B4-BE49-F238E27FC236}">
                  <a16:creationId xmlns:a16="http://schemas.microsoft.com/office/drawing/2014/main" id="{7A613B48-33DF-43D0-8537-64DADFF3EC73}"/>
                </a:ext>
              </a:extLst>
            </p:cNvPr>
            <p:cNvSpPr txBox="1"/>
            <p:nvPr/>
          </p:nvSpPr>
          <p:spPr>
            <a:xfrm>
              <a:off x="7108840" y="3350654"/>
              <a:ext cx="616547" cy="22447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800" dirty="0">
                  <a:solidFill>
                    <a:srgbClr val="FF0000"/>
                  </a:solidFill>
                </a:rPr>
                <a:t>リセット</a:t>
              </a:r>
            </a:p>
          </p:txBody>
        </p:sp>
      </p:grp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F9AE118C-C98B-4338-8416-37DFC933AA62}"/>
              </a:ext>
            </a:extLst>
          </p:cNvPr>
          <p:cNvSpPr/>
          <p:nvPr/>
        </p:nvSpPr>
        <p:spPr>
          <a:xfrm>
            <a:off x="5466952" y="2036425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6911F14C-83F3-4F75-836E-A4E94D1BDE1C}"/>
              </a:ext>
            </a:extLst>
          </p:cNvPr>
          <p:cNvSpPr/>
          <p:nvPr/>
        </p:nvSpPr>
        <p:spPr>
          <a:xfrm>
            <a:off x="5433341" y="231543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A09ABA68-05CF-451E-A226-911F6919F21F}"/>
              </a:ext>
            </a:extLst>
          </p:cNvPr>
          <p:cNvSpPr/>
          <p:nvPr/>
        </p:nvSpPr>
        <p:spPr>
          <a:xfrm>
            <a:off x="5439916" y="2665292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179CA568-1778-4028-A73C-543E213244D0}"/>
              </a:ext>
            </a:extLst>
          </p:cNvPr>
          <p:cNvSpPr/>
          <p:nvPr/>
        </p:nvSpPr>
        <p:spPr>
          <a:xfrm>
            <a:off x="5372234" y="333063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A9DD5A5A-AFB8-433D-A82B-1480499EE774}"/>
              </a:ext>
            </a:extLst>
          </p:cNvPr>
          <p:cNvSpPr/>
          <p:nvPr/>
        </p:nvSpPr>
        <p:spPr>
          <a:xfrm>
            <a:off x="5395638" y="3682874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5DF7A2A1-BB7A-45A8-8BEC-E12364A3A96E}"/>
              </a:ext>
            </a:extLst>
          </p:cNvPr>
          <p:cNvSpPr/>
          <p:nvPr/>
        </p:nvSpPr>
        <p:spPr>
          <a:xfrm>
            <a:off x="5418542" y="2930523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82343021-0287-41A1-A4C9-6BB60DEC8014}"/>
              </a:ext>
            </a:extLst>
          </p:cNvPr>
          <p:cNvSpPr txBox="1"/>
          <p:nvPr/>
        </p:nvSpPr>
        <p:spPr>
          <a:xfrm>
            <a:off x="3637332" y="4141490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208" name="フリーフォーム: 図形 207">
            <a:extLst>
              <a:ext uri="{FF2B5EF4-FFF2-40B4-BE49-F238E27FC236}">
                <a16:creationId xmlns:a16="http://schemas.microsoft.com/office/drawing/2014/main" id="{B9EE88EC-605A-4497-ADBD-381597D944BA}"/>
              </a:ext>
            </a:extLst>
          </p:cNvPr>
          <p:cNvSpPr/>
          <p:nvPr/>
        </p:nvSpPr>
        <p:spPr>
          <a:xfrm>
            <a:off x="7933674" y="824785"/>
            <a:ext cx="3975640" cy="5095671"/>
          </a:xfrm>
          <a:custGeom>
            <a:avLst/>
            <a:gdLst>
              <a:gd name="connsiteX0" fmla="*/ 0 w 8019626"/>
              <a:gd name="connsiteY0" fmla="*/ 0 h 4521482"/>
              <a:gd name="connsiteX1" fmla="*/ 8019627 w 8019626"/>
              <a:gd name="connsiteY1" fmla="*/ 0 h 4521482"/>
              <a:gd name="connsiteX2" fmla="*/ 8019627 w 8019626"/>
              <a:gd name="connsiteY2" fmla="*/ 4521482 h 4521482"/>
              <a:gd name="connsiteX3" fmla="*/ 0 w 8019626"/>
              <a:gd name="connsiteY3" fmla="*/ 4521482 h 452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9626" h="4521482">
                <a:moveTo>
                  <a:pt x="0" y="0"/>
                </a:moveTo>
                <a:lnTo>
                  <a:pt x="8019627" y="0"/>
                </a:lnTo>
                <a:lnTo>
                  <a:pt x="8019627" y="4521482"/>
                </a:lnTo>
                <a:lnTo>
                  <a:pt x="0" y="4521482"/>
                </a:lnTo>
                <a:close/>
              </a:path>
            </a:pathLst>
          </a:custGeom>
          <a:solidFill>
            <a:schemeClr val="bg1">
              <a:alpha val="55000"/>
            </a:schemeClr>
          </a:solidFill>
          <a:ln w="8701" cap="flat">
            <a:solidFill>
              <a:srgbClr val="2F528F"/>
            </a:solidFill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6417C147-63CC-4247-AD32-28FB90A26378}"/>
              </a:ext>
            </a:extLst>
          </p:cNvPr>
          <p:cNvCxnSpPr>
            <a:cxnSpLocks/>
            <a:stCxn id="161" idx="3"/>
            <a:endCxn id="181" idx="1"/>
          </p:cNvCxnSpPr>
          <p:nvPr/>
        </p:nvCxnSpPr>
        <p:spPr>
          <a:xfrm flipV="1">
            <a:off x="6424337" y="1705912"/>
            <a:ext cx="2026411" cy="204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0FC2247C-EB4E-4188-8175-E70C471C1C06}"/>
              </a:ext>
            </a:extLst>
          </p:cNvPr>
          <p:cNvCxnSpPr>
            <a:cxnSpLocks/>
            <a:endCxn id="181" idx="1"/>
          </p:cNvCxnSpPr>
          <p:nvPr/>
        </p:nvCxnSpPr>
        <p:spPr>
          <a:xfrm flipV="1">
            <a:off x="6233539" y="1705912"/>
            <a:ext cx="2217209" cy="575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EEA7383C-8DB4-4EE9-BAA2-A44A5D318C16}"/>
              </a:ext>
            </a:extLst>
          </p:cNvPr>
          <p:cNvCxnSpPr>
            <a:cxnSpLocks/>
            <a:endCxn id="181" idx="1"/>
          </p:cNvCxnSpPr>
          <p:nvPr/>
        </p:nvCxnSpPr>
        <p:spPr>
          <a:xfrm flipV="1">
            <a:off x="6198945" y="1705912"/>
            <a:ext cx="2251803" cy="861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3CC0D465-9D47-4590-BC14-14EE5794AA56}"/>
              </a:ext>
            </a:extLst>
          </p:cNvPr>
          <p:cNvCxnSpPr>
            <a:cxnSpLocks/>
          </p:cNvCxnSpPr>
          <p:nvPr/>
        </p:nvCxnSpPr>
        <p:spPr>
          <a:xfrm flipV="1">
            <a:off x="6657031" y="2532083"/>
            <a:ext cx="1722107" cy="387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3B35245F-1C7D-4250-871A-5EA7EAE82F7B}"/>
              </a:ext>
            </a:extLst>
          </p:cNvPr>
          <p:cNvCxnSpPr>
            <a:cxnSpLocks/>
            <a:endCxn id="217" idx="1"/>
          </p:cNvCxnSpPr>
          <p:nvPr/>
        </p:nvCxnSpPr>
        <p:spPr>
          <a:xfrm flipV="1">
            <a:off x="6652335" y="2520613"/>
            <a:ext cx="1760083" cy="773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F934A1E-7529-48AB-A66B-DEDA10319171}"/>
              </a:ext>
            </a:extLst>
          </p:cNvPr>
          <p:cNvCxnSpPr>
            <a:cxnSpLocks/>
            <a:endCxn id="181" idx="1"/>
          </p:cNvCxnSpPr>
          <p:nvPr/>
        </p:nvCxnSpPr>
        <p:spPr>
          <a:xfrm flipV="1">
            <a:off x="6625663" y="1705912"/>
            <a:ext cx="1825085" cy="1845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B58EA80-88EC-447E-B49D-71EDC4AF1B22}"/>
              </a:ext>
            </a:extLst>
          </p:cNvPr>
          <p:cNvSpPr txBox="1"/>
          <p:nvPr/>
        </p:nvSpPr>
        <p:spPr>
          <a:xfrm>
            <a:off x="8450748" y="1521246"/>
            <a:ext cx="275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TB[</a:t>
            </a:r>
            <a:r>
              <a:rPr kumimoji="1" lang="ja-JP" altLang="en-US" dirty="0"/>
              <a:t>日用品情報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2DC40D12-A230-43A7-94D3-622F8F355AE3}"/>
              </a:ext>
            </a:extLst>
          </p:cNvPr>
          <p:cNvSpPr txBox="1"/>
          <p:nvPr/>
        </p:nvSpPr>
        <p:spPr>
          <a:xfrm>
            <a:off x="8357637" y="2914721"/>
            <a:ext cx="2754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固有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は</a:t>
            </a:r>
            <a:endParaRPr kumimoji="1" lang="en-US" altLang="ja-JP" dirty="0"/>
          </a:p>
          <a:p>
            <a:r>
              <a:rPr kumimoji="1" lang="en-US" altLang="ja-JP" u="sng" dirty="0" err="1"/>
              <a:t>item_id</a:t>
            </a:r>
            <a:r>
              <a:rPr kumimoji="1" lang="ja-JP" altLang="en-US" u="sng" dirty="0"/>
              <a:t>ではなく</a:t>
            </a:r>
            <a:endParaRPr kumimoji="1" lang="en-US" altLang="ja-JP" u="sng" dirty="0"/>
          </a:p>
          <a:p>
            <a:r>
              <a:rPr lang="en-US" altLang="ja-JP" sz="2800" b="1" u="sng" dirty="0" err="1"/>
              <a:t>item_his_id</a:t>
            </a:r>
            <a:endParaRPr kumimoji="1" lang="ja-JP" altLang="en-US" sz="2800" b="1" u="sng" dirty="0"/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3B2D82FD-53A0-47A5-87D9-D919BDEE8131}"/>
              </a:ext>
            </a:extLst>
          </p:cNvPr>
          <p:cNvSpPr txBox="1"/>
          <p:nvPr/>
        </p:nvSpPr>
        <p:spPr>
          <a:xfrm>
            <a:off x="8412418" y="2335947"/>
            <a:ext cx="275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TB[</a:t>
            </a:r>
            <a:r>
              <a:rPr kumimoji="1" lang="ja-JP" altLang="en-US" dirty="0"/>
              <a:t>日用品</a:t>
            </a:r>
            <a:r>
              <a:rPr lang="ja-JP" altLang="en-US" dirty="0"/>
              <a:t>使用履歴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9CCC149F-7565-44C7-8BE8-F45B7E6F036E}"/>
              </a:ext>
            </a:extLst>
          </p:cNvPr>
          <p:cNvCxnSpPr>
            <a:cxnSpLocks/>
          </p:cNvCxnSpPr>
          <p:nvPr/>
        </p:nvCxnSpPr>
        <p:spPr>
          <a:xfrm>
            <a:off x="6492720" y="1458406"/>
            <a:ext cx="1942728" cy="267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テキスト ボックス 157">
            <a:extLst>
              <a:ext uri="{FF2B5EF4-FFF2-40B4-BE49-F238E27FC236}">
                <a16:creationId xmlns:a16="http://schemas.microsoft.com/office/drawing/2014/main" id="{82D1AF8D-D83F-4E15-B1AF-834D7ECBE10A}"/>
              </a:ext>
            </a:extLst>
          </p:cNvPr>
          <p:cNvSpPr txBox="1"/>
          <p:nvPr/>
        </p:nvSpPr>
        <p:spPr>
          <a:xfrm>
            <a:off x="5593427" y="3872497"/>
            <a:ext cx="1850855" cy="367370"/>
          </a:xfrm>
          <a:prstGeom prst="rect">
            <a:avLst/>
          </a:prstGeom>
          <a:noFill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33" spc="0" baseline="0" dirty="0">
                <a:solidFill>
                  <a:srgbClr val="000000"/>
                </a:solidFill>
                <a:latin typeface="游ゴシック"/>
                <a:ea typeface="游ゴシック"/>
                <a:sym typeface="游ゴシック"/>
                <a:rtl val="0"/>
              </a:rPr>
              <a:t>項目名：シャンプー</a:t>
            </a:r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87D7DBC2-A47C-4789-8637-7DB2182378BC}"/>
              </a:ext>
            </a:extLst>
          </p:cNvPr>
          <p:cNvSpPr txBox="1"/>
          <p:nvPr/>
        </p:nvSpPr>
        <p:spPr>
          <a:xfrm>
            <a:off x="8675704" y="937883"/>
            <a:ext cx="27540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取得先・送信先</a:t>
            </a:r>
          </a:p>
        </p:txBody>
      </p:sp>
    </p:spTree>
    <p:extLst>
      <p:ext uri="{BB962C8B-B14F-4D97-AF65-F5344CB8AC3E}">
        <p14:creationId xmlns:p14="http://schemas.microsoft.com/office/powerpoint/2010/main" val="2787700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40331-8820-47B2-BDE9-1551BE1DD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EAFFA4-36F8-4CF4-9BD9-4C6E009B4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184">
            <a:extLst>
              <a:ext uri="{FF2B5EF4-FFF2-40B4-BE49-F238E27FC236}">
                <a16:creationId xmlns:a16="http://schemas.microsoft.com/office/drawing/2014/main" id="{F4279043-BE5C-44E0-B5FD-A43A770EADFC}"/>
              </a:ext>
            </a:extLst>
          </p:cNvPr>
          <p:cNvSpPr txBox="1"/>
          <p:nvPr/>
        </p:nvSpPr>
        <p:spPr>
          <a:xfrm>
            <a:off x="6760777" y="2555719"/>
            <a:ext cx="616547" cy="22447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>
                <a:solidFill>
                  <a:srgbClr val="FF0000"/>
                </a:solidFill>
              </a:rPr>
              <a:t>リセット</a:t>
            </a:r>
          </a:p>
        </p:txBody>
      </p:sp>
      <p:sp>
        <p:nvSpPr>
          <p:cNvPr id="187" name="テキスト ボックス 184">
            <a:extLst>
              <a:ext uri="{FF2B5EF4-FFF2-40B4-BE49-F238E27FC236}">
                <a16:creationId xmlns:a16="http://schemas.microsoft.com/office/drawing/2014/main" id="{998A010B-7952-4DB9-A0C8-F6FC04037940}"/>
              </a:ext>
            </a:extLst>
          </p:cNvPr>
          <p:cNvSpPr txBox="1"/>
          <p:nvPr/>
        </p:nvSpPr>
        <p:spPr>
          <a:xfrm>
            <a:off x="6250587" y="548327"/>
            <a:ext cx="616547" cy="20185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/>
              <a:t>リセット</a:t>
            </a:r>
          </a:p>
        </p:txBody>
      </p: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9CC0913A-CB4C-4243-BF8B-AD220FA53F69}"/>
              </a:ext>
            </a:extLst>
          </p:cNvPr>
          <p:cNvGrpSpPr/>
          <p:nvPr/>
        </p:nvGrpSpPr>
        <p:grpSpPr>
          <a:xfrm>
            <a:off x="959251" y="456239"/>
            <a:ext cx="9708543" cy="5748793"/>
            <a:chOff x="1104237" y="364103"/>
            <a:chExt cx="9708543" cy="5748793"/>
          </a:xfrm>
        </p:grpSpPr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A2831B66-0567-48B7-806C-1050CC6470E2}"/>
                </a:ext>
              </a:extLst>
            </p:cNvPr>
            <p:cNvGrpSpPr/>
            <p:nvPr/>
          </p:nvGrpSpPr>
          <p:grpSpPr>
            <a:xfrm>
              <a:off x="1104237" y="364103"/>
              <a:ext cx="9708543" cy="5748793"/>
              <a:chOff x="767323" y="635566"/>
              <a:chExt cx="9708543" cy="5748793"/>
            </a:xfrm>
          </p:grpSpPr>
          <p:grpSp>
            <p:nvGrpSpPr>
              <p:cNvPr id="198" name="グループ化 197">
                <a:extLst>
                  <a:ext uri="{FF2B5EF4-FFF2-40B4-BE49-F238E27FC236}">
                    <a16:creationId xmlns:a16="http://schemas.microsoft.com/office/drawing/2014/main" id="{4B35F2E5-1405-439C-9AEE-DAA4BEBC96CF}"/>
                  </a:ext>
                </a:extLst>
              </p:cNvPr>
              <p:cNvGrpSpPr/>
              <p:nvPr/>
            </p:nvGrpSpPr>
            <p:grpSpPr>
              <a:xfrm>
                <a:off x="767323" y="635566"/>
                <a:ext cx="9708543" cy="5748793"/>
                <a:chOff x="705093" y="1109207"/>
                <a:chExt cx="9708543" cy="5748793"/>
              </a:xfrm>
            </p:grpSpPr>
            <p:grpSp>
              <p:nvGrpSpPr>
                <p:cNvPr id="195" name="グループ化 194">
                  <a:extLst>
                    <a:ext uri="{FF2B5EF4-FFF2-40B4-BE49-F238E27FC236}">
                      <a16:creationId xmlns:a16="http://schemas.microsoft.com/office/drawing/2014/main" id="{55AACC97-102A-48BE-A0AF-F3EA7A5C1566}"/>
                    </a:ext>
                  </a:extLst>
                </p:cNvPr>
                <p:cNvGrpSpPr/>
                <p:nvPr/>
              </p:nvGrpSpPr>
              <p:grpSpPr>
                <a:xfrm>
                  <a:off x="705093" y="1109207"/>
                  <a:ext cx="9708543" cy="5748793"/>
                  <a:chOff x="711443" y="939719"/>
                  <a:chExt cx="9708543" cy="5748793"/>
                </a:xfrm>
              </p:grpSpPr>
              <p:sp>
                <p:nvSpPr>
                  <p:cNvPr id="6" name="フリーフォーム: 図形 5">
                    <a:extLst>
                      <a:ext uri="{FF2B5EF4-FFF2-40B4-BE49-F238E27FC236}">
                        <a16:creationId xmlns:a16="http://schemas.microsoft.com/office/drawing/2014/main" id="{43A3A4FD-83E6-4F8A-AF73-DA20FF390A8E}"/>
                      </a:ext>
                    </a:extLst>
                  </p:cNvPr>
                  <p:cNvSpPr/>
                  <p:nvPr/>
                </p:nvSpPr>
                <p:spPr>
                  <a:xfrm>
                    <a:off x="711443" y="939719"/>
                    <a:ext cx="9708543" cy="5748793"/>
                  </a:xfrm>
                  <a:custGeom>
                    <a:avLst/>
                    <a:gdLst>
                      <a:gd name="connsiteX0" fmla="*/ 0 w 8353778"/>
                      <a:gd name="connsiteY0" fmla="*/ 0 h 4699000"/>
                      <a:gd name="connsiteX1" fmla="*/ 8353778 w 8353778"/>
                      <a:gd name="connsiteY1" fmla="*/ 0 h 4699000"/>
                      <a:gd name="connsiteX2" fmla="*/ 8353778 w 8353778"/>
                      <a:gd name="connsiteY2" fmla="*/ 4699000 h 4699000"/>
                      <a:gd name="connsiteX3" fmla="*/ 0 w 8353778"/>
                      <a:gd name="connsiteY3" fmla="*/ 4699000 h 4699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53778" h="4699000">
                        <a:moveTo>
                          <a:pt x="0" y="0"/>
                        </a:moveTo>
                        <a:lnTo>
                          <a:pt x="8353778" y="0"/>
                        </a:lnTo>
                        <a:lnTo>
                          <a:pt x="8353778" y="4699000"/>
                        </a:lnTo>
                        <a:lnTo>
                          <a:pt x="0" y="46990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" name="フリーフォーム: 図形 6">
                    <a:extLst>
                      <a:ext uri="{FF2B5EF4-FFF2-40B4-BE49-F238E27FC236}">
                        <a16:creationId xmlns:a16="http://schemas.microsoft.com/office/drawing/2014/main" id="{1571B9FF-544F-436C-B1D7-1BB6314F6725}"/>
                      </a:ext>
                    </a:extLst>
                  </p:cNvPr>
                  <p:cNvSpPr/>
                  <p:nvPr/>
                </p:nvSpPr>
                <p:spPr>
                  <a:xfrm>
                    <a:off x="948088" y="997207"/>
                    <a:ext cx="9247387" cy="5531616"/>
                  </a:xfrm>
                  <a:custGeom>
                    <a:avLst/>
                    <a:gdLst>
                      <a:gd name="connsiteX0" fmla="*/ 0 w 7956973"/>
                      <a:gd name="connsiteY0" fmla="*/ 0 h 4521482"/>
                      <a:gd name="connsiteX1" fmla="*/ 7956974 w 7956973"/>
                      <a:gd name="connsiteY1" fmla="*/ 0 h 4521482"/>
                      <a:gd name="connsiteX2" fmla="*/ 7956974 w 7956973"/>
                      <a:gd name="connsiteY2" fmla="*/ 4521482 h 4521482"/>
                      <a:gd name="connsiteX3" fmla="*/ 0 w 7956973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56973" h="4521482">
                        <a:moveTo>
                          <a:pt x="0" y="0"/>
                        </a:moveTo>
                        <a:lnTo>
                          <a:pt x="7956974" y="0"/>
                        </a:lnTo>
                        <a:lnTo>
                          <a:pt x="7956974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4472C4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" name="フリーフォーム: 図形 7">
                    <a:extLst>
                      <a:ext uri="{FF2B5EF4-FFF2-40B4-BE49-F238E27FC236}">
                        <a16:creationId xmlns:a16="http://schemas.microsoft.com/office/drawing/2014/main" id="{07207ABF-40D0-4325-A0C3-4AC154D4DBF0}"/>
                      </a:ext>
                    </a:extLst>
                  </p:cNvPr>
                  <p:cNvSpPr/>
                  <p:nvPr/>
                </p:nvSpPr>
                <p:spPr>
                  <a:xfrm>
                    <a:off x="4170948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" name="フリーフォーム: 図形 8">
                    <a:extLst>
                      <a:ext uri="{FF2B5EF4-FFF2-40B4-BE49-F238E27FC236}">
                        <a16:creationId xmlns:a16="http://schemas.microsoft.com/office/drawing/2014/main" id="{FCB4CCA0-1A40-4841-B910-FA0CD5F87905}"/>
                      </a:ext>
                    </a:extLst>
                  </p:cNvPr>
                  <p:cNvSpPr/>
                  <p:nvPr/>
                </p:nvSpPr>
                <p:spPr>
                  <a:xfrm>
                    <a:off x="4890145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" name="フリーフォーム: 図形 9">
                    <a:extLst>
                      <a:ext uri="{FF2B5EF4-FFF2-40B4-BE49-F238E27FC236}">
                        <a16:creationId xmlns:a16="http://schemas.microsoft.com/office/drawing/2014/main" id="{05DD5E61-F773-4298-AF56-128CA1C3D792}"/>
                      </a:ext>
                    </a:extLst>
                  </p:cNvPr>
                  <p:cNvSpPr/>
                  <p:nvPr/>
                </p:nvSpPr>
                <p:spPr>
                  <a:xfrm>
                    <a:off x="5609330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" name="フリーフォーム: 図形 10">
                    <a:extLst>
                      <a:ext uri="{FF2B5EF4-FFF2-40B4-BE49-F238E27FC236}">
                        <a16:creationId xmlns:a16="http://schemas.microsoft.com/office/drawing/2014/main" id="{76E1B1EA-66A2-4DAB-9C7A-8DE09814B599}"/>
                      </a:ext>
                    </a:extLst>
                  </p:cNvPr>
                  <p:cNvSpPr/>
                  <p:nvPr/>
                </p:nvSpPr>
                <p:spPr>
                  <a:xfrm>
                    <a:off x="6328526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" name="フリーフォーム: 図形 11">
                    <a:extLst>
                      <a:ext uri="{FF2B5EF4-FFF2-40B4-BE49-F238E27FC236}">
                        <a16:creationId xmlns:a16="http://schemas.microsoft.com/office/drawing/2014/main" id="{C6140B17-7A92-41DA-83D1-AD9A62CDE96D}"/>
                      </a:ext>
                    </a:extLst>
                  </p:cNvPr>
                  <p:cNvSpPr/>
                  <p:nvPr/>
                </p:nvSpPr>
                <p:spPr>
                  <a:xfrm>
                    <a:off x="7047723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" name="フリーフォーム: 図形 12">
                    <a:extLst>
                      <a:ext uri="{FF2B5EF4-FFF2-40B4-BE49-F238E27FC236}">
                        <a16:creationId xmlns:a16="http://schemas.microsoft.com/office/drawing/2014/main" id="{38C2C55C-3713-4E81-A394-CEC3855AD44F}"/>
                      </a:ext>
                    </a:extLst>
                  </p:cNvPr>
                  <p:cNvSpPr/>
                  <p:nvPr/>
                </p:nvSpPr>
                <p:spPr>
                  <a:xfrm>
                    <a:off x="7766920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" name="フリーフォーム: 図形 13">
                    <a:extLst>
                      <a:ext uri="{FF2B5EF4-FFF2-40B4-BE49-F238E27FC236}">
                        <a16:creationId xmlns:a16="http://schemas.microsoft.com/office/drawing/2014/main" id="{E231BEBC-8170-450D-8B8B-345A22034E4B}"/>
                      </a:ext>
                    </a:extLst>
                  </p:cNvPr>
                  <p:cNvSpPr/>
                  <p:nvPr/>
                </p:nvSpPr>
                <p:spPr>
                  <a:xfrm>
                    <a:off x="3446703" y="3141148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26104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" name="フリーフォーム: 図形 14">
                    <a:extLst>
                      <a:ext uri="{FF2B5EF4-FFF2-40B4-BE49-F238E27FC236}">
                        <a16:creationId xmlns:a16="http://schemas.microsoft.com/office/drawing/2014/main" id="{C11D99E3-B704-444D-BD53-BD6E8D4D8E4A}"/>
                      </a:ext>
                    </a:extLst>
                  </p:cNvPr>
                  <p:cNvSpPr/>
                  <p:nvPr/>
                </p:nvSpPr>
                <p:spPr>
                  <a:xfrm>
                    <a:off x="3446703" y="3753945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6" name="フリーフォーム: 図形 15">
                    <a:extLst>
                      <a:ext uri="{FF2B5EF4-FFF2-40B4-BE49-F238E27FC236}">
                        <a16:creationId xmlns:a16="http://schemas.microsoft.com/office/drawing/2014/main" id="{D2E85C1F-F13A-4087-9B95-DF589918BFE3}"/>
                      </a:ext>
                    </a:extLst>
                  </p:cNvPr>
                  <p:cNvSpPr/>
                  <p:nvPr/>
                </p:nvSpPr>
                <p:spPr>
                  <a:xfrm>
                    <a:off x="3446703" y="4366740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7" name="フリーフォーム: 図形 16">
                    <a:extLst>
                      <a:ext uri="{FF2B5EF4-FFF2-40B4-BE49-F238E27FC236}">
                        <a16:creationId xmlns:a16="http://schemas.microsoft.com/office/drawing/2014/main" id="{5802888A-B348-4A22-8274-90D8BC96262D}"/>
                      </a:ext>
                    </a:extLst>
                  </p:cNvPr>
                  <p:cNvSpPr/>
                  <p:nvPr/>
                </p:nvSpPr>
                <p:spPr>
                  <a:xfrm>
                    <a:off x="3446703" y="4979523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0BE7C6CD-616B-4D4A-B599-9486BCC36B56}"/>
                      </a:ext>
                    </a:extLst>
                  </p:cNvPr>
                  <p:cNvSpPr/>
                  <p:nvPr/>
                </p:nvSpPr>
                <p:spPr>
                  <a:xfrm>
                    <a:off x="3446703" y="5592319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9" name="フリーフォーム: 図形 18">
                    <a:extLst>
                      <a:ext uri="{FF2B5EF4-FFF2-40B4-BE49-F238E27FC236}">
                        <a16:creationId xmlns:a16="http://schemas.microsoft.com/office/drawing/2014/main" id="{64EA7917-3CA1-4F9F-8A16-19C5B84DCE2A}"/>
                      </a:ext>
                    </a:extLst>
                  </p:cNvPr>
                  <p:cNvSpPr/>
                  <p:nvPr/>
                </p:nvSpPr>
                <p:spPr>
                  <a:xfrm>
                    <a:off x="3451764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0" name="フリーフォーム: 図形 19">
                    <a:extLst>
                      <a:ext uri="{FF2B5EF4-FFF2-40B4-BE49-F238E27FC236}">
                        <a16:creationId xmlns:a16="http://schemas.microsoft.com/office/drawing/2014/main" id="{9B494CF9-FB44-4BFF-BBD1-0C64EDB1F521}"/>
                      </a:ext>
                    </a:extLst>
                  </p:cNvPr>
                  <p:cNvSpPr/>
                  <p:nvPr/>
                </p:nvSpPr>
                <p:spPr>
                  <a:xfrm>
                    <a:off x="8486104" y="2523039"/>
                    <a:ext cx="12135" cy="3687390"/>
                  </a:xfrm>
                  <a:custGeom>
                    <a:avLst/>
                    <a:gdLst>
                      <a:gd name="connsiteX0" fmla="*/ 0 w 10442"/>
                      <a:gd name="connsiteY0" fmla="*/ 0 h 3014032"/>
                      <a:gd name="connsiteX1" fmla="*/ 0 w 10442"/>
                      <a:gd name="connsiteY1" fmla="*/ 3014033 h 301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42" h="3014032">
                        <a:moveTo>
                          <a:pt x="0" y="0"/>
                        </a:moveTo>
                        <a:lnTo>
                          <a:pt x="0" y="3014033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1" name="フリーフォーム: 図形 20">
                    <a:extLst>
                      <a:ext uri="{FF2B5EF4-FFF2-40B4-BE49-F238E27FC236}">
                        <a16:creationId xmlns:a16="http://schemas.microsoft.com/office/drawing/2014/main" id="{57A3E997-1990-4BD5-9ED2-AC89A194DCAB}"/>
                      </a:ext>
                    </a:extLst>
                  </p:cNvPr>
                  <p:cNvSpPr/>
                  <p:nvPr/>
                </p:nvSpPr>
                <p:spPr>
                  <a:xfrm>
                    <a:off x="3446703" y="2528365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2" name="フリーフォーム: 図形 21">
                    <a:extLst>
                      <a:ext uri="{FF2B5EF4-FFF2-40B4-BE49-F238E27FC236}">
                        <a16:creationId xmlns:a16="http://schemas.microsoft.com/office/drawing/2014/main" id="{0F1496D7-E21E-416A-816D-DAC4D0E421D6}"/>
                      </a:ext>
                    </a:extLst>
                  </p:cNvPr>
                  <p:cNvSpPr/>
                  <p:nvPr/>
                </p:nvSpPr>
                <p:spPr>
                  <a:xfrm>
                    <a:off x="3446703" y="6205114"/>
                    <a:ext cx="5044461" cy="12775"/>
                  </a:xfrm>
                  <a:custGeom>
                    <a:avLst/>
                    <a:gdLst>
                      <a:gd name="connsiteX0" fmla="*/ 0 w 4340539"/>
                      <a:gd name="connsiteY0" fmla="*/ 0 h 10442"/>
                      <a:gd name="connsiteX1" fmla="*/ 4340540 w 4340539"/>
                      <a:gd name="connsiteY1" fmla="*/ 0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0539" h="10442">
                        <a:moveTo>
                          <a:pt x="0" y="0"/>
                        </a:moveTo>
                        <a:lnTo>
                          <a:pt x="4340540" y="0"/>
                        </a:lnTo>
                      </a:path>
                    </a:pathLst>
                  </a:custGeom>
                  <a:noFill/>
                  <a:ln w="870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23" name="テキスト ボックス 20">
                    <a:extLst>
                      <a:ext uri="{FF2B5EF4-FFF2-40B4-BE49-F238E27FC236}">
                        <a16:creationId xmlns:a16="http://schemas.microsoft.com/office/drawing/2014/main" id="{1D64E22C-A499-4330-9BD6-703BB2EBE4AE}"/>
                      </a:ext>
                    </a:extLst>
                  </p:cNvPr>
                  <p:cNvSpPr txBox="1"/>
                  <p:nvPr/>
                </p:nvSpPr>
                <p:spPr>
                  <a:xfrm>
                    <a:off x="3619130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</a:t>
                    </a:r>
                  </a:p>
                </p:txBody>
              </p:sp>
              <p:sp>
                <p:nvSpPr>
                  <p:cNvPr id="24" name="テキスト ボックス 21">
                    <a:extLst>
                      <a:ext uri="{FF2B5EF4-FFF2-40B4-BE49-F238E27FC236}">
                        <a16:creationId xmlns:a16="http://schemas.microsoft.com/office/drawing/2014/main" id="{5EE42CDA-C040-4C4B-9655-E9AB30AFA5B0}"/>
                      </a:ext>
                    </a:extLst>
                  </p:cNvPr>
                  <p:cNvSpPr txBox="1"/>
                  <p:nvPr/>
                </p:nvSpPr>
                <p:spPr>
                  <a:xfrm>
                    <a:off x="4338323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月</a:t>
                    </a:r>
                  </a:p>
                </p:txBody>
              </p:sp>
              <p:sp>
                <p:nvSpPr>
                  <p:cNvPr id="25" name="テキスト ボックス 22">
                    <a:extLst>
                      <a:ext uri="{FF2B5EF4-FFF2-40B4-BE49-F238E27FC236}">
                        <a16:creationId xmlns:a16="http://schemas.microsoft.com/office/drawing/2014/main" id="{AC8D6B59-F5B0-4FC5-8A53-AA3517192479}"/>
                      </a:ext>
                    </a:extLst>
                  </p:cNvPr>
                  <p:cNvSpPr txBox="1"/>
                  <p:nvPr/>
                </p:nvSpPr>
                <p:spPr>
                  <a:xfrm>
                    <a:off x="5057511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火</a:t>
                    </a:r>
                  </a:p>
                </p:txBody>
              </p:sp>
              <p:sp>
                <p:nvSpPr>
                  <p:cNvPr id="26" name="テキスト ボックス 23">
                    <a:extLst>
                      <a:ext uri="{FF2B5EF4-FFF2-40B4-BE49-F238E27FC236}">
                        <a16:creationId xmlns:a16="http://schemas.microsoft.com/office/drawing/2014/main" id="{2C6360C1-11EC-46C7-8974-3A5E6F7AA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776707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水</a:t>
                    </a:r>
                  </a:p>
                </p:txBody>
              </p:sp>
              <p:sp>
                <p:nvSpPr>
                  <p:cNvPr id="27" name="テキスト ボックス 24">
                    <a:extLst>
                      <a:ext uri="{FF2B5EF4-FFF2-40B4-BE49-F238E27FC236}">
                        <a16:creationId xmlns:a16="http://schemas.microsoft.com/office/drawing/2014/main" id="{3C3C139D-F256-4672-BD08-7779D50389D2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905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木</a:t>
                    </a:r>
                  </a:p>
                </p:txBody>
              </p:sp>
              <p:sp>
                <p:nvSpPr>
                  <p:cNvPr id="28" name="テキスト ボックス 25">
                    <a:extLst>
                      <a:ext uri="{FF2B5EF4-FFF2-40B4-BE49-F238E27FC236}">
                        <a16:creationId xmlns:a16="http://schemas.microsoft.com/office/drawing/2014/main" id="{00B2A360-F8DE-4B69-AE6E-04328F9801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15089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金</a:t>
                    </a:r>
                  </a:p>
                </p:txBody>
              </p:sp>
              <p:sp>
                <p:nvSpPr>
                  <p:cNvPr id="29" name="テキスト ボックス 26">
                    <a:extLst>
                      <a:ext uri="{FF2B5EF4-FFF2-40B4-BE49-F238E27FC236}">
                        <a16:creationId xmlns:a16="http://schemas.microsoft.com/office/drawing/2014/main" id="{68499222-A70D-4C25-A30F-3445F285297E}"/>
                      </a:ext>
                    </a:extLst>
                  </p:cNvPr>
                  <p:cNvSpPr txBox="1"/>
                  <p:nvPr/>
                </p:nvSpPr>
                <p:spPr>
                  <a:xfrm>
                    <a:off x="7934285" y="2493447"/>
                    <a:ext cx="382438" cy="3418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b="1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土</a:t>
                    </a:r>
                  </a:p>
                </p:txBody>
              </p:sp>
              <p:sp>
                <p:nvSpPr>
                  <p:cNvPr id="30" name="フリーフォーム: 図形 29">
                    <a:extLst>
                      <a:ext uri="{FF2B5EF4-FFF2-40B4-BE49-F238E27FC236}">
                        <a16:creationId xmlns:a16="http://schemas.microsoft.com/office/drawing/2014/main" id="{F90C47D7-9AE2-41A6-95AE-160D3B4953A9}"/>
                      </a:ext>
                    </a:extLst>
                  </p:cNvPr>
                  <p:cNvSpPr/>
                  <p:nvPr/>
                </p:nvSpPr>
                <p:spPr>
                  <a:xfrm>
                    <a:off x="1312159" y="1265483"/>
                    <a:ext cx="1735401" cy="549328"/>
                  </a:xfrm>
                  <a:custGeom>
                    <a:avLst/>
                    <a:gdLst>
                      <a:gd name="connsiteX0" fmla="*/ 0 w 1493237"/>
                      <a:gd name="connsiteY0" fmla="*/ 74836 h 449015"/>
                      <a:gd name="connsiteX1" fmla="*/ 74836 w 1493237"/>
                      <a:gd name="connsiteY1" fmla="*/ 0 h 449015"/>
                      <a:gd name="connsiteX2" fmla="*/ 1418398 w 1493237"/>
                      <a:gd name="connsiteY2" fmla="*/ 0 h 449015"/>
                      <a:gd name="connsiteX3" fmla="*/ 1493238 w 1493237"/>
                      <a:gd name="connsiteY3" fmla="*/ 74836 h 449015"/>
                      <a:gd name="connsiteX4" fmla="*/ 1493238 w 1493237"/>
                      <a:gd name="connsiteY4" fmla="*/ 374179 h 449015"/>
                      <a:gd name="connsiteX5" fmla="*/ 1418398 w 1493237"/>
                      <a:gd name="connsiteY5" fmla="*/ 449016 h 449015"/>
                      <a:gd name="connsiteX6" fmla="*/ 74836 w 1493237"/>
                      <a:gd name="connsiteY6" fmla="*/ 449016 h 449015"/>
                      <a:gd name="connsiteX7" fmla="*/ 0 w 1493237"/>
                      <a:gd name="connsiteY7" fmla="*/ 374179 h 449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93237" h="449015">
                        <a:moveTo>
                          <a:pt x="0" y="74836"/>
                        </a:moveTo>
                        <a:cubicBezTo>
                          <a:pt x="0" y="33506"/>
                          <a:pt x="33506" y="0"/>
                          <a:pt x="74836" y="0"/>
                        </a:cubicBezTo>
                        <a:lnTo>
                          <a:pt x="1418398" y="0"/>
                        </a:lnTo>
                        <a:cubicBezTo>
                          <a:pt x="1459729" y="0"/>
                          <a:pt x="1493238" y="33506"/>
                          <a:pt x="1493238" y="74836"/>
                        </a:cubicBezTo>
                        <a:lnTo>
                          <a:pt x="1493238" y="374179"/>
                        </a:lnTo>
                        <a:cubicBezTo>
                          <a:pt x="1493238" y="415510"/>
                          <a:pt x="1459729" y="449016"/>
                          <a:pt x="1418398" y="449016"/>
                        </a:cubicBezTo>
                        <a:lnTo>
                          <a:pt x="74836" y="449016"/>
                        </a:lnTo>
                        <a:cubicBezTo>
                          <a:pt x="33506" y="449016"/>
                          <a:pt x="0" y="415510"/>
                          <a:pt x="0" y="37417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1" name="フリーフォーム: 図形 30">
                    <a:extLst>
                      <a:ext uri="{FF2B5EF4-FFF2-40B4-BE49-F238E27FC236}">
                        <a16:creationId xmlns:a16="http://schemas.microsoft.com/office/drawing/2014/main" id="{430C2FDA-CCBA-4B5C-81E0-271A5C58F6A0}"/>
                      </a:ext>
                    </a:extLst>
                  </p:cNvPr>
                  <p:cNvSpPr/>
                  <p:nvPr/>
                </p:nvSpPr>
                <p:spPr>
                  <a:xfrm>
                    <a:off x="1693970" y="1327205"/>
                    <a:ext cx="963149" cy="175532"/>
                  </a:xfrm>
                  <a:custGeom>
                    <a:avLst/>
                    <a:gdLst>
                      <a:gd name="connsiteX0" fmla="*/ 798382 w 828748"/>
                      <a:gd name="connsiteY0" fmla="*/ 64397 h 143478"/>
                      <a:gd name="connsiteX1" fmla="*/ 773603 w 828748"/>
                      <a:gd name="connsiteY1" fmla="*/ 82676 h 143478"/>
                      <a:gd name="connsiteX2" fmla="*/ 781330 w 828748"/>
                      <a:gd name="connsiteY2" fmla="*/ 112886 h 143478"/>
                      <a:gd name="connsiteX3" fmla="*/ 797234 w 828748"/>
                      <a:gd name="connsiteY3" fmla="*/ 120917 h 143478"/>
                      <a:gd name="connsiteX4" fmla="*/ 813523 w 828748"/>
                      <a:gd name="connsiteY4" fmla="*/ 112198 h 143478"/>
                      <a:gd name="connsiteX5" fmla="*/ 818577 w 828748"/>
                      <a:gd name="connsiteY5" fmla="*/ 91166 h 143478"/>
                      <a:gd name="connsiteX6" fmla="*/ 812375 w 828748"/>
                      <a:gd name="connsiteY6" fmla="*/ 70593 h 143478"/>
                      <a:gd name="connsiteX7" fmla="*/ 798382 w 828748"/>
                      <a:gd name="connsiteY7" fmla="*/ 64397 h 143478"/>
                      <a:gd name="connsiteX8" fmla="*/ 547769 w 828748"/>
                      <a:gd name="connsiteY8" fmla="*/ 64397 h 143478"/>
                      <a:gd name="connsiteX9" fmla="*/ 522989 w 828748"/>
                      <a:gd name="connsiteY9" fmla="*/ 82676 h 143478"/>
                      <a:gd name="connsiteX10" fmla="*/ 530717 w 828748"/>
                      <a:gd name="connsiteY10" fmla="*/ 112886 h 143478"/>
                      <a:gd name="connsiteX11" fmla="*/ 546620 w 828748"/>
                      <a:gd name="connsiteY11" fmla="*/ 120917 h 143478"/>
                      <a:gd name="connsiteX12" fmla="*/ 562910 w 828748"/>
                      <a:gd name="connsiteY12" fmla="*/ 112198 h 143478"/>
                      <a:gd name="connsiteX13" fmla="*/ 567964 w 828748"/>
                      <a:gd name="connsiteY13" fmla="*/ 91166 h 143478"/>
                      <a:gd name="connsiteX14" fmla="*/ 561761 w 828748"/>
                      <a:gd name="connsiteY14" fmla="*/ 70593 h 143478"/>
                      <a:gd name="connsiteX15" fmla="*/ 547769 w 828748"/>
                      <a:gd name="connsiteY15" fmla="*/ 64397 h 143478"/>
                      <a:gd name="connsiteX16" fmla="*/ 712171 w 828748"/>
                      <a:gd name="connsiteY16" fmla="*/ 21797 h 143478"/>
                      <a:gd name="connsiteX17" fmla="*/ 694043 w 828748"/>
                      <a:gd name="connsiteY17" fmla="*/ 34417 h 143478"/>
                      <a:gd name="connsiteX18" fmla="*/ 688916 w 828748"/>
                      <a:gd name="connsiteY18" fmla="*/ 70669 h 143478"/>
                      <a:gd name="connsiteX19" fmla="*/ 695338 w 828748"/>
                      <a:gd name="connsiteY19" fmla="*/ 110745 h 143478"/>
                      <a:gd name="connsiteX20" fmla="*/ 711785 w 828748"/>
                      <a:gd name="connsiteY20" fmla="*/ 120763 h 143478"/>
                      <a:gd name="connsiteX21" fmla="*/ 729986 w 828748"/>
                      <a:gd name="connsiteY21" fmla="*/ 107532 h 143478"/>
                      <a:gd name="connsiteX22" fmla="*/ 735040 w 828748"/>
                      <a:gd name="connsiteY22" fmla="*/ 70821 h 143478"/>
                      <a:gd name="connsiteX23" fmla="*/ 728534 w 828748"/>
                      <a:gd name="connsiteY23" fmla="*/ 31434 h 143478"/>
                      <a:gd name="connsiteX24" fmla="*/ 712171 w 828748"/>
                      <a:gd name="connsiteY24" fmla="*/ 21797 h 143478"/>
                      <a:gd name="connsiteX25" fmla="*/ 461558 w 828748"/>
                      <a:gd name="connsiteY25" fmla="*/ 21797 h 143478"/>
                      <a:gd name="connsiteX26" fmla="*/ 443430 w 828748"/>
                      <a:gd name="connsiteY26" fmla="*/ 34417 h 143478"/>
                      <a:gd name="connsiteX27" fmla="*/ 438303 w 828748"/>
                      <a:gd name="connsiteY27" fmla="*/ 70669 h 143478"/>
                      <a:gd name="connsiteX28" fmla="*/ 444725 w 828748"/>
                      <a:gd name="connsiteY28" fmla="*/ 110745 h 143478"/>
                      <a:gd name="connsiteX29" fmla="*/ 461171 w 828748"/>
                      <a:gd name="connsiteY29" fmla="*/ 120763 h 143478"/>
                      <a:gd name="connsiteX30" fmla="*/ 479372 w 828748"/>
                      <a:gd name="connsiteY30" fmla="*/ 107532 h 143478"/>
                      <a:gd name="connsiteX31" fmla="*/ 484426 w 828748"/>
                      <a:gd name="connsiteY31" fmla="*/ 70821 h 143478"/>
                      <a:gd name="connsiteX32" fmla="*/ 477921 w 828748"/>
                      <a:gd name="connsiteY32" fmla="*/ 31434 h 143478"/>
                      <a:gd name="connsiteX33" fmla="*/ 461558 w 828748"/>
                      <a:gd name="connsiteY33" fmla="*/ 21797 h 143478"/>
                      <a:gd name="connsiteX34" fmla="*/ 116960 w 828748"/>
                      <a:gd name="connsiteY34" fmla="*/ 21797 h 143478"/>
                      <a:gd name="connsiteX35" fmla="*/ 98835 w 828748"/>
                      <a:gd name="connsiteY35" fmla="*/ 34417 h 143478"/>
                      <a:gd name="connsiteX36" fmla="*/ 93710 w 828748"/>
                      <a:gd name="connsiteY36" fmla="*/ 70669 h 143478"/>
                      <a:gd name="connsiteX37" fmla="*/ 100135 w 828748"/>
                      <a:gd name="connsiteY37" fmla="*/ 110745 h 143478"/>
                      <a:gd name="connsiteX38" fmla="*/ 116578 w 828748"/>
                      <a:gd name="connsiteY38" fmla="*/ 120763 h 143478"/>
                      <a:gd name="connsiteX39" fmla="*/ 134780 w 828748"/>
                      <a:gd name="connsiteY39" fmla="*/ 107532 h 143478"/>
                      <a:gd name="connsiteX40" fmla="*/ 139828 w 828748"/>
                      <a:gd name="connsiteY40" fmla="*/ 70821 h 143478"/>
                      <a:gd name="connsiteX41" fmla="*/ 133327 w 828748"/>
                      <a:gd name="connsiteY41" fmla="*/ 31434 h 143478"/>
                      <a:gd name="connsiteX42" fmla="*/ 116960 w 828748"/>
                      <a:gd name="connsiteY42" fmla="*/ 21797 h 143478"/>
                      <a:gd name="connsiteX43" fmla="*/ 800826 w 828748"/>
                      <a:gd name="connsiteY43" fmla="*/ 13155 h 143478"/>
                      <a:gd name="connsiteX44" fmla="*/ 826378 w 828748"/>
                      <a:gd name="connsiteY44" fmla="*/ 27839 h 143478"/>
                      <a:gd name="connsiteX45" fmla="*/ 816969 w 828748"/>
                      <a:gd name="connsiteY45" fmla="*/ 32428 h 143478"/>
                      <a:gd name="connsiteX46" fmla="*/ 800523 w 828748"/>
                      <a:gd name="connsiteY46" fmla="*/ 21645 h 143478"/>
                      <a:gd name="connsiteX47" fmla="*/ 773300 w 828748"/>
                      <a:gd name="connsiteY47" fmla="*/ 72810 h 143478"/>
                      <a:gd name="connsiteX48" fmla="*/ 799907 w 828748"/>
                      <a:gd name="connsiteY48" fmla="*/ 55755 h 143478"/>
                      <a:gd name="connsiteX49" fmla="*/ 821637 w 828748"/>
                      <a:gd name="connsiteY49" fmla="*/ 66615 h 143478"/>
                      <a:gd name="connsiteX50" fmla="*/ 828748 w 828748"/>
                      <a:gd name="connsiteY50" fmla="*/ 91012 h 143478"/>
                      <a:gd name="connsiteX51" fmla="*/ 818577 w 828748"/>
                      <a:gd name="connsiteY51" fmla="*/ 120457 h 143478"/>
                      <a:gd name="connsiteX52" fmla="*/ 797234 w 828748"/>
                      <a:gd name="connsiteY52" fmla="*/ 129406 h 143478"/>
                      <a:gd name="connsiteX53" fmla="*/ 771995 w 828748"/>
                      <a:gd name="connsiteY53" fmla="*/ 114799 h 143478"/>
                      <a:gd name="connsiteX54" fmla="*/ 763578 w 828748"/>
                      <a:gd name="connsiteY54" fmla="*/ 76940 h 143478"/>
                      <a:gd name="connsiteX55" fmla="*/ 774981 w 828748"/>
                      <a:gd name="connsiteY55" fmla="*/ 26386 h 143478"/>
                      <a:gd name="connsiteX56" fmla="*/ 800826 w 828748"/>
                      <a:gd name="connsiteY56" fmla="*/ 13155 h 143478"/>
                      <a:gd name="connsiteX57" fmla="*/ 712171 w 828748"/>
                      <a:gd name="connsiteY57" fmla="*/ 13155 h 143478"/>
                      <a:gd name="connsiteX58" fmla="*/ 745513 w 828748"/>
                      <a:gd name="connsiteY58" fmla="*/ 70669 h 143478"/>
                      <a:gd name="connsiteX59" fmla="*/ 711785 w 828748"/>
                      <a:gd name="connsiteY59" fmla="*/ 129406 h 143478"/>
                      <a:gd name="connsiteX60" fmla="*/ 678443 w 828748"/>
                      <a:gd name="connsiteY60" fmla="*/ 70975 h 143478"/>
                      <a:gd name="connsiteX61" fmla="*/ 712171 w 828748"/>
                      <a:gd name="connsiteY61" fmla="*/ 13155 h 143478"/>
                      <a:gd name="connsiteX62" fmla="*/ 550212 w 828748"/>
                      <a:gd name="connsiteY62" fmla="*/ 13155 h 143478"/>
                      <a:gd name="connsiteX63" fmla="*/ 575764 w 828748"/>
                      <a:gd name="connsiteY63" fmla="*/ 27839 h 143478"/>
                      <a:gd name="connsiteX64" fmla="*/ 566356 w 828748"/>
                      <a:gd name="connsiteY64" fmla="*/ 32428 h 143478"/>
                      <a:gd name="connsiteX65" fmla="*/ 549909 w 828748"/>
                      <a:gd name="connsiteY65" fmla="*/ 21645 h 143478"/>
                      <a:gd name="connsiteX66" fmla="*/ 522687 w 828748"/>
                      <a:gd name="connsiteY66" fmla="*/ 72810 h 143478"/>
                      <a:gd name="connsiteX67" fmla="*/ 549293 w 828748"/>
                      <a:gd name="connsiteY67" fmla="*/ 55755 h 143478"/>
                      <a:gd name="connsiteX68" fmla="*/ 571024 w 828748"/>
                      <a:gd name="connsiteY68" fmla="*/ 66615 h 143478"/>
                      <a:gd name="connsiteX69" fmla="*/ 578135 w 828748"/>
                      <a:gd name="connsiteY69" fmla="*/ 91012 h 143478"/>
                      <a:gd name="connsiteX70" fmla="*/ 567964 w 828748"/>
                      <a:gd name="connsiteY70" fmla="*/ 120457 h 143478"/>
                      <a:gd name="connsiteX71" fmla="*/ 546620 w 828748"/>
                      <a:gd name="connsiteY71" fmla="*/ 129406 h 143478"/>
                      <a:gd name="connsiteX72" fmla="*/ 521381 w 828748"/>
                      <a:gd name="connsiteY72" fmla="*/ 114799 h 143478"/>
                      <a:gd name="connsiteX73" fmla="*/ 512965 w 828748"/>
                      <a:gd name="connsiteY73" fmla="*/ 76940 h 143478"/>
                      <a:gd name="connsiteX74" fmla="*/ 524368 w 828748"/>
                      <a:gd name="connsiteY74" fmla="*/ 26386 h 143478"/>
                      <a:gd name="connsiteX75" fmla="*/ 550212 w 828748"/>
                      <a:gd name="connsiteY75" fmla="*/ 13155 h 143478"/>
                      <a:gd name="connsiteX76" fmla="*/ 461558 w 828748"/>
                      <a:gd name="connsiteY76" fmla="*/ 13155 h 143478"/>
                      <a:gd name="connsiteX77" fmla="*/ 494900 w 828748"/>
                      <a:gd name="connsiteY77" fmla="*/ 70669 h 143478"/>
                      <a:gd name="connsiteX78" fmla="*/ 461171 w 828748"/>
                      <a:gd name="connsiteY78" fmla="*/ 129406 h 143478"/>
                      <a:gd name="connsiteX79" fmla="*/ 427829 w 828748"/>
                      <a:gd name="connsiteY79" fmla="*/ 70975 h 143478"/>
                      <a:gd name="connsiteX80" fmla="*/ 461558 w 828748"/>
                      <a:gd name="connsiteY80" fmla="*/ 13155 h 143478"/>
                      <a:gd name="connsiteX81" fmla="*/ 293709 w 828748"/>
                      <a:gd name="connsiteY81" fmla="*/ 13155 h 143478"/>
                      <a:gd name="connsiteX82" fmla="*/ 316505 w 828748"/>
                      <a:gd name="connsiteY82" fmla="*/ 21721 h 143478"/>
                      <a:gd name="connsiteX83" fmla="*/ 324232 w 828748"/>
                      <a:gd name="connsiteY83" fmla="*/ 40382 h 143478"/>
                      <a:gd name="connsiteX84" fmla="*/ 317727 w 828748"/>
                      <a:gd name="connsiteY84" fmla="*/ 58584 h 143478"/>
                      <a:gd name="connsiteX85" fmla="*/ 302742 w 828748"/>
                      <a:gd name="connsiteY85" fmla="*/ 66845 h 143478"/>
                      <a:gd name="connsiteX86" fmla="*/ 302742 w 828748"/>
                      <a:gd name="connsiteY86" fmla="*/ 67839 h 143478"/>
                      <a:gd name="connsiteX87" fmla="*/ 321319 w 828748"/>
                      <a:gd name="connsiteY87" fmla="*/ 79005 h 143478"/>
                      <a:gd name="connsiteX88" fmla="*/ 326905 w 828748"/>
                      <a:gd name="connsiteY88" fmla="*/ 96826 h 143478"/>
                      <a:gd name="connsiteX89" fmla="*/ 316505 w 828748"/>
                      <a:gd name="connsiteY89" fmla="*/ 121529 h 143478"/>
                      <a:gd name="connsiteX90" fmla="*/ 294023 w 828748"/>
                      <a:gd name="connsiteY90" fmla="*/ 129406 h 143478"/>
                      <a:gd name="connsiteX91" fmla="*/ 259835 w 828748"/>
                      <a:gd name="connsiteY91" fmla="*/ 108068 h 143478"/>
                      <a:gd name="connsiteX92" fmla="*/ 269243 w 828748"/>
                      <a:gd name="connsiteY92" fmla="*/ 104014 h 143478"/>
                      <a:gd name="connsiteX93" fmla="*/ 279874 w 828748"/>
                      <a:gd name="connsiteY93" fmla="*/ 117551 h 143478"/>
                      <a:gd name="connsiteX94" fmla="*/ 294023 w 828748"/>
                      <a:gd name="connsiteY94" fmla="*/ 120917 h 143478"/>
                      <a:gd name="connsiteX95" fmla="*/ 311148 w 828748"/>
                      <a:gd name="connsiteY95" fmla="*/ 113575 h 143478"/>
                      <a:gd name="connsiteX96" fmla="*/ 316578 w 828748"/>
                      <a:gd name="connsiteY96" fmla="*/ 97131 h 143478"/>
                      <a:gd name="connsiteX97" fmla="*/ 308705 w 828748"/>
                      <a:gd name="connsiteY97" fmla="*/ 78240 h 143478"/>
                      <a:gd name="connsiteX98" fmla="*/ 288969 w 828748"/>
                      <a:gd name="connsiteY98" fmla="*/ 72505 h 143478"/>
                      <a:gd name="connsiteX99" fmla="*/ 280176 w 828748"/>
                      <a:gd name="connsiteY99" fmla="*/ 72505 h 143478"/>
                      <a:gd name="connsiteX100" fmla="*/ 280176 w 828748"/>
                      <a:gd name="connsiteY100" fmla="*/ 63556 h 143478"/>
                      <a:gd name="connsiteX101" fmla="*/ 288050 w 828748"/>
                      <a:gd name="connsiteY101" fmla="*/ 63556 h 143478"/>
                      <a:gd name="connsiteX102" fmla="*/ 308245 w 828748"/>
                      <a:gd name="connsiteY102" fmla="*/ 56749 h 143478"/>
                      <a:gd name="connsiteX103" fmla="*/ 314061 w 828748"/>
                      <a:gd name="connsiteY103" fmla="*/ 41224 h 143478"/>
                      <a:gd name="connsiteX104" fmla="*/ 307483 w 828748"/>
                      <a:gd name="connsiteY104" fmla="*/ 26080 h 143478"/>
                      <a:gd name="connsiteX105" fmla="*/ 293480 w 828748"/>
                      <a:gd name="connsiteY105" fmla="*/ 21645 h 143478"/>
                      <a:gd name="connsiteX106" fmla="*/ 279331 w 828748"/>
                      <a:gd name="connsiteY106" fmla="*/ 26386 h 143478"/>
                      <a:gd name="connsiteX107" fmla="*/ 271457 w 828748"/>
                      <a:gd name="connsiteY107" fmla="*/ 38546 h 143478"/>
                      <a:gd name="connsiteX108" fmla="*/ 262049 w 828748"/>
                      <a:gd name="connsiteY108" fmla="*/ 34799 h 143478"/>
                      <a:gd name="connsiteX109" fmla="*/ 275509 w 828748"/>
                      <a:gd name="connsiteY109" fmla="*/ 18049 h 143478"/>
                      <a:gd name="connsiteX110" fmla="*/ 293709 w 828748"/>
                      <a:gd name="connsiteY110" fmla="*/ 13155 h 143478"/>
                      <a:gd name="connsiteX111" fmla="*/ 211707 w 828748"/>
                      <a:gd name="connsiteY111" fmla="*/ 13155 h 143478"/>
                      <a:gd name="connsiteX112" fmla="*/ 234492 w 828748"/>
                      <a:gd name="connsiteY112" fmla="*/ 21797 h 143478"/>
                      <a:gd name="connsiteX113" fmla="*/ 242073 w 828748"/>
                      <a:gd name="connsiteY113" fmla="*/ 41988 h 143478"/>
                      <a:gd name="connsiteX114" fmla="*/ 236643 w 828748"/>
                      <a:gd name="connsiteY114" fmla="*/ 60420 h 143478"/>
                      <a:gd name="connsiteX115" fmla="*/ 218431 w 828748"/>
                      <a:gd name="connsiteY115" fmla="*/ 79999 h 143478"/>
                      <a:gd name="connsiteX116" fmla="*/ 187384 w 828748"/>
                      <a:gd name="connsiteY116" fmla="*/ 118699 h 143478"/>
                      <a:gd name="connsiteX117" fmla="*/ 242219 w 828748"/>
                      <a:gd name="connsiteY117" fmla="*/ 118699 h 143478"/>
                      <a:gd name="connsiteX118" fmla="*/ 242219 w 828748"/>
                      <a:gd name="connsiteY118" fmla="*/ 127341 h 143478"/>
                      <a:gd name="connsiteX119" fmla="*/ 177518 w 828748"/>
                      <a:gd name="connsiteY119" fmla="*/ 127341 h 143478"/>
                      <a:gd name="connsiteX120" fmla="*/ 177518 w 828748"/>
                      <a:gd name="connsiteY120" fmla="*/ 119617 h 143478"/>
                      <a:gd name="connsiteX121" fmla="*/ 211404 w 828748"/>
                      <a:gd name="connsiteY121" fmla="*/ 74263 h 143478"/>
                      <a:gd name="connsiteX122" fmla="*/ 228299 w 828748"/>
                      <a:gd name="connsiteY122" fmla="*/ 55220 h 143478"/>
                      <a:gd name="connsiteX123" fmla="*/ 231745 w 828748"/>
                      <a:gd name="connsiteY123" fmla="*/ 41988 h 143478"/>
                      <a:gd name="connsiteX124" fmla="*/ 225396 w 828748"/>
                      <a:gd name="connsiteY124" fmla="*/ 26463 h 143478"/>
                      <a:gd name="connsiteX125" fmla="*/ 211550 w 828748"/>
                      <a:gd name="connsiteY125" fmla="*/ 21797 h 143478"/>
                      <a:gd name="connsiteX126" fmla="*/ 188301 w 828748"/>
                      <a:gd name="connsiteY126" fmla="*/ 45276 h 143478"/>
                      <a:gd name="connsiteX127" fmla="*/ 178436 w 828748"/>
                      <a:gd name="connsiteY127" fmla="*/ 42753 h 143478"/>
                      <a:gd name="connsiteX128" fmla="*/ 191361 w 828748"/>
                      <a:gd name="connsiteY128" fmla="*/ 19655 h 143478"/>
                      <a:gd name="connsiteX129" fmla="*/ 211707 w 828748"/>
                      <a:gd name="connsiteY129" fmla="*/ 13155 h 143478"/>
                      <a:gd name="connsiteX130" fmla="*/ 116960 w 828748"/>
                      <a:gd name="connsiteY130" fmla="*/ 13155 h 143478"/>
                      <a:gd name="connsiteX131" fmla="*/ 150305 w 828748"/>
                      <a:gd name="connsiteY131" fmla="*/ 70669 h 143478"/>
                      <a:gd name="connsiteX132" fmla="*/ 116578 w 828748"/>
                      <a:gd name="connsiteY132" fmla="*/ 129406 h 143478"/>
                      <a:gd name="connsiteX133" fmla="*/ 83232 w 828748"/>
                      <a:gd name="connsiteY133" fmla="*/ 70975 h 143478"/>
                      <a:gd name="connsiteX134" fmla="*/ 116960 w 828748"/>
                      <a:gd name="connsiteY134" fmla="*/ 13155 h 143478"/>
                      <a:gd name="connsiteX135" fmla="*/ 34187 w 828748"/>
                      <a:gd name="connsiteY135" fmla="*/ 13155 h 143478"/>
                      <a:gd name="connsiteX136" fmla="*/ 56978 w 828748"/>
                      <a:gd name="connsiteY136" fmla="*/ 21797 h 143478"/>
                      <a:gd name="connsiteX137" fmla="*/ 64550 w 828748"/>
                      <a:gd name="connsiteY137" fmla="*/ 41988 h 143478"/>
                      <a:gd name="connsiteX138" fmla="*/ 59120 w 828748"/>
                      <a:gd name="connsiteY138" fmla="*/ 60420 h 143478"/>
                      <a:gd name="connsiteX139" fmla="*/ 40918 w 828748"/>
                      <a:gd name="connsiteY139" fmla="*/ 79999 h 143478"/>
                      <a:gd name="connsiteX140" fmla="*/ 9866 w 828748"/>
                      <a:gd name="connsiteY140" fmla="*/ 118699 h 143478"/>
                      <a:gd name="connsiteX141" fmla="*/ 64703 w 828748"/>
                      <a:gd name="connsiteY141" fmla="*/ 118699 h 143478"/>
                      <a:gd name="connsiteX142" fmla="*/ 64703 w 828748"/>
                      <a:gd name="connsiteY142" fmla="*/ 127341 h 143478"/>
                      <a:gd name="connsiteX143" fmla="*/ 0 w 828748"/>
                      <a:gd name="connsiteY143" fmla="*/ 127341 h 143478"/>
                      <a:gd name="connsiteX144" fmla="*/ 0 w 828748"/>
                      <a:gd name="connsiteY144" fmla="*/ 119617 h 143478"/>
                      <a:gd name="connsiteX145" fmla="*/ 33881 w 828748"/>
                      <a:gd name="connsiteY145" fmla="*/ 74263 h 143478"/>
                      <a:gd name="connsiteX146" fmla="*/ 50784 w 828748"/>
                      <a:gd name="connsiteY146" fmla="*/ 55220 h 143478"/>
                      <a:gd name="connsiteX147" fmla="*/ 54225 w 828748"/>
                      <a:gd name="connsiteY147" fmla="*/ 41988 h 143478"/>
                      <a:gd name="connsiteX148" fmla="*/ 47878 w 828748"/>
                      <a:gd name="connsiteY148" fmla="*/ 26463 h 143478"/>
                      <a:gd name="connsiteX149" fmla="*/ 34034 w 828748"/>
                      <a:gd name="connsiteY149" fmla="*/ 21797 h 143478"/>
                      <a:gd name="connsiteX150" fmla="*/ 10784 w 828748"/>
                      <a:gd name="connsiteY150" fmla="*/ 45276 h 143478"/>
                      <a:gd name="connsiteX151" fmla="*/ 918 w 828748"/>
                      <a:gd name="connsiteY151" fmla="*/ 42753 h 143478"/>
                      <a:gd name="connsiteX152" fmla="*/ 13843 w 828748"/>
                      <a:gd name="connsiteY152" fmla="*/ 19655 h 143478"/>
                      <a:gd name="connsiteX153" fmla="*/ 34187 w 828748"/>
                      <a:gd name="connsiteY153" fmla="*/ 13155 h 143478"/>
                      <a:gd name="connsiteX154" fmla="*/ 649278 w 828748"/>
                      <a:gd name="connsiteY154" fmla="*/ 0 h 143478"/>
                      <a:gd name="connsiteX155" fmla="*/ 657078 w 828748"/>
                      <a:gd name="connsiteY155" fmla="*/ 0 h 143478"/>
                      <a:gd name="connsiteX156" fmla="*/ 596127 w 828748"/>
                      <a:gd name="connsiteY156" fmla="*/ 143478 h 143478"/>
                      <a:gd name="connsiteX157" fmla="*/ 588326 w 828748"/>
                      <a:gd name="connsiteY157" fmla="*/ 143478 h 143478"/>
                      <a:gd name="connsiteX158" fmla="*/ 398664 w 828748"/>
                      <a:gd name="connsiteY158" fmla="*/ 0 h 143478"/>
                      <a:gd name="connsiteX159" fmla="*/ 406465 w 828748"/>
                      <a:gd name="connsiteY159" fmla="*/ 0 h 143478"/>
                      <a:gd name="connsiteX160" fmla="*/ 345513 w 828748"/>
                      <a:gd name="connsiteY160" fmla="*/ 143478 h 143478"/>
                      <a:gd name="connsiteX161" fmla="*/ 337713 w 828748"/>
                      <a:gd name="connsiteY161" fmla="*/ 143478 h 143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</a:cxnLst>
                    <a:rect l="l" t="t" r="r" b="b"/>
                    <a:pathLst>
                      <a:path w="828748" h="143478">
                        <a:moveTo>
                          <a:pt x="798382" y="64397"/>
                        </a:moveTo>
                        <a:cubicBezTo>
                          <a:pt x="788587" y="64397"/>
                          <a:pt x="780328" y="70490"/>
                          <a:pt x="773603" y="82676"/>
                        </a:cubicBezTo>
                        <a:cubicBezTo>
                          <a:pt x="773707" y="96187"/>
                          <a:pt x="776276" y="106258"/>
                          <a:pt x="781330" y="112886"/>
                        </a:cubicBezTo>
                        <a:cubicBezTo>
                          <a:pt x="785402" y="118239"/>
                          <a:pt x="790707" y="120917"/>
                          <a:pt x="797234" y="120917"/>
                        </a:cubicBezTo>
                        <a:cubicBezTo>
                          <a:pt x="804324" y="120917"/>
                          <a:pt x="809754" y="118011"/>
                          <a:pt x="813523" y="112198"/>
                        </a:cubicBezTo>
                        <a:cubicBezTo>
                          <a:pt x="816886" y="107048"/>
                          <a:pt x="818577" y="100038"/>
                          <a:pt x="818577" y="91166"/>
                        </a:cubicBezTo>
                        <a:cubicBezTo>
                          <a:pt x="818577" y="82243"/>
                          <a:pt x="816510" y="75384"/>
                          <a:pt x="812375" y="70593"/>
                        </a:cubicBezTo>
                        <a:cubicBezTo>
                          <a:pt x="808804" y="66462"/>
                          <a:pt x="804146" y="64397"/>
                          <a:pt x="798382" y="64397"/>
                        </a:cubicBezTo>
                        <a:close/>
                        <a:moveTo>
                          <a:pt x="547769" y="64397"/>
                        </a:moveTo>
                        <a:cubicBezTo>
                          <a:pt x="537974" y="64397"/>
                          <a:pt x="529714" y="70490"/>
                          <a:pt x="522989" y="82676"/>
                        </a:cubicBezTo>
                        <a:cubicBezTo>
                          <a:pt x="523094" y="96187"/>
                          <a:pt x="525663" y="106258"/>
                          <a:pt x="530717" y="112886"/>
                        </a:cubicBezTo>
                        <a:cubicBezTo>
                          <a:pt x="534789" y="118239"/>
                          <a:pt x="540094" y="120917"/>
                          <a:pt x="546620" y="120917"/>
                        </a:cubicBezTo>
                        <a:cubicBezTo>
                          <a:pt x="553710" y="120917"/>
                          <a:pt x="559140" y="118011"/>
                          <a:pt x="562910" y="112198"/>
                        </a:cubicBezTo>
                        <a:cubicBezTo>
                          <a:pt x="566272" y="107048"/>
                          <a:pt x="567964" y="100038"/>
                          <a:pt x="567964" y="91166"/>
                        </a:cubicBezTo>
                        <a:cubicBezTo>
                          <a:pt x="567964" y="82243"/>
                          <a:pt x="565896" y="75384"/>
                          <a:pt x="561761" y="70593"/>
                        </a:cubicBezTo>
                        <a:cubicBezTo>
                          <a:pt x="558190" y="66462"/>
                          <a:pt x="553533" y="64397"/>
                          <a:pt x="547769" y="64397"/>
                        </a:cubicBezTo>
                        <a:close/>
                        <a:moveTo>
                          <a:pt x="712171" y="21797"/>
                        </a:moveTo>
                        <a:cubicBezTo>
                          <a:pt x="703703" y="21797"/>
                          <a:pt x="697656" y="26003"/>
                          <a:pt x="694043" y="34417"/>
                        </a:cubicBezTo>
                        <a:cubicBezTo>
                          <a:pt x="690629" y="42268"/>
                          <a:pt x="688916" y="54353"/>
                          <a:pt x="688916" y="70669"/>
                        </a:cubicBezTo>
                        <a:cubicBezTo>
                          <a:pt x="688916" y="89483"/>
                          <a:pt x="691057" y="102841"/>
                          <a:pt x="695338" y="110745"/>
                        </a:cubicBezTo>
                        <a:cubicBezTo>
                          <a:pt x="698962" y="117424"/>
                          <a:pt x="704444" y="120763"/>
                          <a:pt x="711785" y="120763"/>
                        </a:cubicBezTo>
                        <a:cubicBezTo>
                          <a:pt x="720253" y="120763"/>
                          <a:pt x="726320" y="116353"/>
                          <a:pt x="729986" y="107532"/>
                        </a:cubicBezTo>
                        <a:cubicBezTo>
                          <a:pt x="733348" y="99477"/>
                          <a:pt x="735040" y="87240"/>
                          <a:pt x="735040" y="70821"/>
                        </a:cubicBezTo>
                        <a:cubicBezTo>
                          <a:pt x="735040" y="52211"/>
                          <a:pt x="732868" y="39082"/>
                          <a:pt x="728534" y="31434"/>
                        </a:cubicBezTo>
                        <a:cubicBezTo>
                          <a:pt x="724911" y="25009"/>
                          <a:pt x="719460" y="21797"/>
                          <a:pt x="712171" y="21797"/>
                        </a:cubicBezTo>
                        <a:close/>
                        <a:moveTo>
                          <a:pt x="461558" y="21797"/>
                        </a:moveTo>
                        <a:cubicBezTo>
                          <a:pt x="453089" y="21797"/>
                          <a:pt x="447043" y="26003"/>
                          <a:pt x="443430" y="34417"/>
                        </a:cubicBezTo>
                        <a:cubicBezTo>
                          <a:pt x="440015" y="42268"/>
                          <a:pt x="438303" y="54353"/>
                          <a:pt x="438303" y="70669"/>
                        </a:cubicBezTo>
                        <a:cubicBezTo>
                          <a:pt x="438303" y="89483"/>
                          <a:pt x="440444" y="102841"/>
                          <a:pt x="444725" y="110745"/>
                        </a:cubicBezTo>
                        <a:cubicBezTo>
                          <a:pt x="448348" y="117424"/>
                          <a:pt x="453830" y="120763"/>
                          <a:pt x="461171" y="120763"/>
                        </a:cubicBezTo>
                        <a:cubicBezTo>
                          <a:pt x="469640" y="120763"/>
                          <a:pt x="475707" y="116353"/>
                          <a:pt x="479372" y="107532"/>
                        </a:cubicBezTo>
                        <a:cubicBezTo>
                          <a:pt x="482735" y="99477"/>
                          <a:pt x="484426" y="87240"/>
                          <a:pt x="484426" y="70821"/>
                        </a:cubicBezTo>
                        <a:cubicBezTo>
                          <a:pt x="484426" y="52211"/>
                          <a:pt x="482254" y="39082"/>
                          <a:pt x="477921" y="31434"/>
                        </a:cubicBezTo>
                        <a:cubicBezTo>
                          <a:pt x="474297" y="25009"/>
                          <a:pt x="468846" y="21797"/>
                          <a:pt x="461558" y="21797"/>
                        </a:cubicBezTo>
                        <a:close/>
                        <a:moveTo>
                          <a:pt x="116960" y="21797"/>
                        </a:moveTo>
                        <a:cubicBezTo>
                          <a:pt x="108496" y="21797"/>
                          <a:pt x="102454" y="26003"/>
                          <a:pt x="98835" y="34417"/>
                        </a:cubicBezTo>
                        <a:cubicBezTo>
                          <a:pt x="95418" y="42268"/>
                          <a:pt x="93710" y="54353"/>
                          <a:pt x="93710" y="70669"/>
                        </a:cubicBezTo>
                        <a:cubicBezTo>
                          <a:pt x="93710" y="89483"/>
                          <a:pt x="95851" y="102841"/>
                          <a:pt x="100135" y="110745"/>
                        </a:cubicBezTo>
                        <a:cubicBezTo>
                          <a:pt x="103754" y="117424"/>
                          <a:pt x="109235" y="120763"/>
                          <a:pt x="116578" y="120763"/>
                        </a:cubicBezTo>
                        <a:cubicBezTo>
                          <a:pt x="125041" y="120763"/>
                          <a:pt x="131109" y="116353"/>
                          <a:pt x="134780" y="107532"/>
                        </a:cubicBezTo>
                        <a:cubicBezTo>
                          <a:pt x="138145" y="99477"/>
                          <a:pt x="139828" y="87240"/>
                          <a:pt x="139828" y="70821"/>
                        </a:cubicBezTo>
                        <a:cubicBezTo>
                          <a:pt x="139828" y="52211"/>
                          <a:pt x="137661" y="39082"/>
                          <a:pt x="133327" y="31434"/>
                        </a:cubicBezTo>
                        <a:cubicBezTo>
                          <a:pt x="129707" y="25009"/>
                          <a:pt x="124251" y="21797"/>
                          <a:pt x="116960" y="21797"/>
                        </a:cubicBezTo>
                        <a:close/>
                        <a:moveTo>
                          <a:pt x="800826" y="13155"/>
                        </a:moveTo>
                        <a:cubicBezTo>
                          <a:pt x="812552" y="13155"/>
                          <a:pt x="821073" y="18049"/>
                          <a:pt x="826378" y="27839"/>
                        </a:cubicBezTo>
                        <a:lnTo>
                          <a:pt x="816969" y="32428"/>
                        </a:lnTo>
                        <a:cubicBezTo>
                          <a:pt x="813753" y="25239"/>
                          <a:pt x="808271" y="21645"/>
                          <a:pt x="800523" y="21645"/>
                        </a:cubicBezTo>
                        <a:cubicBezTo>
                          <a:pt x="782980" y="21645"/>
                          <a:pt x="773905" y="38700"/>
                          <a:pt x="773300" y="72810"/>
                        </a:cubicBezTo>
                        <a:cubicBezTo>
                          <a:pt x="780380" y="61440"/>
                          <a:pt x="789256" y="55755"/>
                          <a:pt x="799907" y="55755"/>
                        </a:cubicBezTo>
                        <a:cubicBezTo>
                          <a:pt x="808991" y="55755"/>
                          <a:pt x="816228" y="59374"/>
                          <a:pt x="821637" y="66615"/>
                        </a:cubicBezTo>
                        <a:cubicBezTo>
                          <a:pt x="826378" y="72988"/>
                          <a:pt x="828748" y="81121"/>
                          <a:pt x="828748" y="91012"/>
                        </a:cubicBezTo>
                        <a:cubicBezTo>
                          <a:pt x="828748" y="103556"/>
                          <a:pt x="825354" y="113370"/>
                          <a:pt x="818577" y="120457"/>
                        </a:cubicBezTo>
                        <a:cubicBezTo>
                          <a:pt x="812918" y="126423"/>
                          <a:pt x="805796" y="129406"/>
                          <a:pt x="797234" y="129406"/>
                        </a:cubicBezTo>
                        <a:cubicBezTo>
                          <a:pt x="786374" y="129406"/>
                          <a:pt x="777957" y="124537"/>
                          <a:pt x="771995" y="114799"/>
                        </a:cubicBezTo>
                        <a:cubicBezTo>
                          <a:pt x="766387" y="105722"/>
                          <a:pt x="763578" y="93103"/>
                          <a:pt x="763578" y="76940"/>
                        </a:cubicBezTo>
                        <a:cubicBezTo>
                          <a:pt x="763578" y="53996"/>
                          <a:pt x="767379" y="37144"/>
                          <a:pt x="774981" y="26386"/>
                        </a:cubicBezTo>
                        <a:cubicBezTo>
                          <a:pt x="781246" y="17565"/>
                          <a:pt x="789872" y="13155"/>
                          <a:pt x="800826" y="13155"/>
                        </a:cubicBezTo>
                        <a:close/>
                        <a:moveTo>
                          <a:pt x="712171" y="13155"/>
                        </a:moveTo>
                        <a:cubicBezTo>
                          <a:pt x="734403" y="13155"/>
                          <a:pt x="745513" y="32326"/>
                          <a:pt x="745513" y="70669"/>
                        </a:cubicBezTo>
                        <a:cubicBezTo>
                          <a:pt x="745513" y="109827"/>
                          <a:pt x="734267" y="129406"/>
                          <a:pt x="711785" y="129406"/>
                        </a:cubicBezTo>
                        <a:cubicBezTo>
                          <a:pt x="689553" y="129406"/>
                          <a:pt x="678443" y="109928"/>
                          <a:pt x="678443" y="70975"/>
                        </a:cubicBezTo>
                        <a:cubicBezTo>
                          <a:pt x="678443" y="32428"/>
                          <a:pt x="689679" y="13155"/>
                          <a:pt x="712171" y="13155"/>
                        </a:cubicBezTo>
                        <a:close/>
                        <a:moveTo>
                          <a:pt x="550212" y="13155"/>
                        </a:moveTo>
                        <a:cubicBezTo>
                          <a:pt x="561939" y="13155"/>
                          <a:pt x="570460" y="18049"/>
                          <a:pt x="575764" y="27839"/>
                        </a:cubicBezTo>
                        <a:lnTo>
                          <a:pt x="566356" y="32428"/>
                        </a:lnTo>
                        <a:cubicBezTo>
                          <a:pt x="563140" y="25239"/>
                          <a:pt x="557658" y="21645"/>
                          <a:pt x="549909" y="21645"/>
                        </a:cubicBezTo>
                        <a:cubicBezTo>
                          <a:pt x="532366" y="21645"/>
                          <a:pt x="523292" y="38700"/>
                          <a:pt x="522687" y="72810"/>
                        </a:cubicBezTo>
                        <a:cubicBezTo>
                          <a:pt x="529766" y="61440"/>
                          <a:pt x="538642" y="55755"/>
                          <a:pt x="549293" y="55755"/>
                        </a:cubicBezTo>
                        <a:cubicBezTo>
                          <a:pt x="558378" y="55755"/>
                          <a:pt x="565615" y="59374"/>
                          <a:pt x="571024" y="66615"/>
                        </a:cubicBezTo>
                        <a:cubicBezTo>
                          <a:pt x="575764" y="72988"/>
                          <a:pt x="578135" y="81121"/>
                          <a:pt x="578135" y="91012"/>
                        </a:cubicBezTo>
                        <a:cubicBezTo>
                          <a:pt x="578135" y="103556"/>
                          <a:pt x="574741" y="113370"/>
                          <a:pt x="567964" y="120457"/>
                        </a:cubicBezTo>
                        <a:cubicBezTo>
                          <a:pt x="562304" y="126423"/>
                          <a:pt x="555183" y="129406"/>
                          <a:pt x="546620" y="129406"/>
                        </a:cubicBezTo>
                        <a:cubicBezTo>
                          <a:pt x="535760" y="129406"/>
                          <a:pt x="527344" y="124537"/>
                          <a:pt x="521381" y="114799"/>
                        </a:cubicBezTo>
                        <a:cubicBezTo>
                          <a:pt x="515774" y="105722"/>
                          <a:pt x="512965" y="93103"/>
                          <a:pt x="512965" y="76940"/>
                        </a:cubicBezTo>
                        <a:cubicBezTo>
                          <a:pt x="512965" y="53996"/>
                          <a:pt x="516766" y="37144"/>
                          <a:pt x="524368" y="26386"/>
                        </a:cubicBezTo>
                        <a:cubicBezTo>
                          <a:pt x="530633" y="17565"/>
                          <a:pt x="539258" y="13155"/>
                          <a:pt x="550212" y="13155"/>
                        </a:cubicBezTo>
                        <a:close/>
                        <a:moveTo>
                          <a:pt x="461558" y="13155"/>
                        </a:moveTo>
                        <a:cubicBezTo>
                          <a:pt x="483789" y="13155"/>
                          <a:pt x="494900" y="32326"/>
                          <a:pt x="494900" y="70669"/>
                        </a:cubicBezTo>
                        <a:cubicBezTo>
                          <a:pt x="494900" y="109827"/>
                          <a:pt x="483653" y="129406"/>
                          <a:pt x="461171" y="129406"/>
                        </a:cubicBezTo>
                        <a:cubicBezTo>
                          <a:pt x="438940" y="129406"/>
                          <a:pt x="427829" y="109928"/>
                          <a:pt x="427829" y="70975"/>
                        </a:cubicBezTo>
                        <a:cubicBezTo>
                          <a:pt x="427829" y="32428"/>
                          <a:pt x="439065" y="13155"/>
                          <a:pt x="461558" y="13155"/>
                        </a:cubicBezTo>
                        <a:close/>
                        <a:moveTo>
                          <a:pt x="293709" y="13155"/>
                        </a:moveTo>
                        <a:cubicBezTo>
                          <a:pt x="303097" y="13155"/>
                          <a:pt x="310688" y="16010"/>
                          <a:pt x="316505" y="21721"/>
                        </a:cubicBezTo>
                        <a:cubicBezTo>
                          <a:pt x="321653" y="26717"/>
                          <a:pt x="324232" y="32938"/>
                          <a:pt x="324232" y="40382"/>
                        </a:cubicBezTo>
                        <a:cubicBezTo>
                          <a:pt x="324232" y="47775"/>
                          <a:pt x="322060" y="53842"/>
                          <a:pt x="317727" y="58584"/>
                        </a:cubicBezTo>
                        <a:cubicBezTo>
                          <a:pt x="314009" y="62613"/>
                          <a:pt x="309007" y="65366"/>
                          <a:pt x="302742" y="66845"/>
                        </a:cubicBezTo>
                        <a:lnTo>
                          <a:pt x="302742" y="67839"/>
                        </a:lnTo>
                        <a:cubicBezTo>
                          <a:pt x="310897" y="69675"/>
                          <a:pt x="317090" y="73396"/>
                          <a:pt x="321319" y="79005"/>
                        </a:cubicBezTo>
                        <a:cubicBezTo>
                          <a:pt x="325047" y="83950"/>
                          <a:pt x="326905" y="89891"/>
                          <a:pt x="326905" y="96826"/>
                        </a:cubicBezTo>
                        <a:cubicBezTo>
                          <a:pt x="326905" y="107227"/>
                          <a:pt x="323438" y="115461"/>
                          <a:pt x="316505" y="121529"/>
                        </a:cubicBezTo>
                        <a:cubicBezTo>
                          <a:pt x="310542" y="126780"/>
                          <a:pt x="303045" y="129406"/>
                          <a:pt x="294023" y="129406"/>
                        </a:cubicBezTo>
                        <a:cubicBezTo>
                          <a:pt x="277555" y="129406"/>
                          <a:pt x="266152" y="122293"/>
                          <a:pt x="259835" y="108068"/>
                        </a:cubicBezTo>
                        <a:lnTo>
                          <a:pt x="269243" y="104014"/>
                        </a:lnTo>
                        <a:cubicBezTo>
                          <a:pt x="271937" y="110439"/>
                          <a:pt x="275488" y="114951"/>
                          <a:pt x="279874" y="117551"/>
                        </a:cubicBezTo>
                        <a:cubicBezTo>
                          <a:pt x="283591" y="119795"/>
                          <a:pt x="288311" y="120917"/>
                          <a:pt x="294023" y="120917"/>
                        </a:cubicBezTo>
                        <a:cubicBezTo>
                          <a:pt x="301311" y="120917"/>
                          <a:pt x="307023" y="118469"/>
                          <a:pt x="311148" y="113575"/>
                        </a:cubicBezTo>
                        <a:cubicBezTo>
                          <a:pt x="314771" y="109291"/>
                          <a:pt x="316578" y="103810"/>
                          <a:pt x="316578" y="97131"/>
                        </a:cubicBezTo>
                        <a:cubicBezTo>
                          <a:pt x="316578" y="88769"/>
                          <a:pt x="313957" y="82472"/>
                          <a:pt x="308705" y="78240"/>
                        </a:cubicBezTo>
                        <a:cubicBezTo>
                          <a:pt x="303964" y="74417"/>
                          <a:pt x="297385" y="72505"/>
                          <a:pt x="288969" y="72505"/>
                        </a:cubicBezTo>
                        <a:lnTo>
                          <a:pt x="280176" y="72505"/>
                        </a:lnTo>
                        <a:lnTo>
                          <a:pt x="280176" y="63556"/>
                        </a:lnTo>
                        <a:lnTo>
                          <a:pt x="288050" y="63556"/>
                        </a:lnTo>
                        <a:cubicBezTo>
                          <a:pt x="296978" y="63556"/>
                          <a:pt x="303703" y="61286"/>
                          <a:pt x="308245" y="56749"/>
                        </a:cubicBezTo>
                        <a:cubicBezTo>
                          <a:pt x="312119" y="52874"/>
                          <a:pt x="314061" y="47699"/>
                          <a:pt x="314061" y="41224"/>
                        </a:cubicBezTo>
                        <a:cubicBezTo>
                          <a:pt x="314061" y="34697"/>
                          <a:pt x="311869" y="29650"/>
                          <a:pt x="307483" y="26080"/>
                        </a:cubicBezTo>
                        <a:cubicBezTo>
                          <a:pt x="303807" y="23123"/>
                          <a:pt x="299139" y="21645"/>
                          <a:pt x="293480" y="21645"/>
                        </a:cubicBezTo>
                        <a:cubicBezTo>
                          <a:pt x="287977" y="21645"/>
                          <a:pt x="283257" y="23225"/>
                          <a:pt x="279331" y="26386"/>
                        </a:cubicBezTo>
                        <a:cubicBezTo>
                          <a:pt x="275717" y="29293"/>
                          <a:pt x="273086" y="33346"/>
                          <a:pt x="271457" y="38546"/>
                        </a:cubicBezTo>
                        <a:lnTo>
                          <a:pt x="262049" y="34799"/>
                        </a:lnTo>
                        <a:cubicBezTo>
                          <a:pt x="264952" y="27354"/>
                          <a:pt x="269442" y="21772"/>
                          <a:pt x="275509" y="18049"/>
                        </a:cubicBezTo>
                        <a:cubicBezTo>
                          <a:pt x="280709" y="14786"/>
                          <a:pt x="286776" y="13155"/>
                          <a:pt x="293709" y="13155"/>
                        </a:cubicBezTo>
                        <a:close/>
                        <a:moveTo>
                          <a:pt x="211707" y="13155"/>
                        </a:moveTo>
                        <a:cubicBezTo>
                          <a:pt x="221293" y="13155"/>
                          <a:pt x="228884" y="16035"/>
                          <a:pt x="234492" y="21797"/>
                        </a:cubicBezTo>
                        <a:cubicBezTo>
                          <a:pt x="239546" y="26947"/>
                          <a:pt x="242073" y="33677"/>
                          <a:pt x="242073" y="41988"/>
                        </a:cubicBezTo>
                        <a:cubicBezTo>
                          <a:pt x="242073" y="48667"/>
                          <a:pt x="240256" y="54811"/>
                          <a:pt x="236643" y="60420"/>
                        </a:cubicBezTo>
                        <a:cubicBezTo>
                          <a:pt x="233218" y="65621"/>
                          <a:pt x="227151" y="72147"/>
                          <a:pt x="218431" y="79999"/>
                        </a:cubicBezTo>
                        <a:cubicBezTo>
                          <a:pt x="203698" y="92899"/>
                          <a:pt x="193349" y="105799"/>
                          <a:pt x="187384" y="118699"/>
                        </a:cubicBezTo>
                        <a:lnTo>
                          <a:pt x="242219" y="118699"/>
                        </a:lnTo>
                        <a:lnTo>
                          <a:pt x="242219" y="127341"/>
                        </a:lnTo>
                        <a:lnTo>
                          <a:pt x="177518" y="127341"/>
                        </a:lnTo>
                        <a:lnTo>
                          <a:pt x="177518" y="119617"/>
                        </a:lnTo>
                        <a:cubicBezTo>
                          <a:pt x="183993" y="104116"/>
                          <a:pt x="195287" y="88998"/>
                          <a:pt x="211404" y="74263"/>
                        </a:cubicBezTo>
                        <a:cubicBezTo>
                          <a:pt x="219966" y="66258"/>
                          <a:pt x="225595" y="59910"/>
                          <a:pt x="228299" y="55220"/>
                        </a:cubicBezTo>
                        <a:cubicBezTo>
                          <a:pt x="230597" y="51242"/>
                          <a:pt x="231745" y="46832"/>
                          <a:pt x="231745" y="41988"/>
                        </a:cubicBezTo>
                        <a:cubicBezTo>
                          <a:pt x="231745" y="35308"/>
                          <a:pt x="229626" y="30133"/>
                          <a:pt x="225396" y="26463"/>
                        </a:cubicBezTo>
                        <a:cubicBezTo>
                          <a:pt x="221773" y="23352"/>
                          <a:pt x="217158" y="21797"/>
                          <a:pt x="211550" y="21797"/>
                        </a:cubicBezTo>
                        <a:cubicBezTo>
                          <a:pt x="198703" y="21797"/>
                          <a:pt x="190953" y="29624"/>
                          <a:pt x="188301" y="45276"/>
                        </a:cubicBezTo>
                        <a:lnTo>
                          <a:pt x="178436" y="42753"/>
                        </a:lnTo>
                        <a:cubicBezTo>
                          <a:pt x="180526" y="32453"/>
                          <a:pt x="184835" y="24754"/>
                          <a:pt x="191361" y="19655"/>
                        </a:cubicBezTo>
                        <a:cubicBezTo>
                          <a:pt x="196867" y="15322"/>
                          <a:pt x="203645" y="13155"/>
                          <a:pt x="211707" y="13155"/>
                        </a:cubicBezTo>
                        <a:close/>
                        <a:moveTo>
                          <a:pt x="116960" y="13155"/>
                        </a:moveTo>
                        <a:cubicBezTo>
                          <a:pt x="139191" y="13155"/>
                          <a:pt x="150305" y="32326"/>
                          <a:pt x="150305" y="70669"/>
                        </a:cubicBezTo>
                        <a:cubicBezTo>
                          <a:pt x="150305" y="109827"/>
                          <a:pt x="139063" y="129406"/>
                          <a:pt x="116578" y="129406"/>
                        </a:cubicBezTo>
                        <a:cubicBezTo>
                          <a:pt x="94348" y="129406"/>
                          <a:pt x="83232" y="109928"/>
                          <a:pt x="83232" y="70975"/>
                        </a:cubicBezTo>
                        <a:cubicBezTo>
                          <a:pt x="83232" y="32428"/>
                          <a:pt x="94475" y="13155"/>
                          <a:pt x="116960" y="13155"/>
                        </a:cubicBezTo>
                        <a:close/>
                        <a:moveTo>
                          <a:pt x="34187" y="13155"/>
                        </a:moveTo>
                        <a:cubicBezTo>
                          <a:pt x="43773" y="13155"/>
                          <a:pt x="51370" y="16035"/>
                          <a:pt x="56978" y="21797"/>
                        </a:cubicBezTo>
                        <a:cubicBezTo>
                          <a:pt x="62026" y="26947"/>
                          <a:pt x="64550" y="33677"/>
                          <a:pt x="64550" y="41988"/>
                        </a:cubicBezTo>
                        <a:cubicBezTo>
                          <a:pt x="64550" y="48667"/>
                          <a:pt x="62740" y="54811"/>
                          <a:pt x="59120" y="60420"/>
                        </a:cubicBezTo>
                        <a:cubicBezTo>
                          <a:pt x="55704" y="65621"/>
                          <a:pt x="49636" y="72147"/>
                          <a:pt x="40918" y="79999"/>
                        </a:cubicBezTo>
                        <a:cubicBezTo>
                          <a:pt x="26182" y="92899"/>
                          <a:pt x="15831" y="105799"/>
                          <a:pt x="9866" y="118699"/>
                        </a:cubicBezTo>
                        <a:lnTo>
                          <a:pt x="64703" y="118699"/>
                        </a:lnTo>
                        <a:lnTo>
                          <a:pt x="64703" y="127341"/>
                        </a:lnTo>
                        <a:lnTo>
                          <a:pt x="0" y="127341"/>
                        </a:lnTo>
                        <a:lnTo>
                          <a:pt x="0" y="119617"/>
                        </a:lnTo>
                        <a:cubicBezTo>
                          <a:pt x="6475" y="104116"/>
                          <a:pt x="17770" y="88998"/>
                          <a:pt x="33881" y="74263"/>
                        </a:cubicBezTo>
                        <a:cubicBezTo>
                          <a:pt x="42447" y="66258"/>
                          <a:pt x="48081" y="59910"/>
                          <a:pt x="50784" y="55220"/>
                        </a:cubicBezTo>
                        <a:cubicBezTo>
                          <a:pt x="53078" y="51242"/>
                          <a:pt x="54225" y="46832"/>
                          <a:pt x="54225" y="41988"/>
                        </a:cubicBezTo>
                        <a:cubicBezTo>
                          <a:pt x="54225" y="35308"/>
                          <a:pt x="52109" y="30133"/>
                          <a:pt x="47878" y="26463"/>
                        </a:cubicBezTo>
                        <a:cubicBezTo>
                          <a:pt x="44257" y="23352"/>
                          <a:pt x="39643" y="21797"/>
                          <a:pt x="34034" y="21797"/>
                        </a:cubicBezTo>
                        <a:cubicBezTo>
                          <a:pt x="21185" y="21797"/>
                          <a:pt x="13435" y="29624"/>
                          <a:pt x="10784" y="45276"/>
                        </a:cubicBezTo>
                        <a:lnTo>
                          <a:pt x="918" y="42753"/>
                        </a:lnTo>
                        <a:cubicBezTo>
                          <a:pt x="3008" y="32453"/>
                          <a:pt x="7317" y="24754"/>
                          <a:pt x="13843" y="19655"/>
                        </a:cubicBezTo>
                        <a:cubicBezTo>
                          <a:pt x="19349" y="15322"/>
                          <a:pt x="26131" y="13155"/>
                          <a:pt x="34187" y="13155"/>
                        </a:cubicBezTo>
                        <a:close/>
                        <a:moveTo>
                          <a:pt x="649278" y="0"/>
                        </a:moveTo>
                        <a:lnTo>
                          <a:pt x="657078" y="0"/>
                        </a:lnTo>
                        <a:lnTo>
                          <a:pt x="596127" y="143478"/>
                        </a:lnTo>
                        <a:lnTo>
                          <a:pt x="588326" y="143478"/>
                        </a:lnTo>
                        <a:close/>
                        <a:moveTo>
                          <a:pt x="398664" y="0"/>
                        </a:moveTo>
                        <a:lnTo>
                          <a:pt x="406465" y="0"/>
                        </a:lnTo>
                        <a:lnTo>
                          <a:pt x="345513" y="143478"/>
                        </a:lnTo>
                        <a:lnTo>
                          <a:pt x="337713" y="14347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2" name="テキスト ボックス 29">
                    <a:extLst>
                      <a:ext uri="{FF2B5EF4-FFF2-40B4-BE49-F238E27FC236}">
                        <a16:creationId xmlns:a16="http://schemas.microsoft.com/office/drawing/2014/main" id="{CD944301-BEF4-417E-B39F-4BBDA3BD8D28}"/>
                      </a:ext>
                    </a:extLst>
                  </p:cNvPr>
                  <p:cNvSpPr txBox="1"/>
                  <p:nvPr/>
                </p:nvSpPr>
                <p:spPr>
                  <a:xfrm>
                    <a:off x="1587701" y="1258786"/>
                    <a:ext cx="1086307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151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2023/06/06</a:t>
                    </a:r>
                  </a:p>
                </p:txBody>
              </p:sp>
              <p:sp>
                <p:nvSpPr>
                  <p:cNvPr id="33" name="フリーフォーム: 図形 32">
                    <a:extLst>
                      <a:ext uri="{FF2B5EF4-FFF2-40B4-BE49-F238E27FC236}">
                        <a16:creationId xmlns:a16="http://schemas.microsoft.com/office/drawing/2014/main" id="{4B77EFD7-5DB6-4A85-AAEB-C42E456CCC64}"/>
                      </a:ext>
                    </a:extLst>
                  </p:cNvPr>
                  <p:cNvSpPr/>
                  <p:nvPr/>
                </p:nvSpPr>
                <p:spPr>
                  <a:xfrm>
                    <a:off x="1617115" y="1573625"/>
                    <a:ext cx="165881" cy="141848"/>
                  </a:xfrm>
                  <a:custGeom>
                    <a:avLst/>
                    <a:gdLst>
                      <a:gd name="connsiteX0" fmla="*/ 84150 w 142733"/>
                      <a:gd name="connsiteY0" fmla="*/ 1606 h 115945"/>
                      <a:gd name="connsiteX1" fmla="*/ 138681 w 142733"/>
                      <a:gd name="connsiteY1" fmla="*/ 1606 h 115945"/>
                      <a:gd name="connsiteX2" fmla="*/ 138681 w 142733"/>
                      <a:gd name="connsiteY2" fmla="*/ 10248 h 115945"/>
                      <a:gd name="connsiteX3" fmla="*/ 92410 w 142733"/>
                      <a:gd name="connsiteY3" fmla="*/ 10248 h 115945"/>
                      <a:gd name="connsiteX4" fmla="*/ 91033 w 142733"/>
                      <a:gd name="connsiteY4" fmla="*/ 39999 h 115945"/>
                      <a:gd name="connsiteX5" fmla="*/ 90115 w 142733"/>
                      <a:gd name="connsiteY5" fmla="*/ 53154 h 115945"/>
                      <a:gd name="connsiteX6" fmla="*/ 99981 w 142733"/>
                      <a:gd name="connsiteY6" fmla="*/ 44206 h 115945"/>
                      <a:gd name="connsiteX7" fmla="*/ 112065 w 142733"/>
                      <a:gd name="connsiteY7" fmla="*/ 41376 h 115945"/>
                      <a:gd name="connsiteX8" fmla="*/ 134933 w 142733"/>
                      <a:gd name="connsiteY8" fmla="*/ 52390 h 115945"/>
                      <a:gd name="connsiteX9" fmla="*/ 142734 w 142733"/>
                      <a:gd name="connsiteY9" fmla="*/ 77551 h 115945"/>
                      <a:gd name="connsiteX10" fmla="*/ 131721 w 142733"/>
                      <a:gd name="connsiteY10" fmla="*/ 107150 h 115945"/>
                      <a:gd name="connsiteX11" fmla="*/ 109541 w 142733"/>
                      <a:gd name="connsiteY11" fmla="*/ 115945 h 115945"/>
                      <a:gd name="connsiteX12" fmla="*/ 78184 w 142733"/>
                      <a:gd name="connsiteY12" fmla="*/ 95066 h 115945"/>
                      <a:gd name="connsiteX13" fmla="*/ 87744 w 142733"/>
                      <a:gd name="connsiteY13" fmla="*/ 91012 h 115945"/>
                      <a:gd name="connsiteX14" fmla="*/ 109541 w 142733"/>
                      <a:gd name="connsiteY14" fmla="*/ 107456 h 115945"/>
                      <a:gd name="connsiteX15" fmla="*/ 126902 w 142733"/>
                      <a:gd name="connsiteY15" fmla="*/ 98584 h 115945"/>
                      <a:gd name="connsiteX16" fmla="*/ 132409 w 142733"/>
                      <a:gd name="connsiteY16" fmla="*/ 78011 h 115945"/>
                      <a:gd name="connsiteX17" fmla="*/ 125832 w 142733"/>
                      <a:gd name="connsiteY17" fmla="*/ 56290 h 115945"/>
                      <a:gd name="connsiteX18" fmla="*/ 110612 w 142733"/>
                      <a:gd name="connsiteY18" fmla="*/ 49866 h 115945"/>
                      <a:gd name="connsiteX19" fmla="*/ 97151 w 142733"/>
                      <a:gd name="connsiteY19" fmla="*/ 54530 h 115945"/>
                      <a:gd name="connsiteX20" fmla="*/ 89656 w 142733"/>
                      <a:gd name="connsiteY20" fmla="*/ 65544 h 115945"/>
                      <a:gd name="connsiteX21" fmla="*/ 81472 w 142733"/>
                      <a:gd name="connsiteY21" fmla="*/ 64244 h 115945"/>
                      <a:gd name="connsiteX22" fmla="*/ 26463 w 142733"/>
                      <a:gd name="connsiteY22" fmla="*/ 0 h 115945"/>
                      <a:gd name="connsiteX23" fmla="*/ 34493 w 142733"/>
                      <a:gd name="connsiteY23" fmla="*/ 0 h 115945"/>
                      <a:gd name="connsiteX24" fmla="*/ 34493 w 142733"/>
                      <a:gd name="connsiteY24" fmla="*/ 105544 h 115945"/>
                      <a:gd name="connsiteX25" fmla="*/ 55602 w 142733"/>
                      <a:gd name="connsiteY25" fmla="*/ 105544 h 115945"/>
                      <a:gd name="connsiteX26" fmla="*/ 55602 w 142733"/>
                      <a:gd name="connsiteY26" fmla="*/ 113880 h 115945"/>
                      <a:gd name="connsiteX27" fmla="*/ 2218 w 142733"/>
                      <a:gd name="connsiteY27" fmla="*/ 113880 h 115945"/>
                      <a:gd name="connsiteX28" fmla="*/ 2218 w 142733"/>
                      <a:gd name="connsiteY28" fmla="*/ 105544 h 115945"/>
                      <a:gd name="connsiteX29" fmla="*/ 24779 w 142733"/>
                      <a:gd name="connsiteY29" fmla="*/ 105544 h 115945"/>
                      <a:gd name="connsiteX30" fmla="*/ 24779 w 142733"/>
                      <a:gd name="connsiteY30" fmla="*/ 10630 h 115945"/>
                      <a:gd name="connsiteX31" fmla="*/ 1760 w 142733"/>
                      <a:gd name="connsiteY31" fmla="*/ 22409 h 115945"/>
                      <a:gd name="connsiteX32" fmla="*/ 0 w 142733"/>
                      <a:gd name="connsiteY32" fmla="*/ 13308 h 115945"/>
                      <a:gd name="connsiteX33" fmla="*/ 26463 w 142733"/>
                      <a:gd name="connsiteY33" fmla="*/ 0 h 115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42733" h="115945">
                        <a:moveTo>
                          <a:pt x="84150" y="1606"/>
                        </a:moveTo>
                        <a:lnTo>
                          <a:pt x="138681" y="1606"/>
                        </a:lnTo>
                        <a:lnTo>
                          <a:pt x="138681" y="10248"/>
                        </a:lnTo>
                        <a:lnTo>
                          <a:pt x="92410" y="10248"/>
                        </a:lnTo>
                        <a:lnTo>
                          <a:pt x="91033" y="39999"/>
                        </a:lnTo>
                        <a:cubicBezTo>
                          <a:pt x="90931" y="42243"/>
                          <a:pt x="90625" y="46628"/>
                          <a:pt x="90115" y="53154"/>
                        </a:cubicBezTo>
                        <a:cubicBezTo>
                          <a:pt x="92461" y="49330"/>
                          <a:pt x="95749" y="46347"/>
                          <a:pt x="99981" y="44206"/>
                        </a:cubicBezTo>
                        <a:cubicBezTo>
                          <a:pt x="103754" y="42319"/>
                          <a:pt x="107783" y="41376"/>
                          <a:pt x="112065" y="41376"/>
                        </a:cubicBezTo>
                        <a:cubicBezTo>
                          <a:pt x="121498" y="41376"/>
                          <a:pt x="129120" y="45047"/>
                          <a:pt x="134933" y="52390"/>
                        </a:cubicBezTo>
                        <a:cubicBezTo>
                          <a:pt x="140134" y="59017"/>
                          <a:pt x="142734" y="67405"/>
                          <a:pt x="142734" y="77551"/>
                        </a:cubicBezTo>
                        <a:cubicBezTo>
                          <a:pt x="142734" y="90197"/>
                          <a:pt x="139063" y="100063"/>
                          <a:pt x="131721" y="107150"/>
                        </a:cubicBezTo>
                        <a:cubicBezTo>
                          <a:pt x="125705" y="113013"/>
                          <a:pt x="118311" y="115945"/>
                          <a:pt x="109541" y="115945"/>
                        </a:cubicBezTo>
                        <a:cubicBezTo>
                          <a:pt x="94143" y="115945"/>
                          <a:pt x="83690" y="108985"/>
                          <a:pt x="78184" y="95066"/>
                        </a:cubicBezTo>
                        <a:lnTo>
                          <a:pt x="87744" y="91012"/>
                        </a:lnTo>
                        <a:cubicBezTo>
                          <a:pt x="91568" y="101975"/>
                          <a:pt x="98834" y="107456"/>
                          <a:pt x="109541" y="107456"/>
                        </a:cubicBezTo>
                        <a:cubicBezTo>
                          <a:pt x="116985" y="107456"/>
                          <a:pt x="122772" y="104498"/>
                          <a:pt x="126902" y="98584"/>
                        </a:cubicBezTo>
                        <a:cubicBezTo>
                          <a:pt x="130574" y="93332"/>
                          <a:pt x="132409" y="86474"/>
                          <a:pt x="132409" y="78011"/>
                        </a:cubicBezTo>
                        <a:cubicBezTo>
                          <a:pt x="132409" y="68527"/>
                          <a:pt x="130217" y="61286"/>
                          <a:pt x="125832" y="56290"/>
                        </a:cubicBezTo>
                        <a:cubicBezTo>
                          <a:pt x="122008" y="52006"/>
                          <a:pt x="116934" y="49866"/>
                          <a:pt x="110612" y="49866"/>
                        </a:cubicBezTo>
                        <a:cubicBezTo>
                          <a:pt x="105513" y="49866"/>
                          <a:pt x="101026" y="51421"/>
                          <a:pt x="97151" y="54530"/>
                        </a:cubicBezTo>
                        <a:cubicBezTo>
                          <a:pt x="93786" y="57284"/>
                          <a:pt x="91288" y="60955"/>
                          <a:pt x="89656" y="65544"/>
                        </a:cubicBezTo>
                        <a:lnTo>
                          <a:pt x="81472" y="64244"/>
                        </a:lnTo>
                        <a:close/>
                        <a:moveTo>
                          <a:pt x="26463" y="0"/>
                        </a:moveTo>
                        <a:lnTo>
                          <a:pt x="34493" y="0"/>
                        </a:lnTo>
                        <a:lnTo>
                          <a:pt x="34493" y="105544"/>
                        </a:lnTo>
                        <a:lnTo>
                          <a:pt x="55602" y="105544"/>
                        </a:lnTo>
                        <a:lnTo>
                          <a:pt x="55602" y="113880"/>
                        </a:lnTo>
                        <a:lnTo>
                          <a:pt x="2218" y="113880"/>
                        </a:lnTo>
                        <a:lnTo>
                          <a:pt x="2218" y="105544"/>
                        </a:lnTo>
                        <a:lnTo>
                          <a:pt x="24779" y="105544"/>
                        </a:lnTo>
                        <a:lnTo>
                          <a:pt x="24779" y="10630"/>
                        </a:lnTo>
                        <a:cubicBezTo>
                          <a:pt x="18152" y="15168"/>
                          <a:pt x="10478" y="19095"/>
                          <a:pt x="1760" y="22409"/>
                        </a:cubicBezTo>
                        <a:lnTo>
                          <a:pt x="0" y="13308"/>
                        </a:lnTo>
                        <a:cubicBezTo>
                          <a:pt x="8668" y="10402"/>
                          <a:pt x="17489" y="5965"/>
                          <a:pt x="2646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4" name="テキスト ボックス 31">
                    <a:extLst>
                      <a:ext uri="{FF2B5EF4-FFF2-40B4-BE49-F238E27FC236}">
                        <a16:creationId xmlns:a16="http://schemas.microsoft.com/office/drawing/2014/main" id="{9FAAC11A-CEE4-474F-87AB-638C1093FF77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845" y="1501282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15</a:t>
                    </a:r>
                  </a:p>
                </p:txBody>
              </p:sp>
              <p:sp>
                <p:nvSpPr>
                  <p:cNvPr id="35" name="フリーフォーム: 図形 34">
                    <a:extLst>
                      <a:ext uri="{FF2B5EF4-FFF2-40B4-BE49-F238E27FC236}">
                        <a16:creationId xmlns:a16="http://schemas.microsoft.com/office/drawing/2014/main" id="{3BBEE51C-8E84-4910-99B7-3078EE355E05}"/>
                      </a:ext>
                    </a:extLst>
                  </p:cNvPr>
                  <p:cNvSpPr/>
                  <p:nvPr/>
                </p:nvSpPr>
                <p:spPr>
                  <a:xfrm>
                    <a:off x="1820087" y="1559309"/>
                    <a:ext cx="153319" cy="170105"/>
                  </a:xfrm>
                  <a:custGeom>
                    <a:avLst/>
                    <a:gdLst>
                      <a:gd name="connsiteX0" fmla="*/ 61490 w 131924"/>
                      <a:gd name="connsiteY0" fmla="*/ 93460 h 139042"/>
                      <a:gd name="connsiteX1" fmla="*/ 62332 w 131924"/>
                      <a:gd name="connsiteY1" fmla="*/ 93918 h 139042"/>
                      <a:gd name="connsiteX2" fmla="*/ 78317 w 131924"/>
                      <a:gd name="connsiteY2" fmla="*/ 113192 h 139042"/>
                      <a:gd name="connsiteX3" fmla="*/ 78545 w 131924"/>
                      <a:gd name="connsiteY3" fmla="*/ 113956 h 139042"/>
                      <a:gd name="connsiteX4" fmla="*/ 77551 w 131924"/>
                      <a:gd name="connsiteY4" fmla="*/ 115257 h 139042"/>
                      <a:gd name="connsiteX5" fmla="*/ 74875 w 131924"/>
                      <a:gd name="connsiteY5" fmla="*/ 117092 h 139042"/>
                      <a:gd name="connsiteX6" fmla="*/ 73115 w 131924"/>
                      <a:gd name="connsiteY6" fmla="*/ 118086 h 139042"/>
                      <a:gd name="connsiteX7" fmla="*/ 72351 w 131924"/>
                      <a:gd name="connsiteY7" fmla="*/ 117398 h 139042"/>
                      <a:gd name="connsiteX8" fmla="*/ 57054 w 131924"/>
                      <a:gd name="connsiteY8" fmla="*/ 97819 h 139042"/>
                      <a:gd name="connsiteX9" fmla="*/ 56520 w 131924"/>
                      <a:gd name="connsiteY9" fmla="*/ 97130 h 139042"/>
                      <a:gd name="connsiteX10" fmla="*/ 57972 w 131924"/>
                      <a:gd name="connsiteY10" fmla="*/ 95678 h 139042"/>
                      <a:gd name="connsiteX11" fmla="*/ 60114 w 131924"/>
                      <a:gd name="connsiteY11" fmla="*/ 94071 h 139042"/>
                      <a:gd name="connsiteX12" fmla="*/ 61490 w 131924"/>
                      <a:gd name="connsiteY12" fmla="*/ 93460 h 139042"/>
                      <a:gd name="connsiteX13" fmla="*/ 7188 w 131924"/>
                      <a:gd name="connsiteY13" fmla="*/ 62026 h 139042"/>
                      <a:gd name="connsiteX14" fmla="*/ 7188 w 131924"/>
                      <a:gd name="connsiteY14" fmla="*/ 104702 h 139042"/>
                      <a:gd name="connsiteX15" fmla="*/ 29597 w 131924"/>
                      <a:gd name="connsiteY15" fmla="*/ 104702 h 139042"/>
                      <a:gd name="connsiteX16" fmla="*/ 29597 w 131924"/>
                      <a:gd name="connsiteY16" fmla="*/ 62026 h 139042"/>
                      <a:gd name="connsiteX17" fmla="*/ 101026 w 131924"/>
                      <a:gd name="connsiteY17" fmla="*/ 59196 h 139042"/>
                      <a:gd name="connsiteX18" fmla="*/ 108983 w 131924"/>
                      <a:gd name="connsiteY18" fmla="*/ 60114 h 139042"/>
                      <a:gd name="connsiteX19" fmla="*/ 110894 w 131924"/>
                      <a:gd name="connsiteY19" fmla="*/ 61184 h 139042"/>
                      <a:gd name="connsiteX20" fmla="*/ 109902 w 131924"/>
                      <a:gd name="connsiteY20" fmla="*/ 63861 h 139042"/>
                      <a:gd name="connsiteX21" fmla="*/ 109140 w 131924"/>
                      <a:gd name="connsiteY21" fmla="*/ 75639 h 139042"/>
                      <a:gd name="connsiteX22" fmla="*/ 109140 w 131924"/>
                      <a:gd name="connsiteY22" fmla="*/ 77016 h 139042"/>
                      <a:gd name="connsiteX23" fmla="*/ 128865 w 131924"/>
                      <a:gd name="connsiteY23" fmla="*/ 76863 h 139042"/>
                      <a:gd name="connsiteX24" fmla="*/ 129941 w 131924"/>
                      <a:gd name="connsiteY24" fmla="*/ 77781 h 139042"/>
                      <a:gd name="connsiteX25" fmla="*/ 129941 w 131924"/>
                      <a:gd name="connsiteY25" fmla="*/ 82675 h 139042"/>
                      <a:gd name="connsiteX26" fmla="*/ 128865 w 131924"/>
                      <a:gd name="connsiteY26" fmla="*/ 83747 h 139042"/>
                      <a:gd name="connsiteX27" fmla="*/ 109140 w 131924"/>
                      <a:gd name="connsiteY27" fmla="*/ 83441 h 139042"/>
                      <a:gd name="connsiteX28" fmla="*/ 109140 w 131924"/>
                      <a:gd name="connsiteY28" fmla="*/ 106768 h 139042"/>
                      <a:gd name="connsiteX29" fmla="*/ 109286 w 131924"/>
                      <a:gd name="connsiteY29" fmla="*/ 126959 h 139042"/>
                      <a:gd name="connsiteX30" fmla="*/ 105235 w 131924"/>
                      <a:gd name="connsiteY30" fmla="*/ 136671 h 139042"/>
                      <a:gd name="connsiteX31" fmla="*/ 90480 w 131924"/>
                      <a:gd name="connsiteY31" fmla="*/ 139042 h 139042"/>
                      <a:gd name="connsiteX32" fmla="*/ 87876 w 131924"/>
                      <a:gd name="connsiteY32" fmla="*/ 139042 h 139042"/>
                      <a:gd name="connsiteX33" fmla="*/ 85505 w 131924"/>
                      <a:gd name="connsiteY33" fmla="*/ 138660 h 139042"/>
                      <a:gd name="connsiteX34" fmla="*/ 84587 w 131924"/>
                      <a:gd name="connsiteY34" fmla="*/ 136518 h 139042"/>
                      <a:gd name="connsiteX35" fmla="*/ 81911 w 131924"/>
                      <a:gd name="connsiteY35" fmla="*/ 131089 h 139042"/>
                      <a:gd name="connsiteX36" fmla="*/ 92850 w 131924"/>
                      <a:gd name="connsiteY36" fmla="*/ 131700 h 139042"/>
                      <a:gd name="connsiteX37" fmla="*/ 96442 w 131924"/>
                      <a:gd name="connsiteY37" fmla="*/ 131623 h 139042"/>
                      <a:gd name="connsiteX38" fmla="*/ 102102 w 131924"/>
                      <a:gd name="connsiteY38" fmla="*/ 125581 h 139042"/>
                      <a:gd name="connsiteX39" fmla="*/ 102102 w 131924"/>
                      <a:gd name="connsiteY39" fmla="*/ 83441 h 139042"/>
                      <a:gd name="connsiteX40" fmla="*/ 65162 w 131924"/>
                      <a:gd name="connsiteY40" fmla="*/ 83441 h 139042"/>
                      <a:gd name="connsiteX41" fmla="*/ 43670 w 131924"/>
                      <a:gd name="connsiteY41" fmla="*/ 83747 h 139042"/>
                      <a:gd name="connsiteX42" fmla="*/ 42599 w 131924"/>
                      <a:gd name="connsiteY42" fmla="*/ 82675 h 139042"/>
                      <a:gd name="connsiteX43" fmla="*/ 42599 w 131924"/>
                      <a:gd name="connsiteY43" fmla="*/ 77781 h 139042"/>
                      <a:gd name="connsiteX44" fmla="*/ 43670 w 131924"/>
                      <a:gd name="connsiteY44" fmla="*/ 76863 h 139042"/>
                      <a:gd name="connsiteX45" fmla="*/ 65162 w 131924"/>
                      <a:gd name="connsiteY45" fmla="*/ 77016 h 139042"/>
                      <a:gd name="connsiteX46" fmla="*/ 102102 w 131924"/>
                      <a:gd name="connsiteY46" fmla="*/ 77016 h 139042"/>
                      <a:gd name="connsiteX47" fmla="*/ 102102 w 131924"/>
                      <a:gd name="connsiteY47" fmla="*/ 75945 h 139042"/>
                      <a:gd name="connsiteX48" fmla="*/ 101026 w 131924"/>
                      <a:gd name="connsiteY48" fmla="*/ 59196 h 139042"/>
                      <a:gd name="connsiteX49" fmla="*/ 7188 w 131924"/>
                      <a:gd name="connsiteY49" fmla="*/ 15448 h 139042"/>
                      <a:gd name="connsiteX50" fmla="*/ 7188 w 131924"/>
                      <a:gd name="connsiteY50" fmla="*/ 55754 h 139042"/>
                      <a:gd name="connsiteX51" fmla="*/ 29597 w 131924"/>
                      <a:gd name="connsiteY51" fmla="*/ 55754 h 139042"/>
                      <a:gd name="connsiteX52" fmla="*/ 29597 w 131924"/>
                      <a:gd name="connsiteY52" fmla="*/ 15448 h 139042"/>
                      <a:gd name="connsiteX53" fmla="*/ 1070 w 131924"/>
                      <a:gd name="connsiteY53" fmla="*/ 8718 h 139042"/>
                      <a:gd name="connsiteX54" fmla="*/ 13308 w 131924"/>
                      <a:gd name="connsiteY54" fmla="*/ 9024 h 139042"/>
                      <a:gd name="connsiteX55" fmla="*/ 23326 w 131924"/>
                      <a:gd name="connsiteY55" fmla="*/ 9024 h 139042"/>
                      <a:gd name="connsiteX56" fmla="*/ 35563 w 131924"/>
                      <a:gd name="connsiteY56" fmla="*/ 8718 h 139042"/>
                      <a:gd name="connsiteX57" fmla="*/ 36634 w 131924"/>
                      <a:gd name="connsiteY57" fmla="*/ 9790 h 139042"/>
                      <a:gd name="connsiteX58" fmla="*/ 36328 w 131924"/>
                      <a:gd name="connsiteY58" fmla="*/ 41452 h 139042"/>
                      <a:gd name="connsiteX59" fmla="*/ 36328 w 131924"/>
                      <a:gd name="connsiteY59" fmla="*/ 73115 h 139042"/>
                      <a:gd name="connsiteX60" fmla="*/ 36634 w 131924"/>
                      <a:gd name="connsiteY60" fmla="*/ 119081 h 139042"/>
                      <a:gd name="connsiteX61" fmla="*/ 35563 w 131924"/>
                      <a:gd name="connsiteY61" fmla="*/ 120228 h 139042"/>
                      <a:gd name="connsiteX62" fmla="*/ 30669 w 131924"/>
                      <a:gd name="connsiteY62" fmla="*/ 120228 h 139042"/>
                      <a:gd name="connsiteX63" fmla="*/ 29597 w 131924"/>
                      <a:gd name="connsiteY63" fmla="*/ 119081 h 139042"/>
                      <a:gd name="connsiteX64" fmla="*/ 29597 w 131924"/>
                      <a:gd name="connsiteY64" fmla="*/ 110974 h 139042"/>
                      <a:gd name="connsiteX65" fmla="*/ 7188 w 131924"/>
                      <a:gd name="connsiteY65" fmla="*/ 110974 h 139042"/>
                      <a:gd name="connsiteX66" fmla="*/ 7188 w 131924"/>
                      <a:gd name="connsiteY66" fmla="*/ 124281 h 139042"/>
                      <a:gd name="connsiteX67" fmla="*/ 6118 w 131924"/>
                      <a:gd name="connsiteY67" fmla="*/ 125199 h 139042"/>
                      <a:gd name="connsiteX68" fmla="*/ 1070 w 131924"/>
                      <a:gd name="connsiteY68" fmla="*/ 125199 h 139042"/>
                      <a:gd name="connsiteX69" fmla="*/ 0 w 131924"/>
                      <a:gd name="connsiteY69" fmla="*/ 124281 h 139042"/>
                      <a:gd name="connsiteX70" fmla="*/ 306 w 131924"/>
                      <a:gd name="connsiteY70" fmla="*/ 76099 h 139042"/>
                      <a:gd name="connsiteX71" fmla="*/ 306 w 131924"/>
                      <a:gd name="connsiteY71" fmla="*/ 46194 h 139042"/>
                      <a:gd name="connsiteX72" fmla="*/ 0 w 131924"/>
                      <a:gd name="connsiteY72" fmla="*/ 9790 h 139042"/>
                      <a:gd name="connsiteX73" fmla="*/ 1070 w 131924"/>
                      <a:gd name="connsiteY73" fmla="*/ 8718 h 139042"/>
                      <a:gd name="connsiteX74" fmla="*/ 79005 w 131924"/>
                      <a:gd name="connsiteY74" fmla="*/ 0 h 139042"/>
                      <a:gd name="connsiteX75" fmla="*/ 87111 w 131924"/>
                      <a:gd name="connsiteY75" fmla="*/ 764 h 139042"/>
                      <a:gd name="connsiteX76" fmla="*/ 88641 w 131924"/>
                      <a:gd name="connsiteY76" fmla="*/ 1988 h 139042"/>
                      <a:gd name="connsiteX77" fmla="*/ 88029 w 131924"/>
                      <a:gd name="connsiteY77" fmla="*/ 4665 h 139042"/>
                      <a:gd name="connsiteX78" fmla="*/ 87111 w 131924"/>
                      <a:gd name="connsiteY78" fmla="*/ 19885 h 139042"/>
                      <a:gd name="connsiteX79" fmla="*/ 87111 w 131924"/>
                      <a:gd name="connsiteY79" fmla="*/ 20955 h 139042"/>
                      <a:gd name="connsiteX80" fmla="*/ 102488 w 131924"/>
                      <a:gd name="connsiteY80" fmla="*/ 20955 h 139042"/>
                      <a:gd name="connsiteX81" fmla="*/ 122673 w 131924"/>
                      <a:gd name="connsiteY81" fmla="*/ 20650 h 139042"/>
                      <a:gd name="connsiteX82" fmla="*/ 123749 w 131924"/>
                      <a:gd name="connsiteY82" fmla="*/ 21720 h 139042"/>
                      <a:gd name="connsiteX83" fmla="*/ 123749 w 131924"/>
                      <a:gd name="connsiteY83" fmla="*/ 26462 h 139042"/>
                      <a:gd name="connsiteX84" fmla="*/ 122673 w 131924"/>
                      <a:gd name="connsiteY84" fmla="*/ 27533 h 139042"/>
                      <a:gd name="connsiteX85" fmla="*/ 102488 w 131924"/>
                      <a:gd name="connsiteY85" fmla="*/ 27227 h 139042"/>
                      <a:gd name="connsiteX86" fmla="*/ 87111 w 131924"/>
                      <a:gd name="connsiteY86" fmla="*/ 27227 h 139042"/>
                      <a:gd name="connsiteX87" fmla="*/ 87111 w 131924"/>
                      <a:gd name="connsiteY87" fmla="*/ 49788 h 139042"/>
                      <a:gd name="connsiteX88" fmla="*/ 109056 w 131924"/>
                      <a:gd name="connsiteY88" fmla="*/ 49788 h 139042"/>
                      <a:gd name="connsiteX89" fmla="*/ 130787 w 131924"/>
                      <a:gd name="connsiteY89" fmla="*/ 49483 h 139042"/>
                      <a:gd name="connsiteX90" fmla="*/ 131925 w 131924"/>
                      <a:gd name="connsiteY90" fmla="*/ 50554 h 139042"/>
                      <a:gd name="connsiteX91" fmla="*/ 131925 w 131924"/>
                      <a:gd name="connsiteY91" fmla="*/ 55296 h 139042"/>
                      <a:gd name="connsiteX92" fmla="*/ 130787 w 131924"/>
                      <a:gd name="connsiteY92" fmla="*/ 56366 h 139042"/>
                      <a:gd name="connsiteX93" fmla="*/ 109056 w 131924"/>
                      <a:gd name="connsiteY93" fmla="*/ 56060 h 139042"/>
                      <a:gd name="connsiteX94" fmla="*/ 64396 w 131924"/>
                      <a:gd name="connsiteY94" fmla="*/ 56060 h 139042"/>
                      <a:gd name="connsiteX95" fmla="*/ 42829 w 131924"/>
                      <a:gd name="connsiteY95" fmla="*/ 56366 h 139042"/>
                      <a:gd name="connsiteX96" fmla="*/ 41682 w 131924"/>
                      <a:gd name="connsiteY96" fmla="*/ 55296 h 139042"/>
                      <a:gd name="connsiteX97" fmla="*/ 41682 w 131924"/>
                      <a:gd name="connsiteY97" fmla="*/ 50554 h 139042"/>
                      <a:gd name="connsiteX98" fmla="*/ 42829 w 131924"/>
                      <a:gd name="connsiteY98" fmla="*/ 49483 h 139042"/>
                      <a:gd name="connsiteX99" fmla="*/ 64396 w 131924"/>
                      <a:gd name="connsiteY99" fmla="*/ 49788 h 139042"/>
                      <a:gd name="connsiteX100" fmla="*/ 80075 w 131924"/>
                      <a:gd name="connsiteY100" fmla="*/ 49788 h 139042"/>
                      <a:gd name="connsiteX101" fmla="*/ 80075 w 131924"/>
                      <a:gd name="connsiteY101" fmla="*/ 27227 h 139042"/>
                      <a:gd name="connsiteX102" fmla="*/ 69597 w 131924"/>
                      <a:gd name="connsiteY102" fmla="*/ 27227 h 139042"/>
                      <a:gd name="connsiteX103" fmla="*/ 49406 w 131924"/>
                      <a:gd name="connsiteY103" fmla="*/ 27533 h 139042"/>
                      <a:gd name="connsiteX104" fmla="*/ 48106 w 131924"/>
                      <a:gd name="connsiteY104" fmla="*/ 26462 h 139042"/>
                      <a:gd name="connsiteX105" fmla="*/ 48106 w 131924"/>
                      <a:gd name="connsiteY105" fmla="*/ 21720 h 139042"/>
                      <a:gd name="connsiteX106" fmla="*/ 49406 w 131924"/>
                      <a:gd name="connsiteY106" fmla="*/ 20650 h 139042"/>
                      <a:gd name="connsiteX107" fmla="*/ 69597 w 131924"/>
                      <a:gd name="connsiteY107" fmla="*/ 20955 h 139042"/>
                      <a:gd name="connsiteX108" fmla="*/ 80075 w 131924"/>
                      <a:gd name="connsiteY108" fmla="*/ 20955 h 139042"/>
                      <a:gd name="connsiteX109" fmla="*/ 80075 w 131924"/>
                      <a:gd name="connsiteY109" fmla="*/ 20190 h 139042"/>
                      <a:gd name="connsiteX110" fmla="*/ 79005 w 131924"/>
                      <a:gd name="connsiteY110" fmla="*/ 0 h 13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</a:cxnLst>
                    <a:rect l="l" t="t" r="r" b="b"/>
                    <a:pathLst>
                      <a:path w="131924" h="139042">
                        <a:moveTo>
                          <a:pt x="61490" y="93460"/>
                        </a:moveTo>
                        <a:cubicBezTo>
                          <a:pt x="61695" y="93460"/>
                          <a:pt x="61975" y="93612"/>
                          <a:pt x="62332" y="93918"/>
                        </a:cubicBezTo>
                        <a:cubicBezTo>
                          <a:pt x="68603" y="99425"/>
                          <a:pt x="73931" y="105850"/>
                          <a:pt x="78317" y="113192"/>
                        </a:cubicBezTo>
                        <a:cubicBezTo>
                          <a:pt x="78469" y="113446"/>
                          <a:pt x="78545" y="113701"/>
                          <a:pt x="78545" y="113956"/>
                        </a:cubicBezTo>
                        <a:cubicBezTo>
                          <a:pt x="78545" y="114313"/>
                          <a:pt x="78214" y="114746"/>
                          <a:pt x="77551" y="115257"/>
                        </a:cubicBezTo>
                        <a:lnTo>
                          <a:pt x="74875" y="117092"/>
                        </a:lnTo>
                        <a:cubicBezTo>
                          <a:pt x="73906" y="117755"/>
                          <a:pt x="73319" y="118086"/>
                          <a:pt x="73115" y="118086"/>
                        </a:cubicBezTo>
                        <a:cubicBezTo>
                          <a:pt x="72861" y="118086"/>
                          <a:pt x="72606" y="117857"/>
                          <a:pt x="72351" y="117398"/>
                        </a:cubicBezTo>
                        <a:cubicBezTo>
                          <a:pt x="68170" y="110056"/>
                          <a:pt x="63071" y="103529"/>
                          <a:pt x="57054" y="97819"/>
                        </a:cubicBezTo>
                        <a:cubicBezTo>
                          <a:pt x="56697" y="97564"/>
                          <a:pt x="56520" y="97334"/>
                          <a:pt x="56520" y="97130"/>
                        </a:cubicBezTo>
                        <a:cubicBezTo>
                          <a:pt x="56520" y="96824"/>
                          <a:pt x="57003" y="96340"/>
                          <a:pt x="57972" y="95678"/>
                        </a:cubicBezTo>
                        <a:lnTo>
                          <a:pt x="60114" y="94071"/>
                        </a:lnTo>
                        <a:cubicBezTo>
                          <a:pt x="60777" y="93664"/>
                          <a:pt x="61235" y="93460"/>
                          <a:pt x="61490" y="93460"/>
                        </a:cubicBezTo>
                        <a:close/>
                        <a:moveTo>
                          <a:pt x="7188" y="62026"/>
                        </a:moveTo>
                        <a:lnTo>
                          <a:pt x="7188" y="104702"/>
                        </a:lnTo>
                        <a:lnTo>
                          <a:pt x="29597" y="104702"/>
                        </a:lnTo>
                        <a:lnTo>
                          <a:pt x="29597" y="62026"/>
                        </a:lnTo>
                        <a:close/>
                        <a:moveTo>
                          <a:pt x="101026" y="59196"/>
                        </a:moveTo>
                        <a:cubicBezTo>
                          <a:pt x="104295" y="59348"/>
                          <a:pt x="106947" y="59654"/>
                          <a:pt x="108983" y="60114"/>
                        </a:cubicBezTo>
                        <a:cubicBezTo>
                          <a:pt x="110257" y="60266"/>
                          <a:pt x="110894" y="60623"/>
                          <a:pt x="110894" y="61184"/>
                        </a:cubicBezTo>
                        <a:cubicBezTo>
                          <a:pt x="110894" y="61695"/>
                          <a:pt x="110571" y="62586"/>
                          <a:pt x="109902" y="63861"/>
                        </a:cubicBezTo>
                        <a:cubicBezTo>
                          <a:pt x="109391" y="65187"/>
                          <a:pt x="109140" y="69113"/>
                          <a:pt x="109140" y="75639"/>
                        </a:cubicBezTo>
                        <a:lnTo>
                          <a:pt x="109140" y="77016"/>
                        </a:lnTo>
                        <a:lnTo>
                          <a:pt x="128865" y="76863"/>
                        </a:lnTo>
                        <a:cubicBezTo>
                          <a:pt x="129586" y="76863"/>
                          <a:pt x="129941" y="77169"/>
                          <a:pt x="129941" y="77781"/>
                        </a:cubicBezTo>
                        <a:lnTo>
                          <a:pt x="129941" y="82675"/>
                        </a:lnTo>
                        <a:cubicBezTo>
                          <a:pt x="129941" y="83389"/>
                          <a:pt x="129586" y="83747"/>
                          <a:pt x="128865" y="83747"/>
                        </a:cubicBezTo>
                        <a:lnTo>
                          <a:pt x="109140" y="83441"/>
                        </a:lnTo>
                        <a:lnTo>
                          <a:pt x="109140" y="106768"/>
                        </a:lnTo>
                        <a:lnTo>
                          <a:pt x="109286" y="126959"/>
                        </a:lnTo>
                        <a:cubicBezTo>
                          <a:pt x="109286" y="131547"/>
                          <a:pt x="107939" y="134785"/>
                          <a:pt x="105235" y="136671"/>
                        </a:cubicBezTo>
                        <a:cubicBezTo>
                          <a:pt x="102948" y="138252"/>
                          <a:pt x="98019" y="139042"/>
                          <a:pt x="90480" y="139042"/>
                        </a:cubicBezTo>
                        <a:cubicBezTo>
                          <a:pt x="89967" y="139042"/>
                          <a:pt x="89100" y="139042"/>
                          <a:pt x="87876" y="139042"/>
                        </a:cubicBezTo>
                        <a:cubicBezTo>
                          <a:pt x="86550" y="139042"/>
                          <a:pt x="85760" y="138915"/>
                          <a:pt x="85505" y="138660"/>
                        </a:cubicBezTo>
                        <a:cubicBezTo>
                          <a:pt x="85250" y="138404"/>
                          <a:pt x="84944" y="137691"/>
                          <a:pt x="84587" y="136518"/>
                        </a:cubicBezTo>
                        <a:cubicBezTo>
                          <a:pt x="83925" y="134326"/>
                          <a:pt x="83032" y="132516"/>
                          <a:pt x="81911" y="131089"/>
                        </a:cubicBezTo>
                        <a:cubicBezTo>
                          <a:pt x="85276" y="131496"/>
                          <a:pt x="88922" y="131700"/>
                          <a:pt x="92850" y="131700"/>
                        </a:cubicBezTo>
                        <a:cubicBezTo>
                          <a:pt x="93915" y="131700"/>
                          <a:pt x="95116" y="131674"/>
                          <a:pt x="96442" y="131623"/>
                        </a:cubicBezTo>
                        <a:cubicBezTo>
                          <a:pt x="100212" y="131623"/>
                          <a:pt x="102102" y="129610"/>
                          <a:pt x="102102" y="125581"/>
                        </a:cubicBezTo>
                        <a:lnTo>
                          <a:pt x="102102" y="83441"/>
                        </a:lnTo>
                        <a:lnTo>
                          <a:pt x="65162" y="83441"/>
                        </a:lnTo>
                        <a:lnTo>
                          <a:pt x="43670" y="83747"/>
                        </a:lnTo>
                        <a:cubicBezTo>
                          <a:pt x="42956" y="83747"/>
                          <a:pt x="42599" y="83389"/>
                          <a:pt x="42599" y="82675"/>
                        </a:cubicBezTo>
                        <a:lnTo>
                          <a:pt x="42599" y="77781"/>
                        </a:lnTo>
                        <a:cubicBezTo>
                          <a:pt x="42599" y="77169"/>
                          <a:pt x="42956" y="76863"/>
                          <a:pt x="43670" y="76863"/>
                        </a:cubicBezTo>
                        <a:lnTo>
                          <a:pt x="65162" y="77016"/>
                        </a:lnTo>
                        <a:lnTo>
                          <a:pt x="102102" y="77016"/>
                        </a:lnTo>
                        <a:lnTo>
                          <a:pt x="102102" y="75945"/>
                        </a:lnTo>
                        <a:cubicBezTo>
                          <a:pt x="102102" y="68144"/>
                          <a:pt x="101747" y="62561"/>
                          <a:pt x="101026" y="59196"/>
                        </a:cubicBezTo>
                        <a:close/>
                        <a:moveTo>
                          <a:pt x="7188" y="15448"/>
                        </a:moveTo>
                        <a:lnTo>
                          <a:pt x="7188" y="55754"/>
                        </a:lnTo>
                        <a:lnTo>
                          <a:pt x="29597" y="55754"/>
                        </a:lnTo>
                        <a:lnTo>
                          <a:pt x="29597" y="15448"/>
                        </a:lnTo>
                        <a:close/>
                        <a:moveTo>
                          <a:pt x="1070" y="8718"/>
                        </a:moveTo>
                        <a:lnTo>
                          <a:pt x="13308" y="9024"/>
                        </a:lnTo>
                        <a:lnTo>
                          <a:pt x="23326" y="9024"/>
                        </a:lnTo>
                        <a:lnTo>
                          <a:pt x="35563" y="8718"/>
                        </a:lnTo>
                        <a:cubicBezTo>
                          <a:pt x="36277" y="8718"/>
                          <a:pt x="36634" y="9075"/>
                          <a:pt x="36634" y="9790"/>
                        </a:cubicBezTo>
                        <a:lnTo>
                          <a:pt x="36328" y="41452"/>
                        </a:lnTo>
                        <a:lnTo>
                          <a:pt x="36328" y="73115"/>
                        </a:lnTo>
                        <a:lnTo>
                          <a:pt x="36634" y="119081"/>
                        </a:lnTo>
                        <a:cubicBezTo>
                          <a:pt x="36634" y="119845"/>
                          <a:pt x="36277" y="120228"/>
                          <a:pt x="35563" y="120228"/>
                        </a:cubicBezTo>
                        <a:lnTo>
                          <a:pt x="30669" y="120228"/>
                        </a:lnTo>
                        <a:cubicBezTo>
                          <a:pt x="29955" y="120228"/>
                          <a:pt x="29597" y="119845"/>
                          <a:pt x="29597" y="119081"/>
                        </a:cubicBezTo>
                        <a:lnTo>
                          <a:pt x="29597" y="110974"/>
                        </a:lnTo>
                        <a:lnTo>
                          <a:pt x="7188" y="110974"/>
                        </a:lnTo>
                        <a:lnTo>
                          <a:pt x="7188" y="124281"/>
                        </a:lnTo>
                        <a:cubicBezTo>
                          <a:pt x="7188" y="124893"/>
                          <a:pt x="6832" y="125199"/>
                          <a:pt x="6118" y="125199"/>
                        </a:cubicBezTo>
                        <a:lnTo>
                          <a:pt x="1070" y="125199"/>
                        </a:lnTo>
                        <a:cubicBezTo>
                          <a:pt x="356" y="125199"/>
                          <a:pt x="0" y="124893"/>
                          <a:pt x="0" y="124281"/>
                        </a:cubicBezTo>
                        <a:lnTo>
                          <a:pt x="306" y="76099"/>
                        </a:lnTo>
                        <a:lnTo>
                          <a:pt x="306" y="46194"/>
                        </a:lnTo>
                        <a:lnTo>
                          <a:pt x="0" y="9790"/>
                        </a:lnTo>
                        <a:cubicBezTo>
                          <a:pt x="0" y="9075"/>
                          <a:pt x="356" y="8718"/>
                          <a:pt x="1070" y="8718"/>
                        </a:cubicBezTo>
                        <a:close/>
                        <a:moveTo>
                          <a:pt x="79005" y="0"/>
                        </a:moveTo>
                        <a:cubicBezTo>
                          <a:pt x="80942" y="50"/>
                          <a:pt x="83644" y="306"/>
                          <a:pt x="87111" y="764"/>
                        </a:cubicBezTo>
                        <a:cubicBezTo>
                          <a:pt x="88131" y="917"/>
                          <a:pt x="88641" y="1325"/>
                          <a:pt x="88641" y="1988"/>
                        </a:cubicBezTo>
                        <a:cubicBezTo>
                          <a:pt x="88641" y="2294"/>
                          <a:pt x="88437" y="3186"/>
                          <a:pt x="88029" y="4665"/>
                        </a:cubicBezTo>
                        <a:cubicBezTo>
                          <a:pt x="87417" y="6398"/>
                          <a:pt x="87111" y="11472"/>
                          <a:pt x="87111" y="19885"/>
                        </a:cubicBezTo>
                        <a:lnTo>
                          <a:pt x="87111" y="20955"/>
                        </a:lnTo>
                        <a:lnTo>
                          <a:pt x="102488" y="20955"/>
                        </a:lnTo>
                        <a:lnTo>
                          <a:pt x="122673" y="20650"/>
                        </a:lnTo>
                        <a:cubicBezTo>
                          <a:pt x="123394" y="20650"/>
                          <a:pt x="123749" y="21007"/>
                          <a:pt x="123749" y="21720"/>
                        </a:cubicBezTo>
                        <a:lnTo>
                          <a:pt x="123749" y="26462"/>
                        </a:lnTo>
                        <a:cubicBezTo>
                          <a:pt x="123749" y="27176"/>
                          <a:pt x="123394" y="27533"/>
                          <a:pt x="122673" y="27533"/>
                        </a:cubicBezTo>
                        <a:lnTo>
                          <a:pt x="102488" y="27227"/>
                        </a:lnTo>
                        <a:lnTo>
                          <a:pt x="87111" y="27227"/>
                        </a:lnTo>
                        <a:lnTo>
                          <a:pt x="87111" y="49788"/>
                        </a:lnTo>
                        <a:lnTo>
                          <a:pt x="109056" y="49788"/>
                        </a:lnTo>
                        <a:lnTo>
                          <a:pt x="130787" y="49483"/>
                        </a:lnTo>
                        <a:cubicBezTo>
                          <a:pt x="131549" y="49483"/>
                          <a:pt x="131925" y="49840"/>
                          <a:pt x="131925" y="50554"/>
                        </a:cubicBezTo>
                        <a:lnTo>
                          <a:pt x="131925" y="55296"/>
                        </a:lnTo>
                        <a:cubicBezTo>
                          <a:pt x="131925" y="56009"/>
                          <a:pt x="131549" y="56366"/>
                          <a:pt x="130787" y="56366"/>
                        </a:cubicBezTo>
                        <a:lnTo>
                          <a:pt x="109056" y="56060"/>
                        </a:lnTo>
                        <a:lnTo>
                          <a:pt x="64396" y="56060"/>
                        </a:lnTo>
                        <a:lnTo>
                          <a:pt x="42829" y="56366"/>
                        </a:lnTo>
                        <a:cubicBezTo>
                          <a:pt x="42064" y="56366"/>
                          <a:pt x="41682" y="56009"/>
                          <a:pt x="41682" y="55296"/>
                        </a:cubicBezTo>
                        <a:lnTo>
                          <a:pt x="41682" y="50554"/>
                        </a:lnTo>
                        <a:cubicBezTo>
                          <a:pt x="41682" y="49840"/>
                          <a:pt x="42064" y="49483"/>
                          <a:pt x="42829" y="49483"/>
                        </a:cubicBezTo>
                        <a:lnTo>
                          <a:pt x="64396" y="49788"/>
                        </a:lnTo>
                        <a:lnTo>
                          <a:pt x="80075" y="49788"/>
                        </a:lnTo>
                        <a:lnTo>
                          <a:pt x="80075" y="27227"/>
                        </a:lnTo>
                        <a:lnTo>
                          <a:pt x="69597" y="27227"/>
                        </a:lnTo>
                        <a:lnTo>
                          <a:pt x="49406" y="27533"/>
                        </a:lnTo>
                        <a:cubicBezTo>
                          <a:pt x="48540" y="27533"/>
                          <a:pt x="48106" y="27176"/>
                          <a:pt x="48106" y="26462"/>
                        </a:cubicBezTo>
                        <a:lnTo>
                          <a:pt x="48106" y="21720"/>
                        </a:lnTo>
                        <a:cubicBezTo>
                          <a:pt x="48106" y="21007"/>
                          <a:pt x="48540" y="20650"/>
                          <a:pt x="49406" y="20650"/>
                        </a:cubicBezTo>
                        <a:lnTo>
                          <a:pt x="69597" y="20955"/>
                        </a:lnTo>
                        <a:lnTo>
                          <a:pt x="80075" y="20955"/>
                        </a:lnTo>
                        <a:lnTo>
                          <a:pt x="80075" y="20190"/>
                        </a:lnTo>
                        <a:cubicBezTo>
                          <a:pt x="80075" y="10860"/>
                          <a:pt x="79718" y="4130"/>
                          <a:pt x="790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6" name="テキスト ボックス 33">
                    <a:extLst>
                      <a:ext uri="{FF2B5EF4-FFF2-40B4-BE49-F238E27FC236}">
                        <a16:creationId xmlns:a16="http://schemas.microsoft.com/office/drawing/2014/main" id="{6A0B15BD-B4FB-4D61-889A-A95844652997}"/>
                      </a:ext>
                    </a:extLst>
                  </p:cNvPr>
                  <p:cNvSpPr txBox="1"/>
                  <p:nvPr/>
                </p:nvSpPr>
                <p:spPr>
                  <a:xfrm>
                    <a:off x="1713818" y="1486142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時</a:t>
                    </a:r>
                  </a:p>
                </p:txBody>
              </p:sp>
              <p:sp>
                <p:nvSpPr>
                  <p:cNvPr id="37" name="フリーフォーム: 図形 36">
                    <a:extLst>
                      <a:ext uri="{FF2B5EF4-FFF2-40B4-BE49-F238E27FC236}">
                        <a16:creationId xmlns:a16="http://schemas.microsoft.com/office/drawing/2014/main" id="{F03471D2-4ADA-4131-81B4-1CD172F331D4}"/>
                      </a:ext>
                    </a:extLst>
                  </p:cNvPr>
                  <p:cNvSpPr/>
                  <p:nvPr/>
                </p:nvSpPr>
                <p:spPr>
                  <a:xfrm>
                    <a:off x="2001417" y="1573251"/>
                    <a:ext cx="168103" cy="142222"/>
                  </a:xfrm>
                  <a:custGeom>
                    <a:avLst/>
                    <a:gdLst>
                      <a:gd name="connsiteX0" fmla="*/ 111293 w 144645"/>
                      <a:gd name="connsiteY0" fmla="*/ 8642 h 116251"/>
                      <a:gd name="connsiteX1" fmla="*/ 93166 w 144645"/>
                      <a:gd name="connsiteY1" fmla="*/ 21261 h 116251"/>
                      <a:gd name="connsiteX2" fmla="*/ 88049 w 144645"/>
                      <a:gd name="connsiteY2" fmla="*/ 57514 h 116251"/>
                      <a:gd name="connsiteX3" fmla="*/ 94471 w 144645"/>
                      <a:gd name="connsiteY3" fmla="*/ 97590 h 116251"/>
                      <a:gd name="connsiteX4" fmla="*/ 110917 w 144645"/>
                      <a:gd name="connsiteY4" fmla="*/ 107608 h 116251"/>
                      <a:gd name="connsiteX5" fmla="*/ 129118 w 144645"/>
                      <a:gd name="connsiteY5" fmla="*/ 94377 h 116251"/>
                      <a:gd name="connsiteX6" fmla="*/ 134162 w 144645"/>
                      <a:gd name="connsiteY6" fmla="*/ 57666 h 116251"/>
                      <a:gd name="connsiteX7" fmla="*/ 127667 w 144645"/>
                      <a:gd name="connsiteY7" fmla="*/ 18279 h 116251"/>
                      <a:gd name="connsiteX8" fmla="*/ 111293 w 144645"/>
                      <a:gd name="connsiteY8" fmla="*/ 8642 h 116251"/>
                      <a:gd name="connsiteX9" fmla="*/ 26461 w 144645"/>
                      <a:gd name="connsiteY9" fmla="*/ 306 h 116251"/>
                      <a:gd name="connsiteX10" fmla="*/ 34491 w 144645"/>
                      <a:gd name="connsiteY10" fmla="*/ 306 h 116251"/>
                      <a:gd name="connsiteX11" fmla="*/ 34491 w 144645"/>
                      <a:gd name="connsiteY11" fmla="*/ 105850 h 116251"/>
                      <a:gd name="connsiteX12" fmla="*/ 55594 w 144645"/>
                      <a:gd name="connsiteY12" fmla="*/ 105850 h 116251"/>
                      <a:gd name="connsiteX13" fmla="*/ 55594 w 144645"/>
                      <a:gd name="connsiteY13" fmla="*/ 114186 h 116251"/>
                      <a:gd name="connsiteX14" fmla="*/ 2214 w 144645"/>
                      <a:gd name="connsiteY14" fmla="*/ 114186 h 116251"/>
                      <a:gd name="connsiteX15" fmla="*/ 2214 w 144645"/>
                      <a:gd name="connsiteY15" fmla="*/ 105850 h 116251"/>
                      <a:gd name="connsiteX16" fmla="*/ 24779 w 144645"/>
                      <a:gd name="connsiteY16" fmla="*/ 105850 h 116251"/>
                      <a:gd name="connsiteX17" fmla="*/ 24779 w 144645"/>
                      <a:gd name="connsiteY17" fmla="*/ 10936 h 116251"/>
                      <a:gd name="connsiteX18" fmla="*/ 1754 w 144645"/>
                      <a:gd name="connsiteY18" fmla="*/ 22715 h 116251"/>
                      <a:gd name="connsiteX19" fmla="*/ 0 w 144645"/>
                      <a:gd name="connsiteY19" fmla="*/ 13614 h 116251"/>
                      <a:gd name="connsiteX20" fmla="*/ 26461 w 144645"/>
                      <a:gd name="connsiteY20" fmla="*/ 306 h 116251"/>
                      <a:gd name="connsiteX21" fmla="*/ 111293 w 144645"/>
                      <a:gd name="connsiteY21" fmla="*/ 0 h 116251"/>
                      <a:gd name="connsiteX22" fmla="*/ 144646 w 144645"/>
                      <a:gd name="connsiteY22" fmla="*/ 57514 h 116251"/>
                      <a:gd name="connsiteX23" fmla="*/ 110917 w 144645"/>
                      <a:gd name="connsiteY23" fmla="*/ 116251 h 116251"/>
                      <a:gd name="connsiteX24" fmla="*/ 77565 w 144645"/>
                      <a:gd name="connsiteY24" fmla="*/ 57820 h 116251"/>
                      <a:gd name="connsiteX25" fmla="*/ 111293 w 144645"/>
                      <a:gd name="connsiteY25" fmla="*/ 0 h 1162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44645" h="116251">
                        <a:moveTo>
                          <a:pt x="111293" y="8642"/>
                        </a:moveTo>
                        <a:cubicBezTo>
                          <a:pt x="102835" y="8642"/>
                          <a:pt x="96789" y="12848"/>
                          <a:pt x="93166" y="21261"/>
                        </a:cubicBezTo>
                        <a:cubicBezTo>
                          <a:pt x="89751" y="29113"/>
                          <a:pt x="88049" y="41198"/>
                          <a:pt x="88049" y="57514"/>
                        </a:cubicBezTo>
                        <a:cubicBezTo>
                          <a:pt x="88049" y="76327"/>
                          <a:pt x="90189" y="89686"/>
                          <a:pt x="94471" y="97590"/>
                        </a:cubicBezTo>
                        <a:cubicBezTo>
                          <a:pt x="98094" y="104269"/>
                          <a:pt x="103576" y="107608"/>
                          <a:pt x="110917" y="107608"/>
                        </a:cubicBezTo>
                        <a:cubicBezTo>
                          <a:pt x="119375" y="107608"/>
                          <a:pt x="125442" y="103198"/>
                          <a:pt x="129118" y="94377"/>
                        </a:cubicBezTo>
                        <a:cubicBezTo>
                          <a:pt x="132481" y="86322"/>
                          <a:pt x="134162" y="74084"/>
                          <a:pt x="134162" y="57666"/>
                        </a:cubicBezTo>
                        <a:cubicBezTo>
                          <a:pt x="134162" y="39056"/>
                          <a:pt x="132000" y="25927"/>
                          <a:pt x="127667" y="18279"/>
                        </a:cubicBezTo>
                        <a:cubicBezTo>
                          <a:pt x="124043" y="11854"/>
                          <a:pt x="118592" y="8642"/>
                          <a:pt x="111293" y="8642"/>
                        </a:cubicBezTo>
                        <a:close/>
                        <a:moveTo>
                          <a:pt x="26461" y="306"/>
                        </a:moveTo>
                        <a:lnTo>
                          <a:pt x="34491" y="306"/>
                        </a:lnTo>
                        <a:lnTo>
                          <a:pt x="34491" y="105850"/>
                        </a:lnTo>
                        <a:lnTo>
                          <a:pt x="55594" y="105850"/>
                        </a:lnTo>
                        <a:lnTo>
                          <a:pt x="55594" y="114186"/>
                        </a:lnTo>
                        <a:lnTo>
                          <a:pt x="2214" y="114186"/>
                        </a:lnTo>
                        <a:lnTo>
                          <a:pt x="2214" y="105850"/>
                        </a:lnTo>
                        <a:lnTo>
                          <a:pt x="24779" y="105850"/>
                        </a:lnTo>
                        <a:lnTo>
                          <a:pt x="24779" y="10936"/>
                        </a:lnTo>
                        <a:cubicBezTo>
                          <a:pt x="18149" y="15474"/>
                          <a:pt x="10474" y="19401"/>
                          <a:pt x="1754" y="22715"/>
                        </a:cubicBezTo>
                        <a:lnTo>
                          <a:pt x="0" y="13614"/>
                        </a:lnTo>
                        <a:cubicBezTo>
                          <a:pt x="8667" y="10707"/>
                          <a:pt x="17480" y="6271"/>
                          <a:pt x="26461" y="306"/>
                        </a:cubicBezTo>
                        <a:close/>
                        <a:moveTo>
                          <a:pt x="111293" y="0"/>
                        </a:moveTo>
                        <a:cubicBezTo>
                          <a:pt x="133525" y="0"/>
                          <a:pt x="144646" y="19171"/>
                          <a:pt x="144646" y="57514"/>
                        </a:cubicBezTo>
                        <a:cubicBezTo>
                          <a:pt x="144646" y="96672"/>
                          <a:pt x="133399" y="116251"/>
                          <a:pt x="110917" y="116251"/>
                        </a:cubicBezTo>
                        <a:cubicBezTo>
                          <a:pt x="88686" y="116251"/>
                          <a:pt x="77565" y="96773"/>
                          <a:pt x="77565" y="57820"/>
                        </a:cubicBezTo>
                        <a:cubicBezTo>
                          <a:pt x="77565" y="19273"/>
                          <a:pt x="88811" y="0"/>
                          <a:pt x="11129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8" name="テキスト ボックス 35">
                    <a:extLst>
                      <a:ext uri="{FF2B5EF4-FFF2-40B4-BE49-F238E27FC236}">
                        <a16:creationId xmlns:a16="http://schemas.microsoft.com/office/drawing/2014/main" id="{0F78E623-67E0-443E-B46D-792A47358614}"/>
                      </a:ext>
                    </a:extLst>
                  </p:cNvPr>
                  <p:cNvSpPr txBox="1"/>
                  <p:nvPr/>
                </p:nvSpPr>
                <p:spPr>
                  <a:xfrm>
                    <a:off x="1895147" y="1501235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10</a:t>
                    </a:r>
                  </a:p>
                </p:txBody>
              </p:sp>
              <p:sp>
                <p:nvSpPr>
                  <p:cNvPr id="39" name="フリーフォーム: 図形 38">
                    <a:extLst>
                      <a:ext uri="{FF2B5EF4-FFF2-40B4-BE49-F238E27FC236}">
                        <a16:creationId xmlns:a16="http://schemas.microsoft.com/office/drawing/2014/main" id="{48A4BF82-7129-4A7D-92CC-F5FDA7CC5CFE}"/>
                      </a:ext>
                    </a:extLst>
                  </p:cNvPr>
                  <p:cNvSpPr/>
                  <p:nvPr/>
                </p:nvSpPr>
                <p:spPr>
                  <a:xfrm>
                    <a:off x="2191498" y="1563144"/>
                    <a:ext cx="169316" cy="165802"/>
                  </a:xfrm>
                  <a:custGeom>
                    <a:avLst/>
                    <a:gdLst>
                      <a:gd name="connsiteX0" fmla="*/ 29907 w 145689"/>
                      <a:gd name="connsiteY0" fmla="*/ 59197 h 135525"/>
                      <a:gd name="connsiteX1" fmla="*/ 51083 w 145689"/>
                      <a:gd name="connsiteY1" fmla="*/ 59503 h 135525"/>
                      <a:gd name="connsiteX2" fmla="*/ 89939 w 145689"/>
                      <a:gd name="connsiteY2" fmla="*/ 59503 h 135525"/>
                      <a:gd name="connsiteX3" fmla="*/ 111199 w 145689"/>
                      <a:gd name="connsiteY3" fmla="*/ 59197 h 135525"/>
                      <a:gd name="connsiteX4" fmla="*/ 112421 w 145689"/>
                      <a:gd name="connsiteY4" fmla="*/ 60421 h 135525"/>
                      <a:gd name="connsiteX5" fmla="*/ 112118 w 145689"/>
                      <a:gd name="connsiteY5" fmla="*/ 68604 h 135525"/>
                      <a:gd name="connsiteX6" fmla="*/ 111815 w 145689"/>
                      <a:gd name="connsiteY6" fmla="*/ 77323 h 135525"/>
                      <a:gd name="connsiteX7" fmla="*/ 108067 w 145689"/>
                      <a:gd name="connsiteY7" fmla="*/ 115257 h 135525"/>
                      <a:gd name="connsiteX8" fmla="*/ 89250 w 145689"/>
                      <a:gd name="connsiteY8" fmla="*/ 132618 h 135525"/>
                      <a:gd name="connsiteX9" fmla="*/ 75946 w 145689"/>
                      <a:gd name="connsiteY9" fmla="*/ 132160 h 135525"/>
                      <a:gd name="connsiteX10" fmla="*/ 73649 w 145689"/>
                      <a:gd name="connsiteY10" fmla="*/ 131548 h 135525"/>
                      <a:gd name="connsiteX11" fmla="*/ 72960 w 145689"/>
                      <a:gd name="connsiteY11" fmla="*/ 129178 h 135525"/>
                      <a:gd name="connsiteX12" fmla="*/ 70516 w 145689"/>
                      <a:gd name="connsiteY12" fmla="*/ 123518 h 135525"/>
                      <a:gd name="connsiteX13" fmla="*/ 88185 w 145689"/>
                      <a:gd name="connsiteY13" fmla="*/ 125124 h 135525"/>
                      <a:gd name="connsiteX14" fmla="*/ 97207 w 145689"/>
                      <a:gd name="connsiteY14" fmla="*/ 121758 h 135525"/>
                      <a:gd name="connsiteX15" fmla="*/ 100872 w 145689"/>
                      <a:gd name="connsiteY15" fmla="*/ 112733 h 135525"/>
                      <a:gd name="connsiteX16" fmla="*/ 104474 w 145689"/>
                      <a:gd name="connsiteY16" fmla="*/ 66233 h 135525"/>
                      <a:gd name="connsiteX17" fmla="*/ 67373 w 145689"/>
                      <a:gd name="connsiteY17" fmla="*/ 66233 h 135525"/>
                      <a:gd name="connsiteX18" fmla="*/ 20185 w 145689"/>
                      <a:gd name="connsiteY18" fmla="*/ 134836 h 135525"/>
                      <a:gd name="connsiteX19" fmla="*/ 18357 w 145689"/>
                      <a:gd name="connsiteY19" fmla="*/ 135525 h 135525"/>
                      <a:gd name="connsiteX20" fmla="*/ 16446 w 145689"/>
                      <a:gd name="connsiteY20" fmla="*/ 133536 h 135525"/>
                      <a:gd name="connsiteX21" fmla="*/ 12384 w 145689"/>
                      <a:gd name="connsiteY21" fmla="*/ 129789 h 135525"/>
                      <a:gd name="connsiteX22" fmla="*/ 59959 w 145689"/>
                      <a:gd name="connsiteY22" fmla="*/ 66233 h 135525"/>
                      <a:gd name="connsiteX23" fmla="*/ 51083 w 145689"/>
                      <a:gd name="connsiteY23" fmla="*/ 66233 h 135525"/>
                      <a:gd name="connsiteX24" fmla="*/ 29907 w 145689"/>
                      <a:gd name="connsiteY24" fmla="*/ 66539 h 135525"/>
                      <a:gd name="connsiteX25" fmla="*/ 28831 w 145689"/>
                      <a:gd name="connsiteY25" fmla="*/ 65469 h 135525"/>
                      <a:gd name="connsiteX26" fmla="*/ 28831 w 145689"/>
                      <a:gd name="connsiteY26" fmla="*/ 60267 h 135525"/>
                      <a:gd name="connsiteX27" fmla="*/ 29907 w 145689"/>
                      <a:gd name="connsiteY27" fmla="*/ 59197 h 135525"/>
                      <a:gd name="connsiteX28" fmla="*/ 52462 w 145689"/>
                      <a:gd name="connsiteY28" fmla="*/ 459 h 135525"/>
                      <a:gd name="connsiteX29" fmla="*/ 60262 w 145689"/>
                      <a:gd name="connsiteY29" fmla="*/ 3213 h 135525"/>
                      <a:gd name="connsiteX30" fmla="*/ 62173 w 145689"/>
                      <a:gd name="connsiteY30" fmla="*/ 5278 h 135525"/>
                      <a:gd name="connsiteX31" fmla="*/ 60951 w 145689"/>
                      <a:gd name="connsiteY31" fmla="*/ 6884 h 135525"/>
                      <a:gd name="connsiteX32" fmla="*/ 58435 w 145689"/>
                      <a:gd name="connsiteY32" fmla="*/ 9943 h 135525"/>
                      <a:gd name="connsiteX33" fmla="*/ 35410 w 145689"/>
                      <a:gd name="connsiteY33" fmla="*/ 44895 h 135525"/>
                      <a:gd name="connsiteX34" fmla="*/ 8333 w 145689"/>
                      <a:gd name="connsiteY34" fmla="*/ 68833 h 135525"/>
                      <a:gd name="connsiteX35" fmla="*/ 6265 w 145689"/>
                      <a:gd name="connsiteY35" fmla="*/ 69904 h 135525"/>
                      <a:gd name="connsiteX36" fmla="*/ 4354 w 145689"/>
                      <a:gd name="connsiteY36" fmla="*/ 68375 h 135525"/>
                      <a:gd name="connsiteX37" fmla="*/ 0 w 145689"/>
                      <a:gd name="connsiteY37" fmla="*/ 64780 h 135525"/>
                      <a:gd name="connsiteX38" fmla="*/ 32423 w 145689"/>
                      <a:gd name="connsiteY38" fmla="*/ 36940 h 135525"/>
                      <a:gd name="connsiteX39" fmla="*/ 50091 w 145689"/>
                      <a:gd name="connsiteY39" fmla="*/ 9025 h 135525"/>
                      <a:gd name="connsiteX40" fmla="*/ 52462 w 145689"/>
                      <a:gd name="connsiteY40" fmla="*/ 459 h 135525"/>
                      <a:gd name="connsiteX41" fmla="*/ 89636 w 145689"/>
                      <a:gd name="connsiteY41" fmla="*/ 0 h 135525"/>
                      <a:gd name="connsiteX42" fmla="*/ 90398 w 145689"/>
                      <a:gd name="connsiteY42" fmla="*/ 918 h 135525"/>
                      <a:gd name="connsiteX43" fmla="*/ 145690 w 145689"/>
                      <a:gd name="connsiteY43" fmla="*/ 62945 h 135525"/>
                      <a:gd name="connsiteX44" fmla="*/ 141409 w 145689"/>
                      <a:gd name="connsiteY44" fmla="*/ 67304 h 135525"/>
                      <a:gd name="connsiteX45" fmla="*/ 139800 w 145689"/>
                      <a:gd name="connsiteY45" fmla="*/ 69063 h 135525"/>
                      <a:gd name="connsiteX46" fmla="*/ 137973 w 145689"/>
                      <a:gd name="connsiteY46" fmla="*/ 68069 h 135525"/>
                      <a:gd name="connsiteX47" fmla="*/ 83674 w 145689"/>
                      <a:gd name="connsiteY47" fmla="*/ 3901 h 135525"/>
                      <a:gd name="connsiteX48" fmla="*/ 83444 w 145689"/>
                      <a:gd name="connsiteY48" fmla="*/ 3136 h 135525"/>
                      <a:gd name="connsiteX49" fmla="*/ 85041 w 145689"/>
                      <a:gd name="connsiteY49" fmla="*/ 1989 h 135525"/>
                      <a:gd name="connsiteX50" fmla="*/ 88028 w 145689"/>
                      <a:gd name="connsiteY50" fmla="*/ 612 h 135525"/>
                      <a:gd name="connsiteX51" fmla="*/ 89636 w 145689"/>
                      <a:gd name="connsiteY51" fmla="*/ 0 h 135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45689" h="135525">
                        <a:moveTo>
                          <a:pt x="29907" y="59197"/>
                        </a:moveTo>
                        <a:lnTo>
                          <a:pt x="51083" y="59503"/>
                        </a:lnTo>
                        <a:lnTo>
                          <a:pt x="89939" y="59503"/>
                        </a:lnTo>
                        <a:lnTo>
                          <a:pt x="111199" y="59197"/>
                        </a:lnTo>
                        <a:cubicBezTo>
                          <a:pt x="112014" y="59197"/>
                          <a:pt x="112421" y="59605"/>
                          <a:pt x="112421" y="60421"/>
                        </a:cubicBezTo>
                        <a:cubicBezTo>
                          <a:pt x="112327" y="62205"/>
                          <a:pt x="112223" y="64933"/>
                          <a:pt x="112118" y="68604"/>
                        </a:cubicBezTo>
                        <a:cubicBezTo>
                          <a:pt x="112014" y="72377"/>
                          <a:pt x="111920" y="75283"/>
                          <a:pt x="111815" y="77323"/>
                        </a:cubicBezTo>
                        <a:cubicBezTo>
                          <a:pt x="111460" y="89662"/>
                          <a:pt x="110207" y="102307"/>
                          <a:pt x="108067" y="115257"/>
                        </a:cubicBezTo>
                        <a:cubicBezTo>
                          <a:pt x="106030" y="126831"/>
                          <a:pt x="99754" y="132618"/>
                          <a:pt x="89250" y="132618"/>
                        </a:cubicBezTo>
                        <a:cubicBezTo>
                          <a:pt x="83444" y="132618"/>
                          <a:pt x="79006" y="132466"/>
                          <a:pt x="75946" y="132160"/>
                        </a:cubicBezTo>
                        <a:cubicBezTo>
                          <a:pt x="74620" y="132006"/>
                          <a:pt x="73858" y="131803"/>
                          <a:pt x="73649" y="131548"/>
                        </a:cubicBezTo>
                        <a:cubicBezTo>
                          <a:pt x="73451" y="131293"/>
                          <a:pt x="73221" y="130503"/>
                          <a:pt x="72960" y="129178"/>
                        </a:cubicBezTo>
                        <a:cubicBezTo>
                          <a:pt x="72500" y="126934"/>
                          <a:pt x="71686" y="125047"/>
                          <a:pt x="70516" y="123518"/>
                        </a:cubicBezTo>
                        <a:cubicBezTo>
                          <a:pt x="76782" y="124588"/>
                          <a:pt x="82671" y="125124"/>
                          <a:pt x="88185" y="125124"/>
                        </a:cubicBezTo>
                        <a:cubicBezTo>
                          <a:pt x="92205" y="125124"/>
                          <a:pt x="95212" y="124001"/>
                          <a:pt x="97207" y="121758"/>
                        </a:cubicBezTo>
                        <a:cubicBezTo>
                          <a:pt x="98888" y="119821"/>
                          <a:pt x="100110" y="116813"/>
                          <a:pt x="100872" y="112733"/>
                        </a:cubicBezTo>
                        <a:cubicBezTo>
                          <a:pt x="102971" y="100904"/>
                          <a:pt x="104161" y="85405"/>
                          <a:pt x="104474" y="66233"/>
                        </a:cubicBezTo>
                        <a:lnTo>
                          <a:pt x="67373" y="66233"/>
                        </a:lnTo>
                        <a:cubicBezTo>
                          <a:pt x="65233" y="98202"/>
                          <a:pt x="49507" y="121070"/>
                          <a:pt x="20185" y="134836"/>
                        </a:cubicBezTo>
                        <a:cubicBezTo>
                          <a:pt x="19172" y="135296"/>
                          <a:pt x="18556" y="135525"/>
                          <a:pt x="18357" y="135525"/>
                        </a:cubicBezTo>
                        <a:cubicBezTo>
                          <a:pt x="17898" y="135525"/>
                          <a:pt x="17261" y="134862"/>
                          <a:pt x="16446" y="133536"/>
                        </a:cubicBezTo>
                        <a:cubicBezTo>
                          <a:pt x="15528" y="132109"/>
                          <a:pt x="14170" y="130860"/>
                          <a:pt x="12384" y="129789"/>
                        </a:cubicBezTo>
                        <a:cubicBezTo>
                          <a:pt x="41905" y="118164"/>
                          <a:pt x="57766" y="96979"/>
                          <a:pt x="59959" y="66233"/>
                        </a:cubicBezTo>
                        <a:lnTo>
                          <a:pt x="51083" y="66233"/>
                        </a:lnTo>
                        <a:lnTo>
                          <a:pt x="29907" y="66539"/>
                        </a:lnTo>
                        <a:cubicBezTo>
                          <a:pt x="29186" y="66539"/>
                          <a:pt x="28831" y="66182"/>
                          <a:pt x="28831" y="65469"/>
                        </a:cubicBezTo>
                        <a:lnTo>
                          <a:pt x="28831" y="60267"/>
                        </a:lnTo>
                        <a:cubicBezTo>
                          <a:pt x="28831" y="59554"/>
                          <a:pt x="29186" y="59197"/>
                          <a:pt x="29907" y="59197"/>
                        </a:cubicBezTo>
                        <a:close/>
                        <a:moveTo>
                          <a:pt x="52462" y="459"/>
                        </a:moveTo>
                        <a:cubicBezTo>
                          <a:pt x="55114" y="1020"/>
                          <a:pt x="57714" y="1938"/>
                          <a:pt x="60262" y="3213"/>
                        </a:cubicBezTo>
                        <a:cubicBezTo>
                          <a:pt x="61536" y="3774"/>
                          <a:pt x="62173" y="4462"/>
                          <a:pt x="62173" y="5278"/>
                        </a:cubicBezTo>
                        <a:cubicBezTo>
                          <a:pt x="62173" y="5635"/>
                          <a:pt x="61766" y="6170"/>
                          <a:pt x="60951" y="6884"/>
                        </a:cubicBezTo>
                        <a:cubicBezTo>
                          <a:pt x="59886" y="7750"/>
                          <a:pt x="59040" y="8770"/>
                          <a:pt x="58435" y="9943"/>
                        </a:cubicBezTo>
                        <a:cubicBezTo>
                          <a:pt x="51543" y="23659"/>
                          <a:pt x="43868" y="35309"/>
                          <a:pt x="35410" y="44895"/>
                        </a:cubicBezTo>
                        <a:cubicBezTo>
                          <a:pt x="28069" y="53206"/>
                          <a:pt x="19047" y="61185"/>
                          <a:pt x="8333" y="68833"/>
                        </a:cubicBezTo>
                        <a:cubicBezTo>
                          <a:pt x="7362" y="69547"/>
                          <a:pt x="6673" y="69904"/>
                          <a:pt x="6265" y="69904"/>
                        </a:cubicBezTo>
                        <a:cubicBezTo>
                          <a:pt x="5806" y="69904"/>
                          <a:pt x="5169" y="69395"/>
                          <a:pt x="4354" y="68375"/>
                        </a:cubicBezTo>
                        <a:cubicBezTo>
                          <a:pt x="3289" y="66794"/>
                          <a:pt x="1838" y="65596"/>
                          <a:pt x="0" y="64780"/>
                        </a:cubicBezTo>
                        <a:cubicBezTo>
                          <a:pt x="12186" y="57489"/>
                          <a:pt x="22994" y="48209"/>
                          <a:pt x="32423" y="36940"/>
                        </a:cubicBezTo>
                        <a:cubicBezTo>
                          <a:pt x="39921" y="28019"/>
                          <a:pt x="45810" y="18712"/>
                          <a:pt x="50091" y="9025"/>
                        </a:cubicBezTo>
                        <a:cubicBezTo>
                          <a:pt x="51365" y="6068"/>
                          <a:pt x="52159" y="3213"/>
                          <a:pt x="52462" y="459"/>
                        </a:cubicBezTo>
                        <a:close/>
                        <a:moveTo>
                          <a:pt x="89636" y="0"/>
                        </a:moveTo>
                        <a:cubicBezTo>
                          <a:pt x="89834" y="0"/>
                          <a:pt x="90096" y="306"/>
                          <a:pt x="90398" y="918"/>
                        </a:cubicBezTo>
                        <a:cubicBezTo>
                          <a:pt x="102334" y="27635"/>
                          <a:pt x="120764" y="48311"/>
                          <a:pt x="145690" y="62945"/>
                        </a:cubicBezTo>
                        <a:cubicBezTo>
                          <a:pt x="143956" y="64117"/>
                          <a:pt x="142536" y="65570"/>
                          <a:pt x="141409" y="67304"/>
                        </a:cubicBezTo>
                        <a:cubicBezTo>
                          <a:pt x="140699" y="68477"/>
                          <a:pt x="140166" y="69063"/>
                          <a:pt x="139800" y="69063"/>
                        </a:cubicBezTo>
                        <a:cubicBezTo>
                          <a:pt x="139550" y="69063"/>
                          <a:pt x="138934" y="68732"/>
                          <a:pt x="137973" y="68069"/>
                        </a:cubicBezTo>
                        <a:cubicBezTo>
                          <a:pt x="114207" y="51906"/>
                          <a:pt x="96110" y="30516"/>
                          <a:pt x="83674" y="3901"/>
                        </a:cubicBezTo>
                        <a:cubicBezTo>
                          <a:pt x="83517" y="3544"/>
                          <a:pt x="83444" y="3289"/>
                          <a:pt x="83444" y="3136"/>
                        </a:cubicBezTo>
                        <a:cubicBezTo>
                          <a:pt x="83444" y="2932"/>
                          <a:pt x="83976" y="2550"/>
                          <a:pt x="85041" y="1989"/>
                        </a:cubicBezTo>
                        <a:lnTo>
                          <a:pt x="88028" y="612"/>
                        </a:lnTo>
                        <a:cubicBezTo>
                          <a:pt x="88842" y="205"/>
                          <a:pt x="89375" y="0"/>
                          <a:pt x="8963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0" name="テキスト ボックス 37">
                    <a:extLst>
                      <a:ext uri="{FF2B5EF4-FFF2-40B4-BE49-F238E27FC236}">
                        <a16:creationId xmlns:a16="http://schemas.microsoft.com/office/drawing/2014/main" id="{3539771B-BADC-4906-84B2-2D6199D61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229" y="1486210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分</a:t>
                    </a:r>
                  </a:p>
                </p:txBody>
              </p:sp>
              <p:sp>
                <p:nvSpPr>
                  <p:cNvPr id="41" name="フリーフォーム: 図形 40">
                    <a:extLst>
                      <a:ext uri="{FF2B5EF4-FFF2-40B4-BE49-F238E27FC236}">
                        <a16:creationId xmlns:a16="http://schemas.microsoft.com/office/drawing/2014/main" id="{9376D75A-09F8-4329-84CA-FB643AE41754}"/>
                      </a:ext>
                    </a:extLst>
                  </p:cNvPr>
                  <p:cNvSpPr/>
                  <p:nvPr/>
                </p:nvSpPr>
                <p:spPr>
                  <a:xfrm>
                    <a:off x="2385704" y="1573625"/>
                    <a:ext cx="165882" cy="141848"/>
                  </a:xfrm>
                  <a:custGeom>
                    <a:avLst/>
                    <a:gdLst>
                      <a:gd name="connsiteX0" fmla="*/ 84154 w 142734"/>
                      <a:gd name="connsiteY0" fmla="*/ 1606 h 115945"/>
                      <a:gd name="connsiteX1" fmla="*/ 138683 w 142734"/>
                      <a:gd name="connsiteY1" fmla="*/ 1606 h 115945"/>
                      <a:gd name="connsiteX2" fmla="*/ 138683 w 142734"/>
                      <a:gd name="connsiteY2" fmla="*/ 10248 h 115945"/>
                      <a:gd name="connsiteX3" fmla="*/ 92414 w 142734"/>
                      <a:gd name="connsiteY3" fmla="*/ 10248 h 115945"/>
                      <a:gd name="connsiteX4" fmla="*/ 91035 w 142734"/>
                      <a:gd name="connsiteY4" fmla="*/ 39999 h 115945"/>
                      <a:gd name="connsiteX5" fmla="*/ 90116 w 142734"/>
                      <a:gd name="connsiteY5" fmla="*/ 53154 h 115945"/>
                      <a:gd name="connsiteX6" fmla="*/ 99984 w 142734"/>
                      <a:gd name="connsiteY6" fmla="*/ 44206 h 115945"/>
                      <a:gd name="connsiteX7" fmla="*/ 112066 w 142734"/>
                      <a:gd name="connsiteY7" fmla="*/ 41376 h 115945"/>
                      <a:gd name="connsiteX8" fmla="*/ 134934 w 142734"/>
                      <a:gd name="connsiteY8" fmla="*/ 52390 h 115945"/>
                      <a:gd name="connsiteX9" fmla="*/ 142735 w 142734"/>
                      <a:gd name="connsiteY9" fmla="*/ 77551 h 115945"/>
                      <a:gd name="connsiteX10" fmla="*/ 131718 w 142734"/>
                      <a:gd name="connsiteY10" fmla="*/ 107150 h 115945"/>
                      <a:gd name="connsiteX11" fmla="*/ 109539 w 142734"/>
                      <a:gd name="connsiteY11" fmla="*/ 115945 h 115945"/>
                      <a:gd name="connsiteX12" fmla="*/ 78191 w 142734"/>
                      <a:gd name="connsiteY12" fmla="*/ 95066 h 115945"/>
                      <a:gd name="connsiteX13" fmla="*/ 87746 w 142734"/>
                      <a:gd name="connsiteY13" fmla="*/ 91012 h 115945"/>
                      <a:gd name="connsiteX14" fmla="*/ 109539 w 142734"/>
                      <a:gd name="connsiteY14" fmla="*/ 107456 h 115945"/>
                      <a:gd name="connsiteX15" fmla="*/ 126904 w 142734"/>
                      <a:gd name="connsiteY15" fmla="*/ 98584 h 115945"/>
                      <a:gd name="connsiteX16" fmla="*/ 132407 w 142734"/>
                      <a:gd name="connsiteY16" fmla="*/ 78011 h 115945"/>
                      <a:gd name="connsiteX17" fmla="*/ 125839 w 142734"/>
                      <a:gd name="connsiteY17" fmla="*/ 56290 h 115945"/>
                      <a:gd name="connsiteX18" fmla="*/ 110614 w 142734"/>
                      <a:gd name="connsiteY18" fmla="*/ 49866 h 115945"/>
                      <a:gd name="connsiteX19" fmla="*/ 97154 w 142734"/>
                      <a:gd name="connsiteY19" fmla="*/ 54530 h 115945"/>
                      <a:gd name="connsiteX20" fmla="*/ 89657 w 142734"/>
                      <a:gd name="connsiteY20" fmla="*/ 65544 h 115945"/>
                      <a:gd name="connsiteX21" fmla="*/ 81470 w 142734"/>
                      <a:gd name="connsiteY21" fmla="*/ 64244 h 115945"/>
                      <a:gd name="connsiteX22" fmla="*/ 26461 w 142734"/>
                      <a:gd name="connsiteY22" fmla="*/ 0 h 115945"/>
                      <a:gd name="connsiteX23" fmla="*/ 34491 w 142734"/>
                      <a:gd name="connsiteY23" fmla="*/ 0 h 115945"/>
                      <a:gd name="connsiteX24" fmla="*/ 34491 w 142734"/>
                      <a:gd name="connsiteY24" fmla="*/ 105544 h 115945"/>
                      <a:gd name="connsiteX25" fmla="*/ 55605 w 142734"/>
                      <a:gd name="connsiteY25" fmla="*/ 105544 h 115945"/>
                      <a:gd name="connsiteX26" fmla="*/ 55605 w 142734"/>
                      <a:gd name="connsiteY26" fmla="*/ 113880 h 115945"/>
                      <a:gd name="connsiteX27" fmla="*/ 2224 w 142734"/>
                      <a:gd name="connsiteY27" fmla="*/ 113880 h 115945"/>
                      <a:gd name="connsiteX28" fmla="*/ 2224 w 142734"/>
                      <a:gd name="connsiteY28" fmla="*/ 105544 h 115945"/>
                      <a:gd name="connsiteX29" fmla="*/ 24779 w 142734"/>
                      <a:gd name="connsiteY29" fmla="*/ 105544 h 115945"/>
                      <a:gd name="connsiteX30" fmla="*/ 24779 w 142734"/>
                      <a:gd name="connsiteY30" fmla="*/ 10630 h 115945"/>
                      <a:gd name="connsiteX31" fmla="*/ 1765 w 142734"/>
                      <a:gd name="connsiteY31" fmla="*/ 22409 h 115945"/>
                      <a:gd name="connsiteX32" fmla="*/ 0 w 142734"/>
                      <a:gd name="connsiteY32" fmla="*/ 13308 h 115945"/>
                      <a:gd name="connsiteX33" fmla="*/ 26461 w 142734"/>
                      <a:gd name="connsiteY33" fmla="*/ 0 h 115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42734" h="115945">
                        <a:moveTo>
                          <a:pt x="84154" y="1606"/>
                        </a:moveTo>
                        <a:lnTo>
                          <a:pt x="138683" y="1606"/>
                        </a:lnTo>
                        <a:lnTo>
                          <a:pt x="138683" y="10248"/>
                        </a:lnTo>
                        <a:lnTo>
                          <a:pt x="92414" y="10248"/>
                        </a:lnTo>
                        <a:lnTo>
                          <a:pt x="91035" y="39999"/>
                        </a:lnTo>
                        <a:cubicBezTo>
                          <a:pt x="90931" y="42243"/>
                          <a:pt x="90628" y="46628"/>
                          <a:pt x="90116" y="53154"/>
                        </a:cubicBezTo>
                        <a:cubicBezTo>
                          <a:pt x="92466" y="49330"/>
                          <a:pt x="95755" y="46347"/>
                          <a:pt x="99984" y="44206"/>
                        </a:cubicBezTo>
                        <a:cubicBezTo>
                          <a:pt x="103754" y="42319"/>
                          <a:pt x="107785" y="41376"/>
                          <a:pt x="112066" y="41376"/>
                        </a:cubicBezTo>
                        <a:cubicBezTo>
                          <a:pt x="121495" y="41376"/>
                          <a:pt x="129118" y="45047"/>
                          <a:pt x="134934" y="52390"/>
                        </a:cubicBezTo>
                        <a:cubicBezTo>
                          <a:pt x="140135" y="59017"/>
                          <a:pt x="142735" y="67405"/>
                          <a:pt x="142735" y="77551"/>
                        </a:cubicBezTo>
                        <a:cubicBezTo>
                          <a:pt x="142735" y="90197"/>
                          <a:pt x="139069" y="100063"/>
                          <a:pt x="131718" y="107150"/>
                        </a:cubicBezTo>
                        <a:cubicBezTo>
                          <a:pt x="125703" y="113013"/>
                          <a:pt x="118310" y="115945"/>
                          <a:pt x="109539" y="115945"/>
                        </a:cubicBezTo>
                        <a:cubicBezTo>
                          <a:pt x="94147" y="115945"/>
                          <a:pt x="83694" y="108985"/>
                          <a:pt x="78191" y="95066"/>
                        </a:cubicBezTo>
                        <a:lnTo>
                          <a:pt x="87746" y="91012"/>
                        </a:lnTo>
                        <a:cubicBezTo>
                          <a:pt x="91568" y="101975"/>
                          <a:pt x="98836" y="107456"/>
                          <a:pt x="109539" y="107456"/>
                        </a:cubicBezTo>
                        <a:cubicBezTo>
                          <a:pt x="116984" y="107456"/>
                          <a:pt x="122780" y="104498"/>
                          <a:pt x="126904" y="98584"/>
                        </a:cubicBezTo>
                        <a:cubicBezTo>
                          <a:pt x="130580" y="93332"/>
                          <a:pt x="132407" y="86474"/>
                          <a:pt x="132407" y="78011"/>
                        </a:cubicBezTo>
                        <a:cubicBezTo>
                          <a:pt x="132407" y="68527"/>
                          <a:pt x="130215" y="61286"/>
                          <a:pt x="125839" y="56290"/>
                        </a:cubicBezTo>
                        <a:cubicBezTo>
                          <a:pt x="122007" y="52006"/>
                          <a:pt x="116932" y="49866"/>
                          <a:pt x="110614" y="49866"/>
                        </a:cubicBezTo>
                        <a:cubicBezTo>
                          <a:pt x="105519" y="49866"/>
                          <a:pt x="101028" y="51421"/>
                          <a:pt x="97154" y="54530"/>
                        </a:cubicBezTo>
                        <a:cubicBezTo>
                          <a:pt x="93792" y="57284"/>
                          <a:pt x="91286" y="60955"/>
                          <a:pt x="89657" y="65544"/>
                        </a:cubicBezTo>
                        <a:lnTo>
                          <a:pt x="81470" y="64244"/>
                        </a:lnTo>
                        <a:close/>
                        <a:moveTo>
                          <a:pt x="26461" y="0"/>
                        </a:moveTo>
                        <a:lnTo>
                          <a:pt x="34491" y="0"/>
                        </a:lnTo>
                        <a:lnTo>
                          <a:pt x="34491" y="105544"/>
                        </a:lnTo>
                        <a:lnTo>
                          <a:pt x="55605" y="105544"/>
                        </a:lnTo>
                        <a:lnTo>
                          <a:pt x="55605" y="113880"/>
                        </a:lnTo>
                        <a:lnTo>
                          <a:pt x="2224" y="113880"/>
                        </a:lnTo>
                        <a:lnTo>
                          <a:pt x="2224" y="105544"/>
                        </a:lnTo>
                        <a:lnTo>
                          <a:pt x="24779" y="105544"/>
                        </a:lnTo>
                        <a:lnTo>
                          <a:pt x="24779" y="10630"/>
                        </a:lnTo>
                        <a:cubicBezTo>
                          <a:pt x="18159" y="15168"/>
                          <a:pt x="10484" y="19095"/>
                          <a:pt x="1765" y="22409"/>
                        </a:cubicBezTo>
                        <a:lnTo>
                          <a:pt x="0" y="13308"/>
                        </a:lnTo>
                        <a:cubicBezTo>
                          <a:pt x="8667" y="10402"/>
                          <a:pt x="17491" y="5965"/>
                          <a:pt x="2646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2" name="テキスト ボックス 39">
                    <a:extLst>
                      <a:ext uri="{FF2B5EF4-FFF2-40B4-BE49-F238E27FC236}">
                        <a16:creationId xmlns:a16="http://schemas.microsoft.com/office/drawing/2014/main" id="{9258124C-767D-41E5-B413-C7EA91376925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35" y="1501282"/>
                    <a:ext cx="358166" cy="2907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04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15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35160A2E-97B9-4BF5-BC3A-20BCF57AF4DE}"/>
                      </a:ext>
                    </a:extLst>
                  </p:cNvPr>
                  <p:cNvSpPr/>
                  <p:nvPr/>
                </p:nvSpPr>
                <p:spPr>
                  <a:xfrm>
                    <a:off x="2577922" y="1560056"/>
                    <a:ext cx="167460" cy="170292"/>
                  </a:xfrm>
                  <a:custGeom>
                    <a:avLst/>
                    <a:gdLst>
                      <a:gd name="connsiteX0" fmla="*/ 123291 w 144092"/>
                      <a:gd name="connsiteY0" fmla="*/ 69828 h 139195"/>
                      <a:gd name="connsiteX1" fmla="*/ 130016 w 144092"/>
                      <a:gd name="connsiteY1" fmla="*/ 73575 h 139195"/>
                      <a:gd name="connsiteX2" fmla="*/ 131551 w 144092"/>
                      <a:gd name="connsiteY2" fmla="*/ 75640 h 139195"/>
                      <a:gd name="connsiteX3" fmla="*/ 130100 w 144092"/>
                      <a:gd name="connsiteY3" fmla="*/ 77476 h 139195"/>
                      <a:gd name="connsiteX4" fmla="*/ 125129 w 144092"/>
                      <a:gd name="connsiteY4" fmla="*/ 84894 h 139195"/>
                      <a:gd name="connsiteX5" fmla="*/ 95755 w 144092"/>
                      <a:gd name="connsiteY5" fmla="*/ 118393 h 139195"/>
                      <a:gd name="connsiteX6" fmla="*/ 53997 w 144092"/>
                      <a:gd name="connsiteY6" fmla="*/ 138584 h 139195"/>
                      <a:gd name="connsiteX7" fmla="*/ 52316 w 144092"/>
                      <a:gd name="connsiteY7" fmla="*/ 139043 h 139195"/>
                      <a:gd name="connsiteX8" fmla="*/ 50405 w 144092"/>
                      <a:gd name="connsiteY8" fmla="*/ 137054 h 139195"/>
                      <a:gd name="connsiteX9" fmla="*/ 46959 w 144092"/>
                      <a:gd name="connsiteY9" fmla="*/ 133078 h 139195"/>
                      <a:gd name="connsiteX10" fmla="*/ 93082 w 144092"/>
                      <a:gd name="connsiteY10" fmla="*/ 111357 h 139195"/>
                      <a:gd name="connsiteX11" fmla="*/ 119699 w 144092"/>
                      <a:gd name="connsiteY11" fmla="*/ 79388 h 139195"/>
                      <a:gd name="connsiteX12" fmla="*/ 123291 w 144092"/>
                      <a:gd name="connsiteY12" fmla="*/ 69828 h 139195"/>
                      <a:gd name="connsiteX13" fmla="*/ 73576 w 144092"/>
                      <a:gd name="connsiteY13" fmla="*/ 26310 h 139195"/>
                      <a:gd name="connsiteX14" fmla="*/ 80771 w 144092"/>
                      <a:gd name="connsiteY14" fmla="*/ 27992 h 139195"/>
                      <a:gd name="connsiteX15" fmla="*/ 82682 w 144092"/>
                      <a:gd name="connsiteY15" fmla="*/ 29752 h 139195"/>
                      <a:gd name="connsiteX16" fmla="*/ 81763 w 144092"/>
                      <a:gd name="connsiteY16" fmla="*/ 31588 h 139195"/>
                      <a:gd name="connsiteX17" fmla="*/ 79852 w 144092"/>
                      <a:gd name="connsiteY17" fmla="*/ 35718 h 139195"/>
                      <a:gd name="connsiteX18" fmla="*/ 63249 w 144092"/>
                      <a:gd name="connsiteY18" fmla="*/ 73652 h 139195"/>
                      <a:gd name="connsiteX19" fmla="*/ 61567 w 144092"/>
                      <a:gd name="connsiteY19" fmla="*/ 75334 h 139195"/>
                      <a:gd name="connsiteX20" fmla="*/ 59813 w 144092"/>
                      <a:gd name="connsiteY20" fmla="*/ 74416 h 139195"/>
                      <a:gd name="connsiteX21" fmla="*/ 54989 w 144092"/>
                      <a:gd name="connsiteY21" fmla="*/ 72352 h 139195"/>
                      <a:gd name="connsiteX22" fmla="*/ 71968 w 144092"/>
                      <a:gd name="connsiteY22" fmla="*/ 37400 h 139195"/>
                      <a:gd name="connsiteX23" fmla="*/ 73576 w 144092"/>
                      <a:gd name="connsiteY23" fmla="*/ 27304 h 139195"/>
                      <a:gd name="connsiteX24" fmla="*/ 73576 w 144092"/>
                      <a:gd name="connsiteY24" fmla="*/ 26310 h 139195"/>
                      <a:gd name="connsiteX25" fmla="*/ 119240 w 144092"/>
                      <a:gd name="connsiteY25" fmla="*/ 25622 h 139195"/>
                      <a:gd name="connsiteX26" fmla="*/ 120159 w 144092"/>
                      <a:gd name="connsiteY26" fmla="*/ 26463 h 139195"/>
                      <a:gd name="connsiteX27" fmla="*/ 144092 w 144092"/>
                      <a:gd name="connsiteY27" fmla="*/ 65469 h 139195"/>
                      <a:gd name="connsiteX28" fmla="*/ 139581 w 144092"/>
                      <a:gd name="connsiteY28" fmla="*/ 68375 h 139195"/>
                      <a:gd name="connsiteX29" fmla="*/ 137743 w 144092"/>
                      <a:gd name="connsiteY29" fmla="*/ 69751 h 139195"/>
                      <a:gd name="connsiteX30" fmla="*/ 136292 w 144092"/>
                      <a:gd name="connsiteY30" fmla="*/ 68375 h 139195"/>
                      <a:gd name="connsiteX31" fmla="*/ 113653 w 144092"/>
                      <a:gd name="connsiteY31" fmla="*/ 28604 h 139195"/>
                      <a:gd name="connsiteX32" fmla="*/ 113580 w 144092"/>
                      <a:gd name="connsiteY32" fmla="*/ 28146 h 139195"/>
                      <a:gd name="connsiteX33" fmla="*/ 115564 w 144092"/>
                      <a:gd name="connsiteY33" fmla="*/ 26922 h 139195"/>
                      <a:gd name="connsiteX34" fmla="*/ 117935 w 144092"/>
                      <a:gd name="connsiteY34" fmla="*/ 26004 h 139195"/>
                      <a:gd name="connsiteX35" fmla="*/ 119240 w 144092"/>
                      <a:gd name="connsiteY35" fmla="*/ 25622 h 139195"/>
                      <a:gd name="connsiteX36" fmla="*/ 48567 w 144092"/>
                      <a:gd name="connsiteY36" fmla="*/ 1377 h 139195"/>
                      <a:gd name="connsiteX37" fmla="*/ 53924 w 144092"/>
                      <a:gd name="connsiteY37" fmla="*/ 5431 h 139195"/>
                      <a:gd name="connsiteX38" fmla="*/ 54989 w 144092"/>
                      <a:gd name="connsiteY38" fmla="*/ 7343 h 139195"/>
                      <a:gd name="connsiteX39" fmla="*/ 52775 w 144092"/>
                      <a:gd name="connsiteY39" fmla="*/ 8873 h 139195"/>
                      <a:gd name="connsiteX40" fmla="*/ 48870 w 144092"/>
                      <a:gd name="connsiteY40" fmla="*/ 10173 h 139195"/>
                      <a:gd name="connsiteX41" fmla="*/ 36026 w 144092"/>
                      <a:gd name="connsiteY41" fmla="*/ 15143 h 139195"/>
                      <a:gd name="connsiteX42" fmla="*/ 36026 w 144092"/>
                      <a:gd name="connsiteY42" fmla="*/ 42906 h 139195"/>
                      <a:gd name="connsiteX43" fmla="*/ 39472 w 144092"/>
                      <a:gd name="connsiteY43" fmla="*/ 42906 h 139195"/>
                      <a:gd name="connsiteX44" fmla="*/ 55762 w 144092"/>
                      <a:gd name="connsiteY44" fmla="*/ 42600 h 139195"/>
                      <a:gd name="connsiteX45" fmla="*/ 56827 w 144092"/>
                      <a:gd name="connsiteY45" fmla="*/ 43671 h 139195"/>
                      <a:gd name="connsiteX46" fmla="*/ 56827 w 144092"/>
                      <a:gd name="connsiteY46" fmla="*/ 48184 h 139195"/>
                      <a:gd name="connsiteX47" fmla="*/ 55762 w 144092"/>
                      <a:gd name="connsiteY47" fmla="*/ 49331 h 139195"/>
                      <a:gd name="connsiteX48" fmla="*/ 39472 w 144092"/>
                      <a:gd name="connsiteY48" fmla="*/ 49025 h 139195"/>
                      <a:gd name="connsiteX49" fmla="*/ 37404 w 144092"/>
                      <a:gd name="connsiteY49" fmla="*/ 49025 h 139195"/>
                      <a:gd name="connsiteX50" fmla="*/ 54843 w 144092"/>
                      <a:gd name="connsiteY50" fmla="*/ 79082 h 139195"/>
                      <a:gd name="connsiteX51" fmla="*/ 51240 w 144092"/>
                      <a:gd name="connsiteY51" fmla="*/ 83594 h 139195"/>
                      <a:gd name="connsiteX52" fmla="*/ 50018 w 144092"/>
                      <a:gd name="connsiteY52" fmla="*/ 85124 h 139195"/>
                      <a:gd name="connsiteX53" fmla="*/ 48870 w 144092"/>
                      <a:gd name="connsiteY53" fmla="*/ 83748 h 139195"/>
                      <a:gd name="connsiteX54" fmla="*/ 35410 w 144092"/>
                      <a:gd name="connsiteY54" fmla="*/ 53996 h 139195"/>
                      <a:gd name="connsiteX55" fmla="*/ 35953 w 144092"/>
                      <a:gd name="connsiteY55" fmla="*/ 113805 h 139195"/>
                      <a:gd name="connsiteX56" fmla="*/ 36255 w 144092"/>
                      <a:gd name="connsiteY56" fmla="*/ 132160 h 139195"/>
                      <a:gd name="connsiteX57" fmla="*/ 36329 w 144092"/>
                      <a:gd name="connsiteY57" fmla="*/ 138126 h 139195"/>
                      <a:gd name="connsiteX58" fmla="*/ 35263 w 144092"/>
                      <a:gd name="connsiteY58" fmla="*/ 139196 h 139195"/>
                      <a:gd name="connsiteX59" fmla="*/ 29447 w 144092"/>
                      <a:gd name="connsiteY59" fmla="*/ 139196 h 139195"/>
                      <a:gd name="connsiteX60" fmla="*/ 28382 w 144092"/>
                      <a:gd name="connsiteY60" fmla="*/ 138126 h 139195"/>
                      <a:gd name="connsiteX61" fmla="*/ 29907 w 144092"/>
                      <a:gd name="connsiteY61" fmla="*/ 54149 h 139195"/>
                      <a:gd name="connsiteX62" fmla="*/ 6433 w 144092"/>
                      <a:gd name="connsiteY62" fmla="*/ 103709 h 139195"/>
                      <a:gd name="connsiteX63" fmla="*/ 5054 w 144092"/>
                      <a:gd name="connsiteY63" fmla="*/ 104933 h 139195"/>
                      <a:gd name="connsiteX64" fmla="*/ 3603 w 144092"/>
                      <a:gd name="connsiteY64" fmla="*/ 103327 h 139195"/>
                      <a:gd name="connsiteX65" fmla="*/ 0 w 144092"/>
                      <a:gd name="connsiteY65" fmla="*/ 99732 h 139195"/>
                      <a:gd name="connsiteX66" fmla="*/ 26920 w 144092"/>
                      <a:gd name="connsiteY66" fmla="*/ 49025 h 139195"/>
                      <a:gd name="connsiteX67" fmla="*/ 20655 w 144092"/>
                      <a:gd name="connsiteY67" fmla="*/ 49025 h 139195"/>
                      <a:gd name="connsiteX68" fmla="*/ 4365 w 144092"/>
                      <a:gd name="connsiteY68" fmla="*/ 49331 h 139195"/>
                      <a:gd name="connsiteX69" fmla="*/ 3289 w 144092"/>
                      <a:gd name="connsiteY69" fmla="*/ 48184 h 139195"/>
                      <a:gd name="connsiteX70" fmla="*/ 3289 w 144092"/>
                      <a:gd name="connsiteY70" fmla="*/ 43671 h 139195"/>
                      <a:gd name="connsiteX71" fmla="*/ 4365 w 144092"/>
                      <a:gd name="connsiteY71" fmla="*/ 42600 h 139195"/>
                      <a:gd name="connsiteX72" fmla="*/ 20655 w 144092"/>
                      <a:gd name="connsiteY72" fmla="*/ 42906 h 139195"/>
                      <a:gd name="connsiteX73" fmla="*/ 29144 w 144092"/>
                      <a:gd name="connsiteY73" fmla="*/ 42906 h 139195"/>
                      <a:gd name="connsiteX74" fmla="*/ 29144 w 144092"/>
                      <a:gd name="connsiteY74" fmla="*/ 17361 h 139195"/>
                      <a:gd name="connsiteX75" fmla="*/ 12541 w 144092"/>
                      <a:gd name="connsiteY75" fmla="*/ 21721 h 139195"/>
                      <a:gd name="connsiteX76" fmla="*/ 10787 w 144092"/>
                      <a:gd name="connsiteY76" fmla="*/ 22027 h 139195"/>
                      <a:gd name="connsiteX77" fmla="*/ 8646 w 144092"/>
                      <a:gd name="connsiteY77" fmla="*/ 19809 h 139195"/>
                      <a:gd name="connsiteX78" fmla="*/ 5357 w 144092"/>
                      <a:gd name="connsiteY78" fmla="*/ 16444 h 139195"/>
                      <a:gd name="connsiteX79" fmla="*/ 42907 w 144092"/>
                      <a:gd name="connsiteY79" fmla="*/ 5431 h 139195"/>
                      <a:gd name="connsiteX80" fmla="*/ 48567 w 144092"/>
                      <a:gd name="connsiteY80" fmla="*/ 1377 h 139195"/>
                      <a:gd name="connsiteX81" fmla="*/ 93542 w 144092"/>
                      <a:gd name="connsiteY81" fmla="*/ 0 h 139195"/>
                      <a:gd name="connsiteX82" fmla="*/ 101645 w 144092"/>
                      <a:gd name="connsiteY82" fmla="*/ 765 h 139195"/>
                      <a:gd name="connsiteX83" fmla="*/ 103556 w 144092"/>
                      <a:gd name="connsiteY83" fmla="*/ 1989 h 139195"/>
                      <a:gd name="connsiteX84" fmla="*/ 102564 w 144092"/>
                      <a:gd name="connsiteY84" fmla="*/ 4819 h 139195"/>
                      <a:gd name="connsiteX85" fmla="*/ 101645 w 144092"/>
                      <a:gd name="connsiteY85" fmla="*/ 16444 h 139195"/>
                      <a:gd name="connsiteX86" fmla="*/ 101645 w 144092"/>
                      <a:gd name="connsiteY86" fmla="*/ 60727 h 139195"/>
                      <a:gd name="connsiteX87" fmla="*/ 101947 w 144092"/>
                      <a:gd name="connsiteY87" fmla="*/ 79694 h 139195"/>
                      <a:gd name="connsiteX88" fmla="*/ 97750 w 144092"/>
                      <a:gd name="connsiteY88" fmla="*/ 90478 h 139195"/>
                      <a:gd name="connsiteX89" fmla="*/ 80541 w 144092"/>
                      <a:gd name="connsiteY89" fmla="*/ 93154 h 139195"/>
                      <a:gd name="connsiteX90" fmla="*/ 78014 w 144092"/>
                      <a:gd name="connsiteY90" fmla="*/ 92772 h 139195"/>
                      <a:gd name="connsiteX91" fmla="*/ 77398 w 144092"/>
                      <a:gd name="connsiteY91" fmla="*/ 90630 h 139195"/>
                      <a:gd name="connsiteX92" fmla="*/ 74725 w 144092"/>
                      <a:gd name="connsiteY92" fmla="*/ 85048 h 139195"/>
                      <a:gd name="connsiteX93" fmla="*/ 88341 w 144092"/>
                      <a:gd name="connsiteY93" fmla="*/ 85812 h 139195"/>
                      <a:gd name="connsiteX94" fmla="*/ 93155 w 144092"/>
                      <a:gd name="connsiteY94" fmla="*/ 84054 h 139195"/>
                      <a:gd name="connsiteX95" fmla="*/ 94460 w 144092"/>
                      <a:gd name="connsiteY95" fmla="*/ 78317 h 139195"/>
                      <a:gd name="connsiteX96" fmla="*/ 94460 w 144092"/>
                      <a:gd name="connsiteY96" fmla="*/ 16903 h 139195"/>
                      <a:gd name="connsiteX97" fmla="*/ 93542 w 144092"/>
                      <a:gd name="connsiteY97" fmla="*/ 0 h 139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</a:cxnLst>
                    <a:rect l="l" t="t" r="r" b="b"/>
                    <a:pathLst>
                      <a:path w="144092" h="139195">
                        <a:moveTo>
                          <a:pt x="123291" y="69828"/>
                        </a:moveTo>
                        <a:cubicBezTo>
                          <a:pt x="126247" y="71256"/>
                          <a:pt x="128492" y="72505"/>
                          <a:pt x="130016" y="73575"/>
                        </a:cubicBezTo>
                        <a:cubicBezTo>
                          <a:pt x="131040" y="74340"/>
                          <a:pt x="131551" y="75028"/>
                          <a:pt x="131551" y="75640"/>
                        </a:cubicBezTo>
                        <a:cubicBezTo>
                          <a:pt x="131551" y="76150"/>
                          <a:pt x="131071" y="76762"/>
                          <a:pt x="130100" y="77476"/>
                        </a:cubicBezTo>
                        <a:cubicBezTo>
                          <a:pt x="129379" y="78037"/>
                          <a:pt x="127729" y="80510"/>
                          <a:pt x="125129" y="84894"/>
                        </a:cubicBezTo>
                        <a:cubicBezTo>
                          <a:pt x="117120" y="98610"/>
                          <a:pt x="107336" y="109776"/>
                          <a:pt x="95755" y="118393"/>
                        </a:cubicBezTo>
                        <a:cubicBezTo>
                          <a:pt x="84384" y="126909"/>
                          <a:pt x="70464" y="133639"/>
                          <a:pt x="53997" y="138584"/>
                        </a:cubicBezTo>
                        <a:cubicBezTo>
                          <a:pt x="53182" y="138890"/>
                          <a:pt x="52618" y="139043"/>
                          <a:pt x="52316" y="139043"/>
                        </a:cubicBezTo>
                        <a:cubicBezTo>
                          <a:pt x="51804" y="139043"/>
                          <a:pt x="51167" y="138380"/>
                          <a:pt x="50405" y="137054"/>
                        </a:cubicBezTo>
                        <a:cubicBezTo>
                          <a:pt x="49434" y="135271"/>
                          <a:pt x="48285" y="133944"/>
                          <a:pt x="46959" y="133078"/>
                        </a:cubicBezTo>
                        <a:cubicBezTo>
                          <a:pt x="65671" y="127928"/>
                          <a:pt x="81042" y="120688"/>
                          <a:pt x="93082" y="111357"/>
                        </a:cubicBezTo>
                        <a:cubicBezTo>
                          <a:pt x="103942" y="102893"/>
                          <a:pt x="112807" y="92237"/>
                          <a:pt x="119699" y="79388"/>
                        </a:cubicBezTo>
                        <a:cubicBezTo>
                          <a:pt x="121328" y="76176"/>
                          <a:pt x="122529" y="72989"/>
                          <a:pt x="123291" y="69828"/>
                        </a:cubicBezTo>
                        <a:close/>
                        <a:moveTo>
                          <a:pt x="73576" y="26310"/>
                        </a:moveTo>
                        <a:cubicBezTo>
                          <a:pt x="76124" y="26616"/>
                          <a:pt x="78526" y="27177"/>
                          <a:pt x="80771" y="27992"/>
                        </a:cubicBezTo>
                        <a:cubicBezTo>
                          <a:pt x="82045" y="28553"/>
                          <a:pt x="82682" y="29140"/>
                          <a:pt x="82682" y="29752"/>
                        </a:cubicBezTo>
                        <a:cubicBezTo>
                          <a:pt x="82682" y="30058"/>
                          <a:pt x="82368" y="30670"/>
                          <a:pt x="81763" y="31588"/>
                        </a:cubicBezTo>
                        <a:cubicBezTo>
                          <a:pt x="81147" y="32352"/>
                          <a:pt x="80510" y="33728"/>
                          <a:pt x="79852" y="35718"/>
                        </a:cubicBezTo>
                        <a:cubicBezTo>
                          <a:pt x="75466" y="50861"/>
                          <a:pt x="69932" y="63505"/>
                          <a:pt x="63249" y="73652"/>
                        </a:cubicBezTo>
                        <a:cubicBezTo>
                          <a:pt x="62486" y="74774"/>
                          <a:pt x="61922" y="75334"/>
                          <a:pt x="61567" y="75334"/>
                        </a:cubicBezTo>
                        <a:cubicBezTo>
                          <a:pt x="61212" y="75334"/>
                          <a:pt x="60628" y="75028"/>
                          <a:pt x="59813" y="74416"/>
                        </a:cubicBezTo>
                        <a:cubicBezTo>
                          <a:pt x="58330" y="73346"/>
                          <a:pt x="56722" y="72658"/>
                          <a:pt x="54989" y="72352"/>
                        </a:cubicBezTo>
                        <a:cubicBezTo>
                          <a:pt x="62538" y="62563"/>
                          <a:pt x="68198" y="50911"/>
                          <a:pt x="71968" y="37400"/>
                        </a:cubicBezTo>
                        <a:cubicBezTo>
                          <a:pt x="73043" y="33627"/>
                          <a:pt x="73576" y="30262"/>
                          <a:pt x="73576" y="27304"/>
                        </a:cubicBezTo>
                        <a:cubicBezTo>
                          <a:pt x="73576" y="27050"/>
                          <a:pt x="73576" y="26717"/>
                          <a:pt x="73576" y="26310"/>
                        </a:cubicBezTo>
                        <a:close/>
                        <a:moveTo>
                          <a:pt x="119240" y="25622"/>
                        </a:moveTo>
                        <a:cubicBezTo>
                          <a:pt x="119543" y="25622"/>
                          <a:pt x="119845" y="25902"/>
                          <a:pt x="120159" y="26463"/>
                        </a:cubicBezTo>
                        <a:cubicBezTo>
                          <a:pt x="126685" y="41555"/>
                          <a:pt x="134663" y="54557"/>
                          <a:pt x="144092" y="65469"/>
                        </a:cubicBezTo>
                        <a:cubicBezTo>
                          <a:pt x="142202" y="66284"/>
                          <a:pt x="140699" y="67253"/>
                          <a:pt x="139581" y="68375"/>
                        </a:cubicBezTo>
                        <a:cubicBezTo>
                          <a:pt x="138662" y="69292"/>
                          <a:pt x="138046" y="69751"/>
                          <a:pt x="137743" y="69751"/>
                        </a:cubicBezTo>
                        <a:cubicBezTo>
                          <a:pt x="137441" y="69751"/>
                          <a:pt x="136960" y="69292"/>
                          <a:pt x="136292" y="68375"/>
                        </a:cubicBezTo>
                        <a:cubicBezTo>
                          <a:pt x="127468" y="56954"/>
                          <a:pt x="119929" y="43697"/>
                          <a:pt x="113653" y="28604"/>
                        </a:cubicBezTo>
                        <a:cubicBezTo>
                          <a:pt x="113601" y="28401"/>
                          <a:pt x="113580" y="28247"/>
                          <a:pt x="113580" y="28146"/>
                        </a:cubicBezTo>
                        <a:cubicBezTo>
                          <a:pt x="113580" y="27890"/>
                          <a:pt x="114238" y="27483"/>
                          <a:pt x="115564" y="26922"/>
                        </a:cubicBezTo>
                        <a:lnTo>
                          <a:pt x="117935" y="26004"/>
                        </a:lnTo>
                        <a:cubicBezTo>
                          <a:pt x="118551" y="25749"/>
                          <a:pt x="118979" y="25622"/>
                          <a:pt x="119240" y="25622"/>
                        </a:cubicBezTo>
                        <a:close/>
                        <a:moveTo>
                          <a:pt x="48567" y="1377"/>
                        </a:moveTo>
                        <a:cubicBezTo>
                          <a:pt x="50509" y="2601"/>
                          <a:pt x="52295" y="3952"/>
                          <a:pt x="53924" y="5431"/>
                        </a:cubicBezTo>
                        <a:cubicBezTo>
                          <a:pt x="54634" y="6195"/>
                          <a:pt x="54989" y="6832"/>
                          <a:pt x="54989" y="7343"/>
                        </a:cubicBezTo>
                        <a:cubicBezTo>
                          <a:pt x="54989" y="8210"/>
                          <a:pt x="54258" y="8719"/>
                          <a:pt x="52775" y="8873"/>
                        </a:cubicBezTo>
                        <a:cubicBezTo>
                          <a:pt x="51699" y="9025"/>
                          <a:pt x="50405" y="9459"/>
                          <a:pt x="48870" y="10173"/>
                        </a:cubicBezTo>
                        <a:cubicBezTo>
                          <a:pt x="44943" y="11957"/>
                          <a:pt x="40662" y="13615"/>
                          <a:pt x="36026" y="15143"/>
                        </a:cubicBezTo>
                        <a:lnTo>
                          <a:pt x="36026" y="42906"/>
                        </a:lnTo>
                        <a:lnTo>
                          <a:pt x="39472" y="42906"/>
                        </a:lnTo>
                        <a:lnTo>
                          <a:pt x="55762" y="42600"/>
                        </a:lnTo>
                        <a:cubicBezTo>
                          <a:pt x="56472" y="42600"/>
                          <a:pt x="56827" y="42957"/>
                          <a:pt x="56827" y="43671"/>
                        </a:cubicBezTo>
                        <a:lnTo>
                          <a:pt x="56827" y="48184"/>
                        </a:lnTo>
                        <a:cubicBezTo>
                          <a:pt x="56827" y="48948"/>
                          <a:pt x="56472" y="49331"/>
                          <a:pt x="55762" y="49331"/>
                        </a:cubicBezTo>
                        <a:lnTo>
                          <a:pt x="39472" y="49025"/>
                        </a:lnTo>
                        <a:lnTo>
                          <a:pt x="37404" y="49025"/>
                        </a:lnTo>
                        <a:cubicBezTo>
                          <a:pt x="42302" y="61670"/>
                          <a:pt x="48107" y="71689"/>
                          <a:pt x="54843" y="79082"/>
                        </a:cubicBezTo>
                        <a:cubicBezTo>
                          <a:pt x="53360" y="80204"/>
                          <a:pt x="52159" y="81708"/>
                          <a:pt x="51240" y="83594"/>
                        </a:cubicBezTo>
                        <a:cubicBezTo>
                          <a:pt x="50739" y="84614"/>
                          <a:pt x="50332" y="85124"/>
                          <a:pt x="50018" y="85124"/>
                        </a:cubicBezTo>
                        <a:cubicBezTo>
                          <a:pt x="49768" y="85124"/>
                          <a:pt x="49381" y="84666"/>
                          <a:pt x="48870" y="83748"/>
                        </a:cubicBezTo>
                        <a:cubicBezTo>
                          <a:pt x="42709" y="73652"/>
                          <a:pt x="38219" y="63735"/>
                          <a:pt x="35410" y="53996"/>
                        </a:cubicBezTo>
                        <a:cubicBezTo>
                          <a:pt x="35462" y="72250"/>
                          <a:pt x="35639" y="92186"/>
                          <a:pt x="35953" y="113805"/>
                        </a:cubicBezTo>
                        <a:cubicBezTo>
                          <a:pt x="36005" y="117526"/>
                          <a:pt x="36099" y="123645"/>
                          <a:pt x="36255" y="132160"/>
                        </a:cubicBezTo>
                        <a:cubicBezTo>
                          <a:pt x="36308" y="135627"/>
                          <a:pt x="36329" y="137616"/>
                          <a:pt x="36329" y="138126"/>
                        </a:cubicBezTo>
                        <a:cubicBezTo>
                          <a:pt x="36329" y="138839"/>
                          <a:pt x="35974" y="139196"/>
                          <a:pt x="35263" y="139196"/>
                        </a:cubicBezTo>
                        <a:lnTo>
                          <a:pt x="29447" y="139196"/>
                        </a:lnTo>
                        <a:cubicBezTo>
                          <a:pt x="28737" y="139196"/>
                          <a:pt x="28382" y="138839"/>
                          <a:pt x="28382" y="138126"/>
                        </a:cubicBezTo>
                        <a:cubicBezTo>
                          <a:pt x="29249" y="118444"/>
                          <a:pt x="29750" y="90453"/>
                          <a:pt x="29907" y="54149"/>
                        </a:cubicBezTo>
                        <a:cubicBezTo>
                          <a:pt x="24498" y="73014"/>
                          <a:pt x="16676" y="89535"/>
                          <a:pt x="6433" y="103709"/>
                        </a:cubicBezTo>
                        <a:cubicBezTo>
                          <a:pt x="5816" y="104525"/>
                          <a:pt x="5357" y="104933"/>
                          <a:pt x="5054" y="104933"/>
                        </a:cubicBezTo>
                        <a:cubicBezTo>
                          <a:pt x="4741" y="104933"/>
                          <a:pt x="4260" y="104397"/>
                          <a:pt x="3603" y="103327"/>
                        </a:cubicBezTo>
                        <a:cubicBezTo>
                          <a:pt x="2631" y="101746"/>
                          <a:pt x="1431" y="100548"/>
                          <a:pt x="0" y="99732"/>
                        </a:cubicBezTo>
                        <a:cubicBezTo>
                          <a:pt x="11581" y="85660"/>
                          <a:pt x="20550" y="68757"/>
                          <a:pt x="26920" y="49025"/>
                        </a:cubicBezTo>
                        <a:lnTo>
                          <a:pt x="20655" y="49025"/>
                        </a:lnTo>
                        <a:lnTo>
                          <a:pt x="4365" y="49331"/>
                        </a:lnTo>
                        <a:cubicBezTo>
                          <a:pt x="3644" y="49331"/>
                          <a:pt x="3289" y="48948"/>
                          <a:pt x="3289" y="48184"/>
                        </a:cubicBezTo>
                        <a:lnTo>
                          <a:pt x="3289" y="43671"/>
                        </a:lnTo>
                        <a:cubicBezTo>
                          <a:pt x="3289" y="42957"/>
                          <a:pt x="3644" y="42600"/>
                          <a:pt x="4365" y="42600"/>
                        </a:cubicBezTo>
                        <a:lnTo>
                          <a:pt x="20655" y="42906"/>
                        </a:lnTo>
                        <a:lnTo>
                          <a:pt x="29144" y="42906"/>
                        </a:lnTo>
                        <a:lnTo>
                          <a:pt x="29144" y="17361"/>
                        </a:lnTo>
                        <a:cubicBezTo>
                          <a:pt x="22670" y="19248"/>
                          <a:pt x="17136" y="20702"/>
                          <a:pt x="12541" y="21721"/>
                        </a:cubicBezTo>
                        <a:cubicBezTo>
                          <a:pt x="11727" y="21926"/>
                          <a:pt x="11142" y="22027"/>
                          <a:pt x="10787" y="22027"/>
                        </a:cubicBezTo>
                        <a:cubicBezTo>
                          <a:pt x="10129" y="22027"/>
                          <a:pt x="9408" y="21288"/>
                          <a:pt x="8646" y="19809"/>
                        </a:cubicBezTo>
                        <a:cubicBezTo>
                          <a:pt x="7884" y="18535"/>
                          <a:pt x="6788" y="17412"/>
                          <a:pt x="5357" y="16444"/>
                        </a:cubicBezTo>
                        <a:cubicBezTo>
                          <a:pt x="20853" y="13792"/>
                          <a:pt x="33373" y="10122"/>
                          <a:pt x="42907" y="5431"/>
                        </a:cubicBezTo>
                        <a:cubicBezTo>
                          <a:pt x="44849" y="4513"/>
                          <a:pt x="46729" y="3162"/>
                          <a:pt x="48567" y="1377"/>
                        </a:cubicBezTo>
                        <a:close/>
                        <a:moveTo>
                          <a:pt x="93542" y="0"/>
                        </a:moveTo>
                        <a:cubicBezTo>
                          <a:pt x="95682" y="102"/>
                          <a:pt x="98387" y="357"/>
                          <a:pt x="101645" y="765"/>
                        </a:cubicBezTo>
                        <a:cubicBezTo>
                          <a:pt x="102919" y="918"/>
                          <a:pt x="103556" y="1326"/>
                          <a:pt x="103556" y="1989"/>
                        </a:cubicBezTo>
                        <a:cubicBezTo>
                          <a:pt x="103556" y="2448"/>
                          <a:pt x="103232" y="3392"/>
                          <a:pt x="102564" y="4819"/>
                        </a:cubicBezTo>
                        <a:cubicBezTo>
                          <a:pt x="101947" y="6399"/>
                          <a:pt x="101645" y="10274"/>
                          <a:pt x="101645" y="16444"/>
                        </a:cubicBezTo>
                        <a:lnTo>
                          <a:pt x="101645" y="60727"/>
                        </a:lnTo>
                        <a:lnTo>
                          <a:pt x="101947" y="79694"/>
                        </a:lnTo>
                        <a:cubicBezTo>
                          <a:pt x="101947" y="84385"/>
                          <a:pt x="100548" y="87979"/>
                          <a:pt x="97750" y="90478"/>
                        </a:cubicBezTo>
                        <a:cubicBezTo>
                          <a:pt x="95651" y="92262"/>
                          <a:pt x="89918" y="93154"/>
                          <a:pt x="80541" y="93154"/>
                        </a:cubicBezTo>
                        <a:cubicBezTo>
                          <a:pt x="79110" y="93154"/>
                          <a:pt x="78265" y="93027"/>
                          <a:pt x="78014" y="92772"/>
                        </a:cubicBezTo>
                        <a:cubicBezTo>
                          <a:pt x="77805" y="92568"/>
                          <a:pt x="77607" y="91854"/>
                          <a:pt x="77398" y="90630"/>
                        </a:cubicBezTo>
                        <a:cubicBezTo>
                          <a:pt x="76897" y="88489"/>
                          <a:pt x="75998" y="86628"/>
                          <a:pt x="74725" y="85048"/>
                        </a:cubicBezTo>
                        <a:cubicBezTo>
                          <a:pt x="78651" y="85557"/>
                          <a:pt x="83193" y="85812"/>
                          <a:pt x="88341" y="85812"/>
                        </a:cubicBezTo>
                        <a:cubicBezTo>
                          <a:pt x="90680" y="85812"/>
                          <a:pt x="92288" y="85226"/>
                          <a:pt x="93155" y="84054"/>
                        </a:cubicBezTo>
                        <a:cubicBezTo>
                          <a:pt x="94022" y="82931"/>
                          <a:pt x="94460" y="81019"/>
                          <a:pt x="94460" y="78317"/>
                        </a:cubicBezTo>
                        <a:lnTo>
                          <a:pt x="94460" y="16903"/>
                        </a:lnTo>
                        <a:cubicBezTo>
                          <a:pt x="94460" y="8898"/>
                          <a:pt x="94147" y="3263"/>
                          <a:pt x="9354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4" name="テキスト ボックス 41">
                    <a:extLst>
                      <a:ext uri="{FF2B5EF4-FFF2-40B4-BE49-F238E27FC236}">
                        <a16:creationId xmlns:a16="http://schemas.microsoft.com/office/drawing/2014/main" id="{5CE1D004-27DE-408F-8A7F-B0C15AD8515B}"/>
                      </a:ext>
                    </a:extLst>
                  </p:cNvPr>
                  <p:cNvSpPr txBox="1"/>
                  <p:nvPr/>
                </p:nvSpPr>
                <p:spPr>
                  <a:xfrm>
                    <a:off x="2471653" y="1487053"/>
                    <a:ext cx="406709" cy="30349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>
                            <a:alpha val="0"/>
                          </a:srgbClr>
                        </a:solidFill>
                        <a:latin typeface="ＭＳ ゴシック"/>
                        <a:ea typeface="ＭＳ ゴシック"/>
                        <a:sym typeface="ＭＳ ゴシック"/>
                        <a:rtl val="0"/>
                      </a:rPr>
                      <a:t>秒</a:t>
                    </a:r>
                  </a:p>
                </p:txBody>
              </p:sp>
              <p:sp>
                <p:nvSpPr>
                  <p:cNvPr id="45" name="フリーフォーム: 図形 44">
                    <a:extLst>
                      <a:ext uri="{FF2B5EF4-FFF2-40B4-BE49-F238E27FC236}">
                        <a16:creationId xmlns:a16="http://schemas.microsoft.com/office/drawing/2014/main" id="{33E0B91C-571C-4078-863E-D755FED5888D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2281507" cy="5531616"/>
                  </a:xfrm>
                  <a:custGeom>
                    <a:avLst/>
                    <a:gdLst>
                      <a:gd name="connsiteX0" fmla="*/ 0 w 1963137"/>
                      <a:gd name="connsiteY0" fmla="*/ 0 h 4521482"/>
                      <a:gd name="connsiteX1" fmla="*/ 1963138 w 1963137"/>
                      <a:gd name="connsiteY1" fmla="*/ 0 h 4521482"/>
                      <a:gd name="connsiteX2" fmla="*/ 1963138 w 1963137"/>
                      <a:gd name="connsiteY2" fmla="*/ 4521482 h 4521482"/>
                      <a:gd name="connsiteX3" fmla="*/ 0 w 1963137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63137" h="4521482">
                        <a:moveTo>
                          <a:pt x="0" y="0"/>
                        </a:moveTo>
                        <a:lnTo>
                          <a:pt x="1963138" y="0"/>
                        </a:lnTo>
                        <a:lnTo>
                          <a:pt x="1963138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pic>
                <p:nvPicPr>
                  <p:cNvPr id="46" name="図 45">
                    <a:extLst>
                      <a:ext uri="{FF2B5EF4-FFF2-40B4-BE49-F238E27FC236}">
                        <a16:creationId xmlns:a16="http://schemas.microsoft.com/office/drawing/2014/main" id="{81651505-4DE3-402B-AC0E-DD11B7863D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051141" y="3277561"/>
                    <a:ext cx="230578" cy="242727"/>
                  </a:xfrm>
                  <a:custGeom>
                    <a:avLst/>
                    <a:gdLst>
                      <a:gd name="connsiteX0" fmla="*/ 425 w 198402"/>
                      <a:gd name="connsiteY0" fmla="*/ 168 h 198402"/>
                      <a:gd name="connsiteX1" fmla="*/ 198827 w 198402"/>
                      <a:gd name="connsiteY1" fmla="*/ 168 h 198402"/>
                      <a:gd name="connsiteX2" fmla="*/ 198827 w 198402"/>
                      <a:gd name="connsiteY2" fmla="*/ 198570 h 198402"/>
                      <a:gd name="connsiteX3" fmla="*/ 425 w 198402"/>
                      <a:gd name="connsiteY3" fmla="*/ 1985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425" y="168"/>
                        </a:moveTo>
                        <a:lnTo>
                          <a:pt x="198827" y="168"/>
                        </a:lnTo>
                        <a:lnTo>
                          <a:pt x="198827" y="198570"/>
                        </a:lnTo>
                        <a:lnTo>
                          <a:pt x="425" y="1985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7" name="図 46">
                    <a:extLst>
                      <a:ext uri="{FF2B5EF4-FFF2-40B4-BE49-F238E27FC236}">
                        <a16:creationId xmlns:a16="http://schemas.microsoft.com/office/drawing/2014/main" id="{B78A36C1-DCD7-4999-BB7E-C238D96FA8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99206" y="3277561"/>
                    <a:ext cx="242713" cy="255501"/>
                  </a:xfrm>
                  <a:custGeom>
                    <a:avLst/>
                    <a:gdLst>
                      <a:gd name="connsiteX0" fmla="*/ 396 w 208844"/>
                      <a:gd name="connsiteY0" fmla="*/ 168 h 208844"/>
                      <a:gd name="connsiteX1" fmla="*/ 209240 w 208844"/>
                      <a:gd name="connsiteY1" fmla="*/ 168 h 208844"/>
                      <a:gd name="connsiteX2" fmla="*/ 209240 w 208844"/>
                      <a:gd name="connsiteY2" fmla="*/ 209012 h 208844"/>
                      <a:gd name="connsiteX3" fmla="*/ 396 w 208844"/>
                      <a:gd name="connsiteY3" fmla="*/ 209012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396" y="168"/>
                        </a:moveTo>
                        <a:lnTo>
                          <a:pt x="209240" y="168"/>
                        </a:lnTo>
                        <a:lnTo>
                          <a:pt x="209240" y="209012"/>
                        </a:lnTo>
                        <a:lnTo>
                          <a:pt x="396" y="209012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8" name="図 47">
                    <a:extLst>
                      <a:ext uri="{FF2B5EF4-FFF2-40B4-BE49-F238E27FC236}">
                        <a16:creationId xmlns:a16="http://schemas.microsoft.com/office/drawing/2014/main" id="{1DF670D6-D84B-444E-AD5E-31D7F8D8BD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67146" y="3967416"/>
                    <a:ext cx="218442" cy="242728"/>
                  </a:xfrm>
                  <a:custGeom>
                    <a:avLst/>
                    <a:gdLst>
                      <a:gd name="connsiteX0" fmla="*/ 483 w 187960"/>
                      <a:gd name="connsiteY0" fmla="*/ 222 h 198403"/>
                      <a:gd name="connsiteX1" fmla="*/ 188443 w 187960"/>
                      <a:gd name="connsiteY1" fmla="*/ 222 h 198403"/>
                      <a:gd name="connsiteX2" fmla="*/ 188443 w 187960"/>
                      <a:gd name="connsiteY2" fmla="*/ 198625 h 198403"/>
                      <a:gd name="connsiteX3" fmla="*/ 483 w 187960"/>
                      <a:gd name="connsiteY3" fmla="*/ 198625 h 198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98403">
                        <a:moveTo>
                          <a:pt x="483" y="222"/>
                        </a:moveTo>
                        <a:lnTo>
                          <a:pt x="188443" y="222"/>
                        </a:lnTo>
                        <a:lnTo>
                          <a:pt x="188443" y="198625"/>
                        </a:lnTo>
                        <a:lnTo>
                          <a:pt x="483" y="198625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49" name="図 48">
                    <a:extLst>
                      <a:ext uri="{FF2B5EF4-FFF2-40B4-BE49-F238E27FC236}">
                        <a16:creationId xmlns:a16="http://schemas.microsoft.com/office/drawing/2014/main" id="{B93A6410-8E51-4742-856D-40F4020623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15211" y="3967416"/>
                    <a:ext cx="230578" cy="255501"/>
                  </a:xfrm>
                  <a:custGeom>
                    <a:avLst/>
                    <a:gdLst>
                      <a:gd name="connsiteX0" fmla="*/ 455 w 198402"/>
                      <a:gd name="connsiteY0" fmla="*/ 222 h 208844"/>
                      <a:gd name="connsiteX1" fmla="*/ 198857 w 198402"/>
                      <a:gd name="connsiteY1" fmla="*/ 222 h 208844"/>
                      <a:gd name="connsiteX2" fmla="*/ 198857 w 198402"/>
                      <a:gd name="connsiteY2" fmla="*/ 209066 h 208844"/>
                      <a:gd name="connsiteX3" fmla="*/ 455 w 198402"/>
                      <a:gd name="connsiteY3" fmla="*/ 209066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455" y="222"/>
                        </a:moveTo>
                        <a:lnTo>
                          <a:pt x="198857" y="222"/>
                        </a:lnTo>
                        <a:lnTo>
                          <a:pt x="198857" y="209066"/>
                        </a:lnTo>
                        <a:lnTo>
                          <a:pt x="455" y="20906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0" name="図 49">
                    <a:extLst>
                      <a:ext uri="{FF2B5EF4-FFF2-40B4-BE49-F238E27FC236}">
                        <a16:creationId xmlns:a16="http://schemas.microsoft.com/office/drawing/2014/main" id="{DFAF7E47-BADC-48C1-9C77-2D72BD471B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606995" y="4555071"/>
                    <a:ext cx="230578" cy="242727"/>
                  </a:xfrm>
                  <a:custGeom>
                    <a:avLst/>
                    <a:gdLst>
                      <a:gd name="connsiteX0" fmla="*/ 305 w 198402"/>
                      <a:gd name="connsiteY0" fmla="*/ 268 h 198402"/>
                      <a:gd name="connsiteX1" fmla="*/ 198708 w 198402"/>
                      <a:gd name="connsiteY1" fmla="*/ 268 h 198402"/>
                      <a:gd name="connsiteX2" fmla="*/ 198708 w 198402"/>
                      <a:gd name="connsiteY2" fmla="*/ 198670 h 198402"/>
                      <a:gd name="connsiteX3" fmla="*/ 305 w 198402"/>
                      <a:gd name="connsiteY3" fmla="*/ 1986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305" y="268"/>
                        </a:moveTo>
                        <a:lnTo>
                          <a:pt x="198708" y="268"/>
                        </a:lnTo>
                        <a:lnTo>
                          <a:pt x="198708" y="198670"/>
                        </a:lnTo>
                        <a:lnTo>
                          <a:pt x="305" y="1986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1" name="図 50">
                    <a:extLst>
                      <a:ext uri="{FF2B5EF4-FFF2-40B4-BE49-F238E27FC236}">
                        <a16:creationId xmlns:a16="http://schemas.microsoft.com/office/drawing/2014/main" id="{8D7A9003-CB26-4B5A-B910-392201EA2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255060" y="4555071"/>
                    <a:ext cx="242713" cy="242727"/>
                  </a:xfrm>
                  <a:custGeom>
                    <a:avLst/>
                    <a:gdLst>
                      <a:gd name="connsiteX0" fmla="*/ 277 w 208844"/>
                      <a:gd name="connsiteY0" fmla="*/ 268 h 198402"/>
                      <a:gd name="connsiteX1" fmla="*/ 209121 w 208844"/>
                      <a:gd name="connsiteY1" fmla="*/ 268 h 198402"/>
                      <a:gd name="connsiteX2" fmla="*/ 209121 w 208844"/>
                      <a:gd name="connsiteY2" fmla="*/ 198670 h 198402"/>
                      <a:gd name="connsiteX3" fmla="*/ 277 w 208844"/>
                      <a:gd name="connsiteY3" fmla="*/ 19867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198402">
                        <a:moveTo>
                          <a:pt x="277" y="268"/>
                        </a:moveTo>
                        <a:lnTo>
                          <a:pt x="209121" y="268"/>
                        </a:lnTo>
                        <a:lnTo>
                          <a:pt x="209121" y="198670"/>
                        </a:lnTo>
                        <a:lnTo>
                          <a:pt x="277" y="198670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2" name="図 51">
                    <a:extLst>
                      <a:ext uri="{FF2B5EF4-FFF2-40B4-BE49-F238E27FC236}">
                        <a16:creationId xmlns:a16="http://schemas.microsoft.com/office/drawing/2014/main" id="{C99F8438-F479-478B-8A52-5541910E03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325388" y="4580621"/>
                    <a:ext cx="218442" cy="242728"/>
                  </a:xfrm>
                  <a:custGeom>
                    <a:avLst/>
                    <a:gdLst>
                      <a:gd name="connsiteX0" fmla="*/ 529 w 187960"/>
                      <a:gd name="connsiteY0" fmla="*/ 270 h 198403"/>
                      <a:gd name="connsiteX1" fmla="*/ 188489 w 187960"/>
                      <a:gd name="connsiteY1" fmla="*/ 270 h 198403"/>
                      <a:gd name="connsiteX2" fmla="*/ 188489 w 187960"/>
                      <a:gd name="connsiteY2" fmla="*/ 198673 h 198403"/>
                      <a:gd name="connsiteX3" fmla="*/ 529 w 187960"/>
                      <a:gd name="connsiteY3" fmla="*/ 198673 h 198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98403">
                        <a:moveTo>
                          <a:pt x="529" y="270"/>
                        </a:moveTo>
                        <a:lnTo>
                          <a:pt x="188489" y="270"/>
                        </a:lnTo>
                        <a:lnTo>
                          <a:pt x="188489" y="198673"/>
                        </a:lnTo>
                        <a:lnTo>
                          <a:pt x="529" y="198673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3" name="図 52">
                    <a:extLst>
                      <a:ext uri="{FF2B5EF4-FFF2-40B4-BE49-F238E27FC236}">
                        <a16:creationId xmlns:a16="http://schemas.microsoft.com/office/drawing/2014/main" id="{9B5AD3F8-73C7-4D4B-8DDB-C80F227CD5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44835" y="5206601"/>
                    <a:ext cx="230579" cy="229952"/>
                  </a:xfrm>
                  <a:custGeom>
                    <a:avLst/>
                    <a:gdLst>
                      <a:gd name="connsiteX0" fmla="*/ 408 w 198403"/>
                      <a:gd name="connsiteY0" fmla="*/ 318 h 187960"/>
                      <a:gd name="connsiteX1" fmla="*/ 198811 w 198403"/>
                      <a:gd name="connsiteY1" fmla="*/ 318 h 187960"/>
                      <a:gd name="connsiteX2" fmla="*/ 198811 w 198403"/>
                      <a:gd name="connsiteY2" fmla="*/ 188278 h 187960"/>
                      <a:gd name="connsiteX3" fmla="*/ 408 w 198403"/>
                      <a:gd name="connsiteY3" fmla="*/ 188278 h 187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3" h="187960">
                        <a:moveTo>
                          <a:pt x="408" y="318"/>
                        </a:moveTo>
                        <a:lnTo>
                          <a:pt x="198811" y="318"/>
                        </a:lnTo>
                        <a:lnTo>
                          <a:pt x="198811" y="188278"/>
                        </a:lnTo>
                        <a:lnTo>
                          <a:pt x="408" y="188278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4" name="図 53">
                    <a:extLst>
                      <a:ext uri="{FF2B5EF4-FFF2-40B4-BE49-F238E27FC236}">
                        <a16:creationId xmlns:a16="http://schemas.microsoft.com/office/drawing/2014/main" id="{603DD6B7-E075-4B08-9D33-9F2F24CB3E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956443" y="3303110"/>
                    <a:ext cx="242713" cy="255501"/>
                  </a:xfrm>
                  <a:custGeom>
                    <a:avLst/>
                    <a:gdLst>
                      <a:gd name="connsiteX0" fmla="*/ 582 w 208844"/>
                      <a:gd name="connsiteY0" fmla="*/ 170 h 208844"/>
                      <a:gd name="connsiteX1" fmla="*/ 209426 w 208844"/>
                      <a:gd name="connsiteY1" fmla="*/ 170 h 208844"/>
                      <a:gd name="connsiteX2" fmla="*/ 209426 w 208844"/>
                      <a:gd name="connsiteY2" fmla="*/ 209014 h 208844"/>
                      <a:gd name="connsiteX3" fmla="*/ 582 w 208844"/>
                      <a:gd name="connsiteY3" fmla="*/ 209014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582" y="170"/>
                        </a:moveTo>
                        <a:lnTo>
                          <a:pt x="209426" y="170"/>
                        </a:lnTo>
                        <a:lnTo>
                          <a:pt x="209426" y="209014"/>
                        </a:lnTo>
                        <a:lnTo>
                          <a:pt x="582" y="209014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5" name="図 54">
                    <a:extLst>
                      <a:ext uri="{FF2B5EF4-FFF2-40B4-BE49-F238E27FC236}">
                        <a16:creationId xmlns:a16="http://schemas.microsoft.com/office/drawing/2014/main" id="{93AC0718-DFFB-418C-83A2-722F1BBEEA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153101" y="3929091"/>
                    <a:ext cx="230578" cy="255501"/>
                  </a:xfrm>
                  <a:custGeom>
                    <a:avLst/>
                    <a:gdLst>
                      <a:gd name="connsiteX0" fmla="*/ 351 w 198402"/>
                      <a:gd name="connsiteY0" fmla="*/ 219 h 208844"/>
                      <a:gd name="connsiteX1" fmla="*/ 198753 w 198402"/>
                      <a:gd name="connsiteY1" fmla="*/ 219 h 208844"/>
                      <a:gd name="connsiteX2" fmla="*/ 198753 w 198402"/>
                      <a:gd name="connsiteY2" fmla="*/ 209063 h 208844"/>
                      <a:gd name="connsiteX3" fmla="*/ 351 w 198402"/>
                      <a:gd name="connsiteY3" fmla="*/ 209063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351" y="219"/>
                        </a:moveTo>
                        <a:lnTo>
                          <a:pt x="198753" y="219"/>
                        </a:lnTo>
                        <a:lnTo>
                          <a:pt x="198753" y="209063"/>
                        </a:lnTo>
                        <a:lnTo>
                          <a:pt x="351" y="209063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6" name="図 55">
                    <a:extLst>
                      <a:ext uri="{FF2B5EF4-FFF2-40B4-BE49-F238E27FC236}">
                        <a16:creationId xmlns:a16="http://schemas.microsoft.com/office/drawing/2014/main" id="{96E5D72A-149C-424A-8D06-221C426C6C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54056" y="4542295"/>
                    <a:ext cx="230578" cy="255501"/>
                  </a:xfrm>
                  <a:custGeom>
                    <a:avLst/>
                    <a:gdLst>
                      <a:gd name="connsiteX0" fmla="*/ 417 w 198402"/>
                      <a:gd name="connsiteY0" fmla="*/ 267 h 208844"/>
                      <a:gd name="connsiteX1" fmla="*/ 198819 w 198402"/>
                      <a:gd name="connsiteY1" fmla="*/ 267 h 208844"/>
                      <a:gd name="connsiteX2" fmla="*/ 198819 w 198402"/>
                      <a:gd name="connsiteY2" fmla="*/ 209111 h 208844"/>
                      <a:gd name="connsiteX3" fmla="*/ 417 w 198402"/>
                      <a:gd name="connsiteY3" fmla="*/ 209111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417" y="267"/>
                        </a:moveTo>
                        <a:lnTo>
                          <a:pt x="198819" y="267"/>
                        </a:lnTo>
                        <a:lnTo>
                          <a:pt x="198819" y="209111"/>
                        </a:lnTo>
                        <a:lnTo>
                          <a:pt x="417" y="209111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57" name="図 56">
                    <a:extLst>
                      <a:ext uri="{FF2B5EF4-FFF2-40B4-BE49-F238E27FC236}">
                        <a16:creationId xmlns:a16="http://schemas.microsoft.com/office/drawing/2014/main" id="{C3E472F7-EF31-43D5-AE9C-EDDE4676B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225915" y="5193825"/>
                    <a:ext cx="230578" cy="242727"/>
                  </a:xfrm>
                  <a:custGeom>
                    <a:avLst/>
                    <a:gdLst>
                      <a:gd name="connsiteX0" fmla="*/ 357 w 198402"/>
                      <a:gd name="connsiteY0" fmla="*/ 317 h 198402"/>
                      <a:gd name="connsiteX1" fmla="*/ 198759 w 198402"/>
                      <a:gd name="connsiteY1" fmla="*/ 317 h 198402"/>
                      <a:gd name="connsiteX2" fmla="*/ 198759 w 198402"/>
                      <a:gd name="connsiteY2" fmla="*/ 198720 h 198402"/>
                      <a:gd name="connsiteX3" fmla="*/ 357 w 198402"/>
                      <a:gd name="connsiteY3" fmla="*/ 198720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357" y="317"/>
                        </a:moveTo>
                        <a:lnTo>
                          <a:pt x="198759" y="317"/>
                        </a:lnTo>
                        <a:lnTo>
                          <a:pt x="198759" y="198720"/>
                        </a:lnTo>
                        <a:lnTo>
                          <a:pt x="357" y="198720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58" name="フリーフォーム: 図形 57">
                    <a:extLst>
                      <a:ext uri="{FF2B5EF4-FFF2-40B4-BE49-F238E27FC236}">
                        <a16:creationId xmlns:a16="http://schemas.microsoft.com/office/drawing/2014/main" id="{CD8A1433-F85A-4FCF-8066-5EC5AA98BC28}"/>
                      </a:ext>
                    </a:extLst>
                  </p:cNvPr>
                  <p:cNvSpPr/>
                  <p:nvPr/>
                </p:nvSpPr>
                <p:spPr>
                  <a:xfrm>
                    <a:off x="1008767" y="2121415"/>
                    <a:ext cx="2014522" cy="970906"/>
                  </a:xfrm>
                  <a:custGeom>
                    <a:avLst/>
                    <a:gdLst>
                      <a:gd name="connsiteX0" fmla="*/ 0 w 1733408"/>
                      <a:gd name="connsiteY0" fmla="*/ 0 h 793608"/>
                      <a:gd name="connsiteX1" fmla="*/ 1733409 w 1733408"/>
                      <a:gd name="connsiteY1" fmla="*/ 0 h 793608"/>
                      <a:gd name="connsiteX2" fmla="*/ 1733409 w 1733408"/>
                      <a:gd name="connsiteY2" fmla="*/ 793609 h 793608"/>
                      <a:gd name="connsiteX3" fmla="*/ 0 w 1733408"/>
                      <a:gd name="connsiteY3" fmla="*/ 793609 h 7936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793608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793609"/>
                        </a:lnTo>
                        <a:lnTo>
                          <a:pt x="0" y="793609"/>
                        </a:lnTo>
                        <a:close/>
                      </a:path>
                    </a:pathLst>
                  </a:custGeom>
                  <a:solidFill>
                    <a:srgbClr val="F8CBAD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59" name="テキスト ボックス 56">
                    <a:extLst>
                      <a:ext uri="{FF2B5EF4-FFF2-40B4-BE49-F238E27FC236}">
                        <a16:creationId xmlns:a16="http://schemas.microsoft.com/office/drawing/2014/main" id="{463F9399-20F4-4FF7-B820-A51C59C71037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2416795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・ゴミ出し</a:t>
                    </a:r>
                  </a:p>
                </p:txBody>
              </p:sp>
              <p:sp>
                <p:nvSpPr>
                  <p:cNvPr id="60" name="フリーフォーム: 図形 59">
                    <a:extLst>
                      <a:ext uri="{FF2B5EF4-FFF2-40B4-BE49-F238E27FC236}">
                        <a16:creationId xmlns:a16="http://schemas.microsoft.com/office/drawing/2014/main" id="{A2C95E85-888A-41A9-A541-758DA91F6104}"/>
                      </a:ext>
                    </a:extLst>
                  </p:cNvPr>
                  <p:cNvSpPr/>
                  <p:nvPr/>
                </p:nvSpPr>
                <p:spPr>
                  <a:xfrm>
                    <a:off x="1427448" y="2000051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1" name="テキスト ボックス 58">
                    <a:extLst>
                      <a:ext uri="{FF2B5EF4-FFF2-40B4-BE49-F238E27FC236}">
                        <a16:creationId xmlns:a16="http://schemas.microsoft.com/office/drawing/2014/main" id="{AC7A49AA-FA79-4C93-B73E-A4CEBCC38568}"/>
                      </a:ext>
                    </a:extLst>
                  </p:cNvPr>
                  <p:cNvSpPr txBox="1"/>
                  <p:nvPr/>
                </p:nvSpPr>
                <p:spPr>
                  <a:xfrm>
                    <a:off x="1396309" y="1969667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未達成タスク</a:t>
                    </a:r>
                  </a:p>
                </p:txBody>
              </p:sp>
              <p:pic>
                <p:nvPicPr>
                  <p:cNvPr id="62" name="図 61">
                    <a:extLst>
                      <a:ext uri="{FF2B5EF4-FFF2-40B4-BE49-F238E27FC236}">
                        <a16:creationId xmlns:a16="http://schemas.microsoft.com/office/drawing/2014/main" id="{92C1EAF7-7636-4BF8-82F3-BE381398A4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50237" y="2498281"/>
                    <a:ext cx="206306" cy="217176"/>
                  </a:xfrm>
                  <a:custGeom>
                    <a:avLst/>
                    <a:gdLst>
                      <a:gd name="connsiteX0" fmla="*/ 151 w 177517"/>
                      <a:gd name="connsiteY0" fmla="*/ 106 h 177517"/>
                      <a:gd name="connsiteX1" fmla="*/ 177669 w 177517"/>
                      <a:gd name="connsiteY1" fmla="*/ 106 h 177517"/>
                      <a:gd name="connsiteX2" fmla="*/ 177669 w 177517"/>
                      <a:gd name="connsiteY2" fmla="*/ 177623 h 177517"/>
                      <a:gd name="connsiteX3" fmla="*/ 151 w 177517"/>
                      <a:gd name="connsiteY3" fmla="*/ 177623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77517">
                        <a:moveTo>
                          <a:pt x="151" y="106"/>
                        </a:moveTo>
                        <a:lnTo>
                          <a:pt x="177669" y="106"/>
                        </a:lnTo>
                        <a:lnTo>
                          <a:pt x="177669" y="177623"/>
                        </a:lnTo>
                        <a:lnTo>
                          <a:pt x="151" y="177623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63" name="フリーフォーム: 図形 62">
                    <a:extLst>
                      <a:ext uri="{FF2B5EF4-FFF2-40B4-BE49-F238E27FC236}">
                        <a16:creationId xmlns:a16="http://schemas.microsoft.com/office/drawing/2014/main" id="{3EF4869F-8589-471C-AEA9-6112F101E001}"/>
                      </a:ext>
                    </a:extLst>
                  </p:cNvPr>
                  <p:cNvSpPr/>
                  <p:nvPr/>
                </p:nvSpPr>
                <p:spPr>
                  <a:xfrm>
                    <a:off x="1008767" y="3309499"/>
                    <a:ext cx="2026658" cy="970906"/>
                  </a:xfrm>
                  <a:custGeom>
                    <a:avLst/>
                    <a:gdLst>
                      <a:gd name="connsiteX0" fmla="*/ 0 w 1743851"/>
                      <a:gd name="connsiteY0" fmla="*/ 0 h 793608"/>
                      <a:gd name="connsiteX1" fmla="*/ 1743851 w 1743851"/>
                      <a:gd name="connsiteY1" fmla="*/ 0 h 793608"/>
                      <a:gd name="connsiteX2" fmla="*/ 1743851 w 1743851"/>
                      <a:gd name="connsiteY2" fmla="*/ 793609 h 793608"/>
                      <a:gd name="connsiteX3" fmla="*/ 0 w 1743851"/>
                      <a:gd name="connsiteY3" fmla="*/ 793609 h 7936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3851" h="793608">
                        <a:moveTo>
                          <a:pt x="0" y="0"/>
                        </a:moveTo>
                        <a:lnTo>
                          <a:pt x="1743851" y="0"/>
                        </a:lnTo>
                        <a:lnTo>
                          <a:pt x="1743851" y="793609"/>
                        </a:lnTo>
                        <a:lnTo>
                          <a:pt x="0" y="793609"/>
                        </a:lnTo>
                        <a:close/>
                      </a:path>
                    </a:pathLst>
                  </a:custGeom>
                  <a:solidFill>
                    <a:srgbClr val="E2F0D9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4" name="テキスト ボックス 61">
                    <a:extLst>
                      <a:ext uri="{FF2B5EF4-FFF2-40B4-BE49-F238E27FC236}">
                        <a16:creationId xmlns:a16="http://schemas.microsoft.com/office/drawing/2014/main" id="{F8A1387A-1747-403B-9F99-B644CE9F4DA4}"/>
                      </a:ext>
                    </a:extLst>
                  </p:cNvPr>
                  <p:cNvSpPr txBox="1"/>
                  <p:nvPr/>
                </p:nvSpPr>
                <p:spPr>
                  <a:xfrm>
                    <a:off x="974864" y="3464353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・トイレ掃除</a:t>
                    </a:r>
                  </a:p>
                </p:txBody>
              </p:sp>
              <p:sp>
                <p:nvSpPr>
                  <p:cNvPr id="65" name="テキスト ボックス 62">
                    <a:extLst>
                      <a:ext uri="{FF2B5EF4-FFF2-40B4-BE49-F238E27FC236}">
                        <a16:creationId xmlns:a16="http://schemas.microsoft.com/office/drawing/2014/main" id="{E30AF76B-A5A2-4020-8F29-2205BEA86EA9}"/>
                      </a:ext>
                    </a:extLst>
                  </p:cNvPr>
                  <p:cNvSpPr txBox="1"/>
                  <p:nvPr/>
                </p:nvSpPr>
                <p:spPr>
                  <a:xfrm>
                    <a:off x="974864" y="3809281"/>
                    <a:ext cx="1850855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・サボテンの水やり</a:t>
                    </a:r>
                  </a:p>
                </p:txBody>
              </p:sp>
              <p:sp>
                <p:nvSpPr>
                  <p:cNvPr id="66" name="フリーフォーム: 図形 65">
                    <a:extLst>
                      <a:ext uri="{FF2B5EF4-FFF2-40B4-BE49-F238E27FC236}">
                        <a16:creationId xmlns:a16="http://schemas.microsoft.com/office/drawing/2014/main" id="{057D54AD-D8CD-48DF-9C4F-8D7E8F1652CB}"/>
                      </a:ext>
                    </a:extLst>
                  </p:cNvPr>
                  <p:cNvSpPr/>
                  <p:nvPr/>
                </p:nvSpPr>
                <p:spPr>
                  <a:xfrm>
                    <a:off x="1427448" y="3175360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67" name="テキスト ボックス 64">
                    <a:extLst>
                      <a:ext uri="{FF2B5EF4-FFF2-40B4-BE49-F238E27FC236}">
                        <a16:creationId xmlns:a16="http://schemas.microsoft.com/office/drawing/2014/main" id="{8784912E-20B2-479F-9A41-98B641A1D24F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009" y="3144976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今日のタスク</a:t>
                    </a:r>
                  </a:p>
                </p:txBody>
              </p:sp>
              <p:pic>
                <p:nvPicPr>
                  <p:cNvPr id="68" name="図 67">
                    <a:extLst>
                      <a:ext uri="{FF2B5EF4-FFF2-40B4-BE49-F238E27FC236}">
                        <a16:creationId xmlns:a16="http://schemas.microsoft.com/office/drawing/2014/main" id="{B74B9C5B-F43A-43FF-9B38-E5CA979342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38101" y="3507512"/>
                    <a:ext cx="230578" cy="242727"/>
                  </a:xfrm>
                  <a:custGeom>
                    <a:avLst/>
                    <a:gdLst>
                      <a:gd name="connsiteX0" fmla="*/ 152 w 198402"/>
                      <a:gd name="connsiteY0" fmla="*/ 185 h 198402"/>
                      <a:gd name="connsiteX1" fmla="*/ 198554 w 198402"/>
                      <a:gd name="connsiteY1" fmla="*/ 185 h 198402"/>
                      <a:gd name="connsiteX2" fmla="*/ 198554 w 198402"/>
                      <a:gd name="connsiteY2" fmla="*/ 198588 h 198402"/>
                      <a:gd name="connsiteX3" fmla="*/ 152 w 198402"/>
                      <a:gd name="connsiteY3" fmla="*/ 198588 h 198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198402">
                        <a:moveTo>
                          <a:pt x="152" y="185"/>
                        </a:moveTo>
                        <a:lnTo>
                          <a:pt x="198554" y="185"/>
                        </a:lnTo>
                        <a:lnTo>
                          <a:pt x="198554" y="198588"/>
                        </a:lnTo>
                        <a:lnTo>
                          <a:pt x="152" y="198588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69" name="図 68">
                    <a:extLst>
                      <a:ext uri="{FF2B5EF4-FFF2-40B4-BE49-F238E27FC236}">
                        <a16:creationId xmlns:a16="http://schemas.microsoft.com/office/drawing/2014/main" id="{E446C853-FC8A-4D12-B654-B83861D3B0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50237" y="3890766"/>
                    <a:ext cx="206306" cy="229950"/>
                  </a:xfrm>
                  <a:custGeom>
                    <a:avLst/>
                    <a:gdLst>
                      <a:gd name="connsiteX0" fmla="*/ 151 w 177517"/>
                      <a:gd name="connsiteY0" fmla="*/ 215 h 187959"/>
                      <a:gd name="connsiteX1" fmla="*/ 177669 w 177517"/>
                      <a:gd name="connsiteY1" fmla="*/ 215 h 187959"/>
                      <a:gd name="connsiteX2" fmla="*/ 177669 w 177517"/>
                      <a:gd name="connsiteY2" fmla="*/ 188174 h 187959"/>
                      <a:gd name="connsiteX3" fmla="*/ 151 w 177517"/>
                      <a:gd name="connsiteY3" fmla="*/ 188174 h 187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87959">
                        <a:moveTo>
                          <a:pt x="151" y="215"/>
                        </a:moveTo>
                        <a:lnTo>
                          <a:pt x="177669" y="215"/>
                        </a:lnTo>
                        <a:lnTo>
                          <a:pt x="177669" y="188174"/>
                        </a:lnTo>
                        <a:lnTo>
                          <a:pt x="151" y="188174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70" name="フリーフォーム: 図形 69">
                    <a:extLst>
                      <a:ext uri="{FF2B5EF4-FFF2-40B4-BE49-F238E27FC236}">
                        <a16:creationId xmlns:a16="http://schemas.microsoft.com/office/drawing/2014/main" id="{6375DF3A-4093-45A7-AEE3-72B36DF69381}"/>
                      </a:ext>
                    </a:extLst>
                  </p:cNvPr>
                  <p:cNvSpPr/>
                  <p:nvPr/>
                </p:nvSpPr>
                <p:spPr>
                  <a:xfrm>
                    <a:off x="1020902" y="4510358"/>
                    <a:ext cx="2014522" cy="958131"/>
                  </a:xfrm>
                  <a:custGeom>
                    <a:avLst/>
                    <a:gdLst>
                      <a:gd name="connsiteX0" fmla="*/ 0 w 1733408"/>
                      <a:gd name="connsiteY0" fmla="*/ 0 h 783166"/>
                      <a:gd name="connsiteX1" fmla="*/ 1733409 w 1733408"/>
                      <a:gd name="connsiteY1" fmla="*/ 0 h 783166"/>
                      <a:gd name="connsiteX2" fmla="*/ 1733409 w 1733408"/>
                      <a:gd name="connsiteY2" fmla="*/ 783167 h 783166"/>
                      <a:gd name="connsiteX3" fmla="*/ 0 w 1733408"/>
                      <a:gd name="connsiteY3" fmla="*/ 783167 h 78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783166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783167"/>
                        </a:lnTo>
                        <a:lnTo>
                          <a:pt x="0" y="783167"/>
                        </a:lnTo>
                        <a:close/>
                      </a:path>
                    </a:pathLst>
                  </a:custGeom>
                  <a:solidFill>
                    <a:srgbClr val="D6DCE5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1" name="テキスト ボックス 68">
                    <a:extLst>
                      <a:ext uri="{FF2B5EF4-FFF2-40B4-BE49-F238E27FC236}">
                        <a16:creationId xmlns:a16="http://schemas.microsoft.com/office/drawing/2014/main" id="{17DC4FB7-3651-4E81-A1B4-9C9ECF079F4D}"/>
                      </a:ext>
                    </a:extLst>
                  </p:cNvPr>
                  <p:cNvSpPr txBox="1"/>
                  <p:nvPr/>
                </p:nvSpPr>
                <p:spPr>
                  <a:xfrm>
                    <a:off x="975772" y="4805739"/>
                    <a:ext cx="148678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・リビング掃除</a:t>
                    </a:r>
                  </a:p>
                </p:txBody>
              </p:sp>
              <p:sp>
                <p:nvSpPr>
                  <p:cNvPr id="72" name="フリーフォーム: 図形 71">
                    <a:extLst>
                      <a:ext uri="{FF2B5EF4-FFF2-40B4-BE49-F238E27FC236}">
                        <a16:creationId xmlns:a16="http://schemas.microsoft.com/office/drawing/2014/main" id="{261CE3D4-035A-4E39-B71C-BBD050EB75E2}"/>
                      </a:ext>
                    </a:extLst>
                  </p:cNvPr>
                  <p:cNvSpPr/>
                  <p:nvPr/>
                </p:nvSpPr>
                <p:spPr>
                  <a:xfrm>
                    <a:off x="1391040" y="4376219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3" name="テキスト ボックス 70">
                    <a:extLst>
                      <a:ext uri="{FF2B5EF4-FFF2-40B4-BE49-F238E27FC236}">
                        <a16:creationId xmlns:a16="http://schemas.microsoft.com/office/drawing/2014/main" id="{026CCF30-19FE-4C25-9D4F-D8F259157CF6}"/>
                      </a:ext>
                    </a:extLst>
                  </p:cNvPr>
                  <p:cNvSpPr txBox="1"/>
                  <p:nvPr/>
                </p:nvSpPr>
                <p:spPr>
                  <a:xfrm>
                    <a:off x="1358353" y="4345835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明日のタスク</a:t>
                    </a:r>
                  </a:p>
                </p:txBody>
              </p:sp>
              <p:pic>
                <p:nvPicPr>
                  <p:cNvPr id="74" name="図 73">
                    <a:extLst>
                      <a:ext uri="{FF2B5EF4-FFF2-40B4-BE49-F238E27FC236}">
                        <a16:creationId xmlns:a16="http://schemas.microsoft.com/office/drawing/2014/main" id="{B3C71E07-7142-42F1-859C-0C02A530B1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74507" y="4874448"/>
                    <a:ext cx="206306" cy="217176"/>
                  </a:xfrm>
                  <a:custGeom>
                    <a:avLst/>
                    <a:gdLst>
                      <a:gd name="connsiteX0" fmla="*/ 153 w 177517"/>
                      <a:gd name="connsiteY0" fmla="*/ 291 h 177517"/>
                      <a:gd name="connsiteX1" fmla="*/ 177671 w 177517"/>
                      <a:gd name="connsiteY1" fmla="*/ 291 h 177517"/>
                      <a:gd name="connsiteX2" fmla="*/ 177671 w 177517"/>
                      <a:gd name="connsiteY2" fmla="*/ 177809 h 177517"/>
                      <a:gd name="connsiteX3" fmla="*/ 153 w 177517"/>
                      <a:gd name="connsiteY3" fmla="*/ 177809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517" h="177517">
                        <a:moveTo>
                          <a:pt x="153" y="291"/>
                        </a:moveTo>
                        <a:lnTo>
                          <a:pt x="177671" y="291"/>
                        </a:lnTo>
                        <a:lnTo>
                          <a:pt x="177671" y="177809"/>
                        </a:lnTo>
                        <a:lnTo>
                          <a:pt x="153" y="177809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75" name="フリーフォーム: 図形 74">
                    <a:extLst>
                      <a:ext uri="{FF2B5EF4-FFF2-40B4-BE49-F238E27FC236}">
                        <a16:creationId xmlns:a16="http://schemas.microsoft.com/office/drawing/2014/main" id="{38339DBE-C8EF-46CC-A043-36DE31462F89}"/>
                      </a:ext>
                    </a:extLst>
                  </p:cNvPr>
                  <p:cNvSpPr/>
                  <p:nvPr/>
                </p:nvSpPr>
                <p:spPr>
                  <a:xfrm>
                    <a:off x="1008767" y="5391839"/>
                    <a:ext cx="2014522" cy="1098658"/>
                  </a:xfrm>
                  <a:custGeom>
                    <a:avLst/>
                    <a:gdLst>
                      <a:gd name="connsiteX0" fmla="*/ 0 w 1733408"/>
                      <a:gd name="connsiteY0" fmla="*/ 0 h 898031"/>
                      <a:gd name="connsiteX1" fmla="*/ 1733409 w 1733408"/>
                      <a:gd name="connsiteY1" fmla="*/ 0 h 898031"/>
                      <a:gd name="connsiteX2" fmla="*/ 1733409 w 1733408"/>
                      <a:gd name="connsiteY2" fmla="*/ 898031 h 898031"/>
                      <a:gd name="connsiteX3" fmla="*/ 0 w 1733408"/>
                      <a:gd name="connsiteY3" fmla="*/ 898031 h 898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3408" h="898031">
                        <a:moveTo>
                          <a:pt x="0" y="0"/>
                        </a:moveTo>
                        <a:lnTo>
                          <a:pt x="1733409" y="0"/>
                        </a:lnTo>
                        <a:lnTo>
                          <a:pt x="1733409" y="898031"/>
                        </a:lnTo>
                        <a:lnTo>
                          <a:pt x="0" y="89803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652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76" name="テキスト ボックス 73">
                    <a:extLst>
                      <a:ext uri="{FF2B5EF4-FFF2-40B4-BE49-F238E27FC236}">
                        <a16:creationId xmlns:a16="http://schemas.microsoft.com/office/drawing/2014/main" id="{0E240403-C58B-4CD9-A641-EAD80B36F889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5444494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6/6</a:t>
                    </a:r>
                  </a:p>
                </p:txBody>
              </p:sp>
              <p:sp>
                <p:nvSpPr>
                  <p:cNvPr id="77" name="テキスト ボックス 74">
                    <a:extLst>
                      <a:ext uri="{FF2B5EF4-FFF2-40B4-BE49-F238E27FC236}">
                        <a16:creationId xmlns:a16="http://schemas.microsoft.com/office/drawing/2014/main" id="{566E4679-79F4-4236-9177-002A25C8A329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050" y="5444494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シャンプー</a:t>
                    </a:r>
                  </a:p>
                </p:txBody>
              </p:sp>
              <p:sp>
                <p:nvSpPr>
                  <p:cNvPr id="78" name="テキスト ボックス 75">
                    <a:extLst>
                      <a:ext uri="{FF2B5EF4-FFF2-40B4-BE49-F238E27FC236}">
                        <a16:creationId xmlns:a16="http://schemas.microsoft.com/office/drawing/2014/main" id="{AA38C4F1-DA16-4950-AF05-A8521F0CA2CA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5789421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6/7</a:t>
                    </a:r>
                  </a:p>
                </p:txBody>
              </p:sp>
              <p:sp>
                <p:nvSpPr>
                  <p:cNvPr id="79" name="テキスト ボックス 76">
                    <a:extLst>
                      <a:ext uri="{FF2B5EF4-FFF2-40B4-BE49-F238E27FC236}">
                        <a16:creationId xmlns:a16="http://schemas.microsoft.com/office/drawing/2014/main" id="{B393EB4E-1BE3-4377-AB40-F5EAF48F2B2A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050" y="5789421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石鹸</a:t>
                    </a:r>
                  </a:p>
                </p:txBody>
              </p:sp>
              <p:sp>
                <p:nvSpPr>
                  <p:cNvPr id="80" name="テキスト ボックス 77">
                    <a:extLst>
                      <a:ext uri="{FF2B5EF4-FFF2-40B4-BE49-F238E27FC236}">
                        <a16:creationId xmlns:a16="http://schemas.microsoft.com/office/drawing/2014/main" id="{20538FDE-03D5-4624-8403-7957C4F0DFA1}"/>
                      </a:ext>
                    </a:extLst>
                  </p:cNvPr>
                  <p:cNvSpPr txBox="1"/>
                  <p:nvPr/>
                </p:nvSpPr>
                <p:spPr>
                  <a:xfrm>
                    <a:off x="966265" y="6134349"/>
                    <a:ext cx="58874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6/10</a:t>
                    </a:r>
                  </a:p>
                </p:txBody>
              </p:sp>
              <p:sp>
                <p:nvSpPr>
                  <p:cNvPr id="81" name="テキスト ボックス 78">
                    <a:extLst>
                      <a:ext uri="{FF2B5EF4-FFF2-40B4-BE49-F238E27FC236}">
                        <a16:creationId xmlns:a16="http://schemas.microsoft.com/office/drawing/2014/main" id="{E562260E-EF07-45F4-80AF-119D252046FA}"/>
                      </a:ext>
                    </a:extLst>
                  </p:cNvPr>
                  <p:cNvSpPr txBox="1"/>
                  <p:nvPr/>
                </p:nvSpPr>
                <p:spPr>
                  <a:xfrm>
                    <a:off x="1461804" y="6134349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食器用洗剤</a:t>
                    </a:r>
                  </a:p>
                </p:txBody>
              </p:sp>
              <p:sp>
                <p:nvSpPr>
                  <p:cNvPr id="82" name="フリーフォーム: 図形 81">
                    <a:extLst>
                      <a:ext uri="{FF2B5EF4-FFF2-40B4-BE49-F238E27FC236}">
                        <a16:creationId xmlns:a16="http://schemas.microsoft.com/office/drawing/2014/main" id="{CC7CB346-C582-485B-86C5-4DDFB86FAD20}"/>
                      </a:ext>
                    </a:extLst>
                  </p:cNvPr>
                  <p:cNvSpPr/>
                  <p:nvPr/>
                </p:nvSpPr>
                <p:spPr>
                  <a:xfrm>
                    <a:off x="1378905" y="5232150"/>
                    <a:ext cx="1286381" cy="306602"/>
                  </a:xfrm>
                  <a:custGeom>
                    <a:avLst/>
                    <a:gdLst>
                      <a:gd name="connsiteX0" fmla="*/ 0 w 1106875"/>
                      <a:gd name="connsiteY0" fmla="*/ 0 h 250613"/>
                      <a:gd name="connsiteX1" fmla="*/ 1106876 w 1106875"/>
                      <a:gd name="connsiteY1" fmla="*/ 0 h 250613"/>
                      <a:gd name="connsiteX2" fmla="*/ 1106876 w 1106875"/>
                      <a:gd name="connsiteY2" fmla="*/ 250613 h 250613"/>
                      <a:gd name="connsiteX3" fmla="*/ 0 w 1106875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6875" h="250613">
                        <a:moveTo>
                          <a:pt x="0" y="0"/>
                        </a:moveTo>
                        <a:lnTo>
                          <a:pt x="1106876" y="0"/>
                        </a:lnTo>
                        <a:lnTo>
                          <a:pt x="1106876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3" name="テキスト ボックス 80">
                    <a:extLst>
                      <a:ext uri="{FF2B5EF4-FFF2-40B4-BE49-F238E27FC236}">
                        <a16:creationId xmlns:a16="http://schemas.microsoft.com/office/drawing/2014/main" id="{C83660E8-F295-472F-8CFC-1517E8587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348845" y="5201767"/>
                    <a:ext cx="130474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今週の購入品</a:t>
                    </a:r>
                  </a:p>
                </p:txBody>
              </p:sp>
              <p:pic>
                <p:nvPicPr>
                  <p:cNvPr id="84" name="図 83">
                    <a:extLst>
                      <a:ext uri="{FF2B5EF4-FFF2-40B4-BE49-F238E27FC236}">
                        <a16:creationId xmlns:a16="http://schemas.microsoft.com/office/drawing/2014/main" id="{0603A53B-9586-4E95-AF75-BAE2A4E884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62372" y="5858130"/>
                    <a:ext cx="218441" cy="217176"/>
                  </a:xfrm>
                  <a:custGeom>
                    <a:avLst/>
                    <a:gdLst>
                      <a:gd name="connsiteX0" fmla="*/ 153 w 187959"/>
                      <a:gd name="connsiteY0" fmla="*/ 368 h 177517"/>
                      <a:gd name="connsiteX1" fmla="*/ 188112 w 187959"/>
                      <a:gd name="connsiteY1" fmla="*/ 368 h 177517"/>
                      <a:gd name="connsiteX2" fmla="*/ 188112 w 187959"/>
                      <a:gd name="connsiteY2" fmla="*/ 177886 h 177517"/>
                      <a:gd name="connsiteX3" fmla="*/ 153 w 187959"/>
                      <a:gd name="connsiteY3" fmla="*/ 177886 h 177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59" h="177517">
                        <a:moveTo>
                          <a:pt x="153" y="368"/>
                        </a:moveTo>
                        <a:lnTo>
                          <a:pt x="188112" y="368"/>
                        </a:lnTo>
                        <a:lnTo>
                          <a:pt x="188112" y="177886"/>
                        </a:lnTo>
                        <a:lnTo>
                          <a:pt x="153" y="17788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85" name="図 84">
                    <a:extLst>
                      <a:ext uri="{FF2B5EF4-FFF2-40B4-BE49-F238E27FC236}">
                        <a16:creationId xmlns:a16="http://schemas.microsoft.com/office/drawing/2014/main" id="{015BDA5B-8BCC-4407-A555-8C86E3F6F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62372" y="6203058"/>
                    <a:ext cx="218442" cy="229952"/>
                  </a:xfrm>
                  <a:custGeom>
                    <a:avLst/>
                    <a:gdLst>
                      <a:gd name="connsiteX0" fmla="*/ 153 w 187960"/>
                      <a:gd name="connsiteY0" fmla="*/ 396 h 187960"/>
                      <a:gd name="connsiteX1" fmla="*/ 188113 w 187960"/>
                      <a:gd name="connsiteY1" fmla="*/ 396 h 187960"/>
                      <a:gd name="connsiteX2" fmla="*/ 188113 w 187960"/>
                      <a:gd name="connsiteY2" fmla="*/ 188356 h 187960"/>
                      <a:gd name="connsiteX3" fmla="*/ 153 w 187960"/>
                      <a:gd name="connsiteY3" fmla="*/ 188356 h 187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" h="187960">
                        <a:moveTo>
                          <a:pt x="153" y="396"/>
                        </a:moveTo>
                        <a:lnTo>
                          <a:pt x="188113" y="396"/>
                        </a:lnTo>
                        <a:lnTo>
                          <a:pt x="188113" y="188356"/>
                        </a:lnTo>
                        <a:lnTo>
                          <a:pt x="153" y="188356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86" name="図 85">
                    <a:extLst>
                      <a:ext uri="{FF2B5EF4-FFF2-40B4-BE49-F238E27FC236}">
                        <a16:creationId xmlns:a16="http://schemas.microsoft.com/office/drawing/2014/main" id="{16459EED-46A7-4257-B141-DB41D20B0C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50237" y="5462102"/>
                    <a:ext cx="230578" cy="255501"/>
                  </a:xfrm>
                  <a:custGeom>
                    <a:avLst/>
                    <a:gdLst>
                      <a:gd name="connsiteX0" fmla="*/ 152 w 198402"/>
                      <a:gd name="connsiteY0" fmla="*/ 339 h 208844"/>
                      <a:gd name="connsiteX1" fmla="*/ 198555 w 198402"/>
                      <a:gd name="connsiteY1" fmla="*/ 339 h 208844"/>
                      <a:gd name="connsiteX2" fmla="*/ 198555 w 198402"/>
                      <a:gd name="connsiteY2" fmla="*/ 209183 h 208844"/>
                      <a:gd name="connsiteX3" fmla="*/ 152 w 198402"/>
                      <a:gd name="connsiteY3" fmla="*/ 209183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402" h="208844">
                        <a:moveTo>
                          <a:pt x="152" y="339"/>
                        </a:moveTo>
                        <a:lnTo>
                          <a:pt x="198555" y="339"/>
                        </a:lnTo>
                        <a:lnTo>
                          <a:pt x="198555" y="209183"/>
                        </a:lnTo>
                        <a:lnTo>
                          <a:pt x="152" y="209183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87" name="フリーフォーム: 図形 86">
                    <a:extLst>
                      <a:ext uri="{FF2B5EF4-FFF2-40B4-BE49-F238E27FC236}">
                        <a16:creationId xmlns:a16="http://schemas.microsoft.com/office/drawing/2014/main" id="{88BEC694-0B2E-43EC-B627-12C9EC76A06C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9320200" cy="958131"/>
                  </a:xfrm>
                  <a:custGeom>
                    <a:avLst/>
                    <a:gdLst>
                      <a:gd name="connsiteX0" fmla="*/ 0 w 8019626"/>
                      <a:gd name="connsiteY0" fmla="*/ 0 h 783166"/>
                      <a:gd name="connsiteX1" fmla="*/ 8019627 w 8019626"/>
                      <a:gd name="connsiteY1" fmla="*/ 0 h 783166"/>
                      <a:gd name="connsiteX2" fmla="*/ 8019627 w 8019626"/>
                      <a:gd name="connsiteY2" fmla="*/ 783167 h 783166"/>
                      <a:gd name="connsiteX3" fmla="*/ 0 w 8019626"/>
                      <a:gd name="connsiteY3" fmla="*/ 783167 h 783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19626" h="783166">
                        <a:moveTo>
                          <a:pt x="0" y="0"/>
                        </a:moveTo>
                        <a:lnTo>
                          <a:pt x="8019627" y="0"/>
                        </a:lnTo>
                        <a:lnTo>
                          <a:pt x="8019627" y="783167"/>
                        </a:lnTo>
                        <a:lnTo>
                          <a:pt x="0" y="783167"/>
                        </a:lnTo>
                        <a:close/>
                      </a:path>
                    </a:pathLst>
                  </a:custGeom>
                  <a:solidFill>
                    <a:srgbClr val="72A4BA">
                      <a:alpha val="48000"/>
                    </a:srgbClr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88" name="テキスト ボックス 85">
                    <a:extLst>
                      <a:ext uri="{FF2B5EF4-FFF2-40B4-BE49-F238E27FC236}">
                        <a16:creationId xmlns:a16="http://schemas.microsoft.com/office/drawing/2014/main" id="{A4F2052B-B4C2-4485-9D2A-032FE7850A46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834" y="1330912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FFFFF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カレンダー</a:t>
                    </a:r>
                  </a:p>
                </p:txBody>
              </p:sp>
              <p:sp>
                <p:nvSpPr>
                  <p:cNvPr id="89" name="フリーフォーム: 図形 88">
                    <a:extLst>
                      <a:ext uri="{FF2B5EF4-FFF2-40B4-BE49-F238E27FC236}">
                        <a16:creationId xmlns:a16="http://schemas.microsoft.com/office/drawing/2014/main" id="{C1F5C07E-C610-43E1-82BD-5F792675AEAE}"/>
                      </a:ext>
                    </a:extLst>
                  </p:cNvPr>
                  <p:cNvSpPr/>
                  <p:nvPr/>
                </p:nvSpPr>
                <p:spPr>
                  <a:xfrm>
                    <a:off x="3916621" y="1597701"/>
                    <a:ext cx="910175" cy="12775"/>
                  </a:xfrm>
                  <a:custGeom>
                    <a:avLst/>
                    <a:gdLst>
                      <a:gd name="connsiteX0" fmla="*/ 0 w 783166"/>
                      <a:gd name="connsiteY0" fmla="*/ 0 h 10442"/>
                      <a:gd name="connsiteX1" fmla="*/ 195792 w 783166"/>
                      <a:gd name="connsiteY1" fmla="*/ 0 h 10442"/>
                      <a:gd name="connsiteX2" fmla="*/ 391583 w 783166"/>
                      <a:gd name="connsiteY2" fmla="*/ 0 h 10442"/>
                      <a:gd name="connsiteX3" fmla="*/ 587375 w 783166"/>
                      <a:gd name="connsiteY3" fmla="*/ 0 h 10442"/>
                      <a:gd name="connsiteX4" fmla="*/ 783167 w 783166"/>
                      <a:gd name="connsiteY4" fmla="*/ 0 h 10442"/>
                      <a:gd name="connsiteX5" fmla="*/ 783167 w 783166"/>
                      <a:gd name="connsiteY5" fmla="*/ 10442 h 10442"/>
                      <a:gd name="connsiteX6" fmla="*/ 587375 w 783166"/>
                      <a:gd name="connsiteY6" fmla="*/ 10442 h 10442"/>
                      <a:gd name="connsiteX7" fmla="*/ 391583 w 783166"/>
                      <a:gd name="connsiteY7" fmla="*/ 10442 h 10442"/>
                      <a:gd name="connsiteX8" fmla="*/ 195792 w 783166"/>
                      <a:gd name="connsiteY8" fmla="*/ 10442 h 10442"/>
                      <a:gd name="connsiteX9" fmla="*/ 0 w 783166"/>
                      <a:gd name="connsiteY9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3166" h="10442">
                        <a:moveTo>
                          <a:pt x="0" y="0"/>
                        </a:moveTo>
                        <a:lnTo>
                          <a:pt x="195792" y="0"/>
                        </a:lnTo>
                        <a:lnTo>
                          <a:pt x="391583" y="0"/>
                        </a:lnTo>
                        <a:lnTo>
                          <a:pt x="587375" y="0"/>
                        </a:lnTo>
                        <a:lnTo>
                          <a:pt x="783167" y="0"/>
                        </a:lnTo>
                        <a:lnTo>
                          <a:pt x="783167" y="10442"/>
                        </a:lnTo>
                        <a:lnTo>
                          <a:pt x="587375" y="10442"/>
                        </a:lnTo>
                        <a:lnTo>
                          <a:pt x="391583" y="10442"/>
                        </a:lnTo>
                        <a:lnTo>
                          <a:pt x="195792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0" name="テキスト ボックス 87">
                    <a:extLst>
                      <a:ext uri="{FF2B5EF4-FFF2-40B4-BE49-F238E27FC236}">
                        <a16:creationId xmlns:a16="http://schemas.microsoft.com/office/drawing/2014/main" id="{733CDF64-3472-46BB-9332-70481027AD84}"/>
                      </a:ext>
                    </a:extLst>
                  </p:cNvPr>
                  <p:cNvSpPr txBox="1"/>
                  <p:nvPr/>
                </p:nvSpPr>
                <p:spPr>
                  <a:xfrm>
                    <a:off x="5389689" y="1318137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FD966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一覧</a:t>
                    </a:r>
                  </a:p>
                </p:txBody>
              </p:sp>
              <p:sp>
                <p:nvSpPr>
                  <p:cNvPr id="91" name="フリーフォーム: 図形 90">
                    <a:extLst>
                      <a:ext uri="{FF2B5EF4-FFF2-40B4-BE49-F238E27FC236}">
                        <a16:creationId xmlns:a16="http://schemas.microsoft.com/office/drawing/2014/main" id="{C4005239-476A-4ADD-AB91-3DFD2D110931}"/>
                      </a:ext>
                    </a:extLst>
                  </p:cNvPr>
                  <p:cNvSpPr/>
                  <p:nvPr/>
                </p:nvSpPr>
                <p:spPr>
                  <a:xfrm>
                    <a:off x="5491407" y="1594816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2" name="テキスト ボックス 89">
                    <a:extLst>
                      <a:ext uri="{FF2B5EF4-FFF2-40B4-BE49-F238E27FC236}">
                        <a16:creationId xmlns:a16="http://schemas.microsoft.com/office/drawing/2014/main" id="{44DD73E0-B93D-4604-A84B-1B038589D50B}"/>
                      </a:ext>
                    </a:extLst>
                  </p:cNvPr>
                  <p:cNvSpPr txBox="1"/>
                  <p:nvPr/>
                </p:nvSpPr>
                <p:spPr>
                  <a:xfrm>
                    <a:off x="6598086" y="1330912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分析</a:t>
                    </a:r>
                  </a:p>
                </p:txBody>
              </p:sp>
              <p:sp>
                <p:nvSpPr>
                  <p:cNvPr id="93" name="フリーフォーム: 図形 92">
                    <a:extLst>
                      <a:ext uri="{FF2B5EF4-FFF2-40B4-BE49-F238E27FC236}">
                        <a16:creationId xmlns:a16="http://schemas.microsoft.com/office/drawing/2014/main" id="{07BF7C5B-152C-4729-9D1F-5DE221EB2B37}"/>
                      </a:ext>
                    </a:extLst>
                  </p:cNvPr>
                  <p:cNvSpPr/>
                  <p:nvPr/>
                </p:nvSpPr>
                <p:spPr>
                  <a:xfrm>
                    <a:off x="6699806" y="1602879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4" name="テキスト ボックス 91">
                    <a:extLst>
                      <a:ext uri="{FF2B5EF4-FFF2-40B4-BE49-F238E27FC236}">
                        <a16:creationId xmlns:a16="http://schemas.microsoft.com/office/drawing/2014/main" id="{CC0E5B83-0211-4B79-82E5-336B1809CAC7}"/>
                      </a:ext>
                    </a:extLst>
                  </p:cNvPr>
                  <p:cNvSpPr txBox="1"/>
                  <p:nvPr/>
                </p:nvSpPr>
                <p:spPr>
                  <a:xfrm>
                    <a:off x="7805465" y="1330912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育成</a:t>
                    </a:r>
                  </a:p>
                </p:txBody>
              </p:sp>
              <p:sp>
                <p:nvSpPr>
                  <p:cNvPr id="95" name="フリーフォーム: 図形 94">
                    <a:extLst>
                      <a:ext uri="{FF2B5EF4-FFF2-40B4-BE49-F238E27FC236}">
                        <a16:creationId xmlns:a16="http://schemas.microsoft.com/office/drawing/2014/main" id="{3F66AEC2-E282-4548-817A-6270E461BC93}"/>
                      </a:ext>
                    </a:extLst>
                  </p:cNvPr>
                  <p:cNvSpPr/>
                  <p:nvPr/>
                </p:nvSpPr>
                <p:spPr>
                  <a:xfrm>
                    <a:off x="7907184" y="1599996"/>
                    <a:ext cx="364070" cy="12775"/>
                  </a:xfrm>
                  <a:custGeom>
                    <a:avLst/>
                    <a:gdLst>
                      <a:gd name="connsiteX0" fmla="*/ 0 w 313266"/>
                      <a:gd name="connsiteY0" fmla="*/ 0 h 10442"/>
                      <a:gd name="connsiteX1" fmla="*/ 156633 w 313266"/>
                      <a:gd name="connsiteY1" fmla="*/ 0 h 10442"/>
                      <a:gd name="connsiteX2" fmla="*/ 313267 w 313266"/>
                      <a:gd name="connsiteY2" fmla="*/ 0 h 10442"/>
                      <a:gd name="connsiteX3" fmla="*/ 313267 w 313266"/>
                      <a:gd name="connsiteY3" fmla="*/ 10442 h 10442"/>
                      <a:gd name="connsiteX4" fmla="*/ 156633 w 313266"/>
                      <a:gd name="connsiteY4" fmla="*/ 10442 h 10442"/>
                      <a:gd name="connsiteX5" fmla="*/ 0 w 313266"/>
                      <a:gd name="connsiteY5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266" h="10442">
                        <a:moveTo>
                          <a:pt x="0" y="0"/>
                        </a:moveTo>
                        <a:lnTo>
                          <a:pt x="156633" y="0"/>
                        </a:lnTo>
                        <a:lnTo>
                          <a:pt x="313267" y="0"/>
                        </a:lnTo>
                        <a:lnTo>
                          <a:pt x="313267" y="10442"/>
                        </a:lnTo>
                        <a:lnTo>
                          <a:pt x="156633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96" name="テキスト ボックス 93">
                    <a:extLst>
                      <a:ext uri="{FF2B5EF4-FFF2-40B4-BE49-F238E27FC236}">
                        <a16:creationId xmlns:a16="http://schemas.microsoft.com/office/drawing/2014/main" id="{2DF2D61E-F170-4E69-BC16-C78F28EE4226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948" y="1330912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F2F2F2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ログアウト</a:t>
                    </a:r>
                  </a:p>
                </p:txBody>
              </p:sp>
              <p:sp>
                <p:nvSpPr>
                  <p:cNvPr id="97" name="フリーフォーム: 図形 96">
                    <a:extLst>
                      <a:ext uri="{FF2B5EF4-FFF2-40B4-BE49-F238E27FC236}">
                        <a16:creationId xmlns:a16="http://schemas.microsoft.com/office/drawing/2014/main" id="{576EFE0E-08E3-46C1-B447-621136F20E4F}"/>
                      </a:ext>
                    </a:extLst>
                  </p:cNvPr>
                  <p:cNvSpPr/>
                  <p:nvPr/>
                </p:nvSpPr>
                <p:spPr>
                  <a:xfrm>
                    <a:off x="8892734" y="1602879"/>
                    <a:ext cx="910175" cy="12775"/>
                  </a:xfrm>
                  <a:custGeom>
                    <a:avLst/>
                    <a:gdLst>
                      <a:gd name="connsiteX0" fmla="*/ 0 w 783166"/>
                      <a:gd name="connsiteY0" fmla="*/ 0 h 10442"/>
                      <a:gd name="connsiteX1" fmla="*/ 195792 w 783166"/>
                      <a:gd name="connsiteY1" fmla="*/ 0 h 10442"/>
                      <a:gd name="connsiteX2" fmla="*/ 391583 w 783166"/>
                      <a:gd name="connsiteY2" fmla="*/ 0 h 10442"/>
                      <a:gd name="connsiteX3" fmla="*/ 587375 w 783166"/>
                      <a:gd name="connsiteY3" fmla="*/ 0 h 10442"/>
                      <a:gd name="connsiteX4" fmla="*/ 783167 w 783166"/>
                      <a:gd name="connsiteY4" fmla="*/ 0 h 10442"/>
                      <a:gd name="connsiteX5" fmla="*/ 783167 w 783166"/>
                      <a:gd name="connsiteY5" fmla="*/ 10442 h 10442"/>
                      <a:gd name="connsiteX6" fmla="*/ 587375 w 783166"/>
                      <a:gd name="connsiteY6" fmla="*/ 10442 h 10442"/>
                      <a:gd name="connsiteX7" fmla="*/ 391583 w 783166"/>
                      <a:gd name="connsiteY7" fmla="*/ 10442 h 10442"/>
                      <a:gd name="connsiteX8" fmla="*/ 195792 w 783166"/>
                      <a:gd name="connsiteY8" fmla="*/ 10442 h 10442"/>
                      <a:gd name="connsiteX9" fmla="*/ 0 w 783166"/>
                      <a:gd name="connsiteY9" fmla="*/ 10442 h 1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3166" h="10442">
                        <a:moveTo>
                          <a:pt x="0" y="0"/>
                        </a:moveTo>
                        <a:lnTo>
                          <a:pt x="195792" y="0"/>
                        </a:lnTo>
                        <a:lnTo>
                          <a:pt x="391583" y="0"/>
                        </a:lnTo>
                        <a:lnTo>
                          <a:pt x="587375" y="0"/>
                        </a:lnTo>
                        <a:lnTo>
                          <a:pt x="783167" y="0"/>
                        </a:lnTo>
                        <a:lnTo>
                          <a:pt x="783167" y="10442"/>
                        </a:lnTo>
                        <a:lnTo>
                          <a:pt x="587375" y="10442"/>
                        </a:lnTo>
                        <a:lnTo>
                          <a:pt x="391583" y="10442"/>
                        </a:lnTo>
                        <a:lnTo>
                          <a:pt x="195792" y="10442"/>
                        </a:lnTo>
                        <a:lnTo>
                          <a:pt x="0" y="10442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pic>
                <p:nvPicPr>
                  <p:cNvPr id="98" name="図 97">
                    <a:extLst>
                      <a:ext uri="{FF2B5EF4-FFF2-40B4-BE49-F238E27FC236}">
                        <a16:creationId xmlns:a16="http://schemas.microsoft.com/office/drawing/2014/main" id="{787D69F1-1E09-42BA-820F-BF6404962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66291" y="1041919"/>
                    <a:ext cx="242713" cy="255501"/>
                  </a:xfrm>
                  <a:custGeom>
                    <a:avLst/>
                    <a:gdLst>
                      <a:gd name="connsiteX0" fmla="*/ 6 w 208844"/>
                      <a:gd name="connsiteY0" fmla="*/ -7 h 208844"/>
                      <a:gd name="connsiteX1" fmla="*/ 208850 w 208844"/>
                      <a:gd name="connsiteY1" fmla="*/ -7 h 208844"/>
                      <a:gd name="connsiteX2" fmla="*/ 208850 w 208844"/>
                      <a:gd name="connsiteY2" fmla="*/ 208837 h 208844"/>
                      <a:gd name="connsiteX3" fmla="*/ 6 w 208844"/>
                      <a:gd name="connsiteY3" fmla="*/ 208837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844" h="208844">
                        <a:moveTo>
                          <a:pt x="6" y="-7"/>
                        </a:moveTo>
                        <a:lnTo>
                          <a:pt x="208850" y="-7"/>
                        </a:lnTo>
                        <a:lnTo>
                          <a:pt x="208850" y="208837"/>
                        </a:lnTo>
                        <a:lnTo>
                          <a:pt x="6" y="208837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99" name="テキスト ボックス 96">
                    <a:extLst>
                      <a:ext uri="{FF2B5EF4-FFF2-40B4-BE49-F238E27FC236}">
                        <a16:creationId xmlns:a16="http://schemas.microsoft.com/office/drawing/2014/main" id="{E79FFC74-78D8-41AB-AC5F-2A5D96910D82}"/>
                      </a:ext>
                    </a:extLst>
                  </p:cNvPr>
                  <p:cNvSpPr txBox="1"/>
                  <p:nvPr/>
                </p:nvSpPr>
                <p:spPr>
                  <a:xfrm>
                    <a:off x="967872" y="1305363"/>
                    <a:ext cx="2093568" cy="44402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644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2023/06/07 Mon</a:t>
                    </a:r>
                  </a:p>
                </p:txBody>
              </p:sp>
              <p:sp>
                <p:nvSpPr>
                  <p:cNvPr id="100" name="フリーフォーム: 図形 99">
                    <a:extLst>
                      <a:ext uri="{FF2B5EF4-FFF2-40B4-BE49-F238E27FC236}">
                        <a16:creationId xmlns:a16="http://schemas.microsoft.com/office/drawing/2014/main" id="{E767F613-E226-42E5-ADAE-92C51CB6522F}"/>
                      </a:ext>
                    </a:extLst>
                  </p:cNvPr>
                  <p:cNvSpPr/>
                  <p:nvPr/>
                </p:nvSpPr>
                <p:spPr>
                  <a:xfrm>
                    <a:off x="3393428" y="2153353"/>
                    <a:ext cx="1674723" cy="357702"/>
                  </a:xfrm>
                  <a:custGeom>
                    <a:avLst/>
                    <a:gdLst>
                      <a:gd name="connsiteX0" fmla="*/ 0 w 1441026"/>
                      <a:gd name="connsiteY0" fmla="*/ 0 h 292382"/>
                      <a:gd name="connsiteX1" fmla="*/ 1441027 w 1441026"/>
                      <a:gd name="connsiteY1" fmla="*/ 0 h 292382"/>
                      <a:gd name="connsiteX2" fmla="*/ 1441027 w 1441026"/>
                      <a:gd name="connsiteY2" fmla="*/ 292382 h 292382"/>
                      <a:gd name="connsiteX3" fmla="*/ 0 w 1441026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1026" h="292382">
                        <a:moveTo>
                          <a:pt x="0" y="0"/>
                        </a:moveTo>
                        <a:lnTo>
                          <a:pt x="1441027" y="0"/>
                        </a:lnTo>
                        <a:lnTo>
                          <a:pt x="1441027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1" name="テキスト ボックス 98">
                    <a:extLst>
                      <a:ext uri="{FF2B5EF4-FFF2-40B4-BE49-F238E27FC236}">
                        <a16:creationId xmlns:a16="http://schemas.microsoft.com/office/drawing/2014/main" id="{CF64A4E2-FA72-442B-A999-72AF879ACC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723" y="2122968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日用品</a:t>
                    </a:r>
                  </a:p>
                </p:txBody>
              </p:sp>
              <p:sp>
                <p:nvSpPr>
                  <p:cNvPr id="102" name="フリーフォーム: 図形 101">
                    <a:extLst>
                      <a:ext uri="{FF2B5EF4-FFF2-40B4-BE49-F238E27FC236}">
                        <a16:creationId xmlns:a16="http://schemas.microsoft.com/office/drawing/2014/main" id="{C7EF0217-5BE0-41D1-802F-7575DB9B53FC}"/>
                      </a:ext>
                    </a:extLst>
                  </p:cNvPr>
                  <p:cNvSpPr/>
                  <p:nvPr/>
                </p:nvSpPr>
                <p:spPr>
                  <a:xfrm>
                    <a:off x="5068151" y="2242778"/>
                    <a:ext cx="1686858" cy="357702"/>
                  </a:xfrm>
                  <a:custGeom>
                    <a:avLst/>
                    <a:gdLst>
                      <a:gd name="connsiteX0" fmla="*/ 0 w 1451468"/>
                      <a:gd name="connsiteY0" fmla="*/ 0 h 292382"/>
                      <a:gd name="connsiteX1" fmla="*/ 1451469 w 1451468"/>
                      <a:gd name="connsiteY1" fmla="*/ 0 h 292382"/>
                      <a:gd name="connsiteX2" fmla="*/ 1451469 w 1451468"/>
                      <a:gd name="connsiteY2" fmla="*/ 292382 h 292382"/>
                      <a:gd name="connsiteX3" fmla="*/ 0 w 145146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51468" h="292382">
                        <a:moveTo>
                          <a:pt x="0" y="0"/>
                        </a:moveTo>
                        <a:lnTo>
                          <a:pt x="1451469" y="0"/>
                        </a:lnTo>
                        <a:lnTo>
                          <a:pt x="145146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AFABAB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3" name="テキスト ボックス 100">
                    <a:extLst>
                      <a:ext uri="{FF2B5EF4-FFF2-40B4-BE49-F238E27FC236}">
                        <a16:creationId xmlns:a16="http://schemas.microsoft.com/office/drawing/2014/main" id="{110657C2-E5B6-4FAF-A8F4-43A10B471F8B}"/>
                      </a:ext>
                    </a:extLst>
                  </p:cNvPr>
                  <p:cNvSpPr txBox="1"/>
                  <p:nvPr/>
                </p:nvSpPr>
                <p:spPr>
                  <a:xfrm>
                    <a:off x="5040303" y="2212395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家事</a:t>
                    </a:r>
                  </a:p>
                </p:txBody>
              </p:sp>
              <p:sp>
                <p:nvSpPr>
                  <p:cNvPr id="104" name="フリーフォーム: 図形 103">
                    <a:extLst>
                      <a:ext uri="{FF2B5EF4-FFF2-40B4-BE49-F238E27FC236}">
                        <a16:creationId xmlns:a16="http://schemas.microsoft.com/office/drawing/2014/main" id="{F1FFC61F-42A6-4ADC-A74D-BB90614B2FC2}"/>
                      </a:ext>
                    </a:extLst>
                  </p:cNvPr>
                  <p:cNvSpPr/>
                  <p:nvPr/>
                </p:nvSpPr>
                <p:spPr>
                  <a:xfrm>
                    <a:off x="3320613" y="2511055"/>
                    <a:ext cx="6650351" cy="3819753"/>
                  </a:xfrm>
                  <a:custGeom>
                    <a:avLst/>
                    <a:gdLst>
                      <a:gd name="connsiteX0" fmla="*/ 0 w 5722337"/>
                      <a:gd name="connsiteY0" fmla="*/ 0 h 3122224"/>
                      <a:gd name="connsiteX1" fmla="*/ 5722338 w 5722337"/>
                      <a:gd name="connsiteY1" fmla="*/ 0 h 3122224"/>
                      <a:gd name="connsiteX2" fmla="*/ 5722338 w 5722337"/>
                      <a:gd name="connsiteY2" fmla="*/ 3122225 h 3122224"/>
                      <a:gd name="connsiteX3" fmla="*/ 0 w 5722337"/>
                      <a:gd name="connsiteY3" fmla="*/ 3122225 h 3122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22337" h="3122224">
                        <a:moveTo>
                          <a:pt x="0" y="0"/>
                        </a:moveTo>
                        <a:lnTo>
                          <a:pt x="5722338" y="0"/>
                        </a:lnTo>
                        <a:lnTo>
                          <a:pt x="5722338" y="3122225"/>
                        </a:lnTo>
                        <a:lnTo>
                          <a:pt x="0" y="3122225"/>
                        </a:lnTo>
                        <a:close/>
                      </a:path>
                    </a:pathLst>
                  </a:custGeom>
                  <a:solidFill>
                    <a:srgbClr val="DAE3F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5" name="フリーフォーム: 図形 104">
                    <a:extLst>
                      <a:ext uri="{FF2B5EF4-FFF2-40B4-BE49-F238E27FC236}">
                        <a16:creationId xmlns:a16="http://schemas.microsoft.com/office/drawing/2014/main" id="{4B4C9CED-0127-4D57-B8B4-339C6848E055}"/>
                      </a:ext>
                    </a:extLst>
                  </p:cNvPr>
                  <p:cNvSpPr/>
                  <p:nvPr/>
                </p:nvSpPr>
                <p:spPr>
                  <a:xfrm>
                    <a:off x="3393428" y="3405311"/>
                    <a:ext cx="1383467" cy="536554"/>
                  </a:xfrm>
                  <a:custGeom>
                    <a:avLst/>
                    <a:gdLst>
                      <a:gd name="connsiteX0" fmla="*/ 0 w 1190413"/>
                      <a:gd name="connsiteY0" fmla="*/ 0 h 438573"/>
                      <a:gd name="connsiteX1" fmla="*/ 1190413 w 1190413"/>
                      <a:gd name="connsiteY1" fmla="*/ 0 h 438573"/>
                      <a:gd name="connsiteX2" fmla="*/ 1190413 w 1190413"/>
                      <a:gd name="connsiteY2" fmla="*/ 438573 h 438573"/>
                      <a:gd name="connsiteX3" fmla="*/ 0 w 1190413"/>
                      <a:gd name="connsiteY3" fmla="*/ 438573 h 438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38573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38573"/>
                        </a:lnTo>
                        <a:lnTo>
                          <a:pt x="0" y="438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6" name="テキスト ボックス 103">
                    <a:extLst>
                      <a:ext uri="{FF2B5EF4-FFF2-40B4-BE49-F238E27FC236}">
                        <a16:creationId xmlns:a16="http://schemas.microsoft.com/office/drawing/2014/main" id="{99CF88B9-20E0-4C11-8F82-E65FCB3B42B9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3374928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シャンプー</a:t>
                    </a:r>
                  </a:p>
                </p:txBody>
              </p:sp>
              <p:sp>
                <p:nvSpPr>
                  <p:cNvPr id="107" name="テキスト ボックス 104">
                    <a:extLst>
                      <a:ext uri="{FF2B5EF4-FFF2-40B4-BE49-F238E27FC236}">
                        <a16:creationId xmlns:a16="http://schemas.microsoft.com/office/drawing/2014/main" id="{D45235E4-2E91-4C95-BD31-A785B6B0A3CE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3604880"/>
                    <a:ext cx="649423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メリット</a:t>
                    </a:r>
                  </a:p>
                </p:txBody>
              </p:sp>
              <p:sp>
                <p:nvSpPr>
                  <p:cNvPr id="108" name="フリーフォーム: 図形 107">
                    <a:extLst>
                      <a:ext uri="{FF2B5EF4-FFF2-40B4-BE49-F238E27FC236}">
                        <a16:creationId xmlns:a16="http://schemas.microsoft.com/office/drawing/2014/main" id="{DDF22A28-5382-412C-87E5-2285124BD35F}"/>
                      </a:ext>
                    </a:extLst>
                  </p:cNvPr>
                  <p:cNvSpPr/>
                  <p:nvPr/>
                </p:nvSpPr>
                <p:spPr>
                  <a:xfrm>
                    <a:off x="5699206" y="3418087"/>
                    <a:ext cx="1577637" cy="344928"/>
                  </a:xfrm>
                  <a:custGeom>
                    <a:avLst/>
                    <a:gdLst>
                      <a:gd name="connsiteX0" fmla="*/ 0 w 1357488"/>
                      <a:gd name="connsiteY0" fmla="*/ 0 h 281940"/>
                      <a:gd name="connsiteX1" fmla="*/ 1357489 w 1357488"/>
                      <a:gd name="connsiteY1" fmla="*/ 0 h 281940"/>
                      <a:gd name="connsiteX2" fmla="*/ 1357489 w 1357488"/>
                      <a:gd name="connsiteY2" fmla="*/ 281940 h 281940"/>
                      <a:gd name="connsiteX3" fmla="*/ 0 w 1357488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81940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09" name="テキスト ボックス 106">
                    <a:extLst>
                      <a:ext uri="{FF2B5EF4-FFF2-40B4-BE49-F238E27FC236}">
                        <a16:creationId xmlns:a16="http://schemas.microsoft.com/office/drawing/2014/main" id="{0E352F66-620D-4954-BB76-5A36CD281A6C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3387703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10" name="テキスト ボックス 107">
                    <a:extLst>
                      <a:ext uri="{FF2B5EF4-FFF2-40B4-BE49-F238E27FC236}">
                        <a16:creationId xmlns:a16="http://schemas.microsoft.com/office/drawing/2014/main" id="{EB595012-0016-45D4-91D6-48A75EA0B2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338770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11" name="テキスト ボックス 108">
                    <a:extLst>
                      <a:ext uri="{FF2B5EF4-FFF2-40B4-BE49-F238E27FC236}">
                        <a16:creationId xmlns:a16="http://schemas.microsoft.com/office/drawing/2014/main" id="{AAA8BAAB-CEA4-44B3-9741-A455D8175B8B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3387703"/>
                    <a:ext cx="49165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/14</a:t>
                    </a:r>
                  </a:p>
                </p:txBody>
              </p:sp>
              <p:sp>
                <p:nvSpPr>
                  <p:cNvPr id="112" name="フリーフォーム: 図形 111">
                    <a:extLst>
                      <a:ext uri="{FF2B5EF4-FFF2-40B4-BE49-F238E27FC236}">
                        <a16:creationId xmlns:a16="http://schemas.microsoft.com/office/drawing/2014/main" id="{E2A19C6D-3391-4974-A7DA-88942D8C98FD}"/>
                      </a:ext>
                    </a:extLst>
                  </p:cNvPr>
                  <p:cNvSpPr/>
                  <p:nvPr/>
                </p:nvSpPr>
                <p:spPr>
                  <a:xfrm>
                    <a:off x="7555965" y="339253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3" name="テキスト ボックス 110">
                    <a:extLst>
                      <a:ext uri="{FF2B5EF4-FFF2-40B4-BE49-F238E27FC236}">
                        <a16:creationId xmlns:a16="http://schemas.microsoft.com/office/drawing/2014/main" id="{AADA1B14-448B-4BC0-84A7-1F4A69559AC6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3362153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14" name="フリーフォーム: 図形 113">
                    <a:extLst>
                      <a:ext uri="{FF2B5EF4-FFF2-40B4-BE49-F238E27FC236}">
                        <a16:creationId xmlns:a16="http://schemas.microsoft.com/office/drawing/2014/main" id="{9227DD32-E10E-4B0A-B9DC-90B01D32C7D1}"/>
                      </a:ext>
                    </a:extLst>
                  </p:cNvPr>
                  <p:cNvSpPr/>
                  <p:nvPr/>
                </p:nvSpPr>
                <p:spPr>
                  <a:xfrm>
                    <a:off x="5699206" y="272823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5" name="テキスト ボックス 112">
                    <a:extLst>
                      <a:ext uri="{FF2B5EF4-FFF2-40B4-BE49-F238E27FC236}">
                        <a16:creationId xmlns:a16="http://schemas.microsoft.com/office/drawing/2014/main" id="{6169F1B7-A162-4EA0-8396-A0EB0FA95534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2697848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予測終了日</a:t>
                    </a:r>
                  </a:p>
                </p:txBody>
              </p:sp>
              <p:sp>
                <p:nvSpPr>
                  <p:cNvPr id="116" name="フリーフォーム: 図形 115">
                    <a:extLst>
                      <a:ext uri="{FF2B5EF4-FFF2-40B4-BE49-F238E27FC236}">
                        <a16:creationId xmlns:a16="http://schemas.microsoft.com/office/drawing/2014/main" id="{D6406B16-17B7-4560-88FF-E75027B7B2FD}"/>
                      </a:ext>
                    </a:extLst>
                  </p:cNvPr>
                  <p:cNvSpPr/>
                  <p:nvPr/>
                </p:nvSpPr>
                <p:spPr>
                  <a:xfrm>
                    <a:off x="3393428" y="2728232"/>
                    <a:ext cx="2184422" cy="357702"/>
                  </a:xfrm>
                  <a:custGeom>
                    <a:avLst/>
                    <a:gdLst>
                      <a:gd name="connsiteX0" fmla="*/ 0 w 1879600"/>
                      <a:gd name="connsiteY0" fmla="*/ 0 h 292382"/>
                      <a:gd name="connsiteX1" fmla="*/ 1879600 w 1879600"/>
                      <a:gd name="connsiteY1" fmla="*/ 0 h 292382"/>
                      <a:gd name="connsiteX2" fmla="*/ 1879600 w 1879600"/>
                      <a:gd name="connsiteY2" fmla="*/ 292382 h 292382"/>
                      <a:gd name="connsiteX3" fmla="*/ 0 w 1879600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79600" h="292382">
                        <a:moveTo>
                          <a:pt x="0" y="0"/>
                        </a:moveTo>
                        <a:lnTo>
                          <a:pt x="1879600" y="0"/>
                        </a:lnTo>
                        <a:lnTo>
                          <a:pt x="1879600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7" name="テキスト ボックス 114">
                    <a:extLst>
                      <a:ext uri="{FF2B5EF4-FFF2-40B4-BE49-F238E27FC236}">
                        <a16:creationId xmlns:a16="http://schemas.microsoft.com/office/drawing/2014/main" id="{6D1D109B-7DA2-4EEC-820B-7B4B112B7F2C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723" y="2697848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項目</a:t>
                    </a:r>
                  </a:p>
                </p:txBody>
              </p:sp>
              <p:sp>
                <p:nvSpPr>
                  <p:cNvPr id="118" name="フリーフォーム: 図形 117">
                    <a:extLst>
                      <a:ext uri="{FF2B5EF4-FFF2-40B4-BE49-F238E27FC236}">
                        <a16:creationId xmlns:a16="http://schemas.microsoft.com/office/drawing/2014/main" id="{FCD36ADE-3610-4B56-A4BF-7280BBDA0333}"/>
                      </a:ext>
                    </a:extLst>
                  </p:cNvPr>
                  <p:cNvSpPr/>
                  <p:nvPr/>
                </p:nvSpPr>
                <p:spPr>
                  <a:xfrm>
                    <a:off x="7531694" y="272823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19" name="テキスト ボックス 116">
                    <a:extLst>
                      <a:ext uri="{FF2B5EF4-FFF2-40B4-BE49-F238E27FC236}">
                        <a16:creationId xmlns:a16="http://schemas.microsoft.com/office/drawing/2014/main" id="{7BD4F2B4-ED1F-4F1A-840A-860A62F3F285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991" y="2697848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日数</a:t>
                    </a:r>
                  </a:p>
                </p:txBody>
              </p:sp>
              <p:sp>
                <p:nvSpPr>
                  <p:cNvPr id="120" name="フリーフォーム: 図形 119">
                    <a:extLst>
                      <a:ext uri="{FF2B5EF4-FFF2-40B4-BE49-F238E27FC236}">
                        <a16:creationId xmlns:a16="http://schemas.microsoft.com/office/drawing/2014/main" id="{B1F80379-F0AF-4AEA-8298-C8D77E4B301E}"/>
                      </a:ext>
                    </a:extLst>
                  </p:cNvPr>
                  <p:cNvSpPr/>
                  <p:nvPr/>
                </p:nvSpPr>
                <p:spPr>
                  <a:xfrm>
                    <a:off x="4934659" y="3494738"/>
                    <a:ext cx="533969" cy="293827"/>
                  </a:xfrm>
                  <a:custGeom>
                    <a:avLst/>
                    <a:gdLst>
                      <a:gd name="connsiteX0" fmla="*/ 0 w 459457"/>
                      <a:gd name="connsiteY0" fmla="*/ 0 h 240171"/>
                      <a:gd name="connsiteX1" fmla="*/ 459458 w 459457"/>
                      <a:gd name="connsiteY1" fmla="*/ 0 h 240171"/>
                      <a:gd name="connsiteX2" fmla="*/ 459458 w 459457"/>
                      <a:gd name="connsiteY2" fmla="*/ 240171 h 240171"/>
                      <a:gd name="connsiteX3" fmla="*/ 0 w 459457"/>
                      <a:gd name="connsiteY3" fmla="*/ 240171 h 2401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40171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40171"/>
                        </a:lnTo>
                        <a:lnTo>
                          <a:pt x="0" y="2401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1" name="テキスト ボックス 118">
                    <a:extLst>
                      <a:ext uri="{FF2B5EF4-FFF2-40B4-BE49-F238E27FC236}">
                        <a16:creationId xmlns:a16="http://schemas.microsoft.com/office/drawing/2014/main" id="{0EC1E15B-9600-4EA8-9BBE-C4DE51B4531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3464353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22" name="フリーフォーム: 図形 121">
                    <a:extLst>
                      <a:ext uri="{FF2B5EF4-FFF2-40B4-BE49-F238E27FC236}">
                        <a16:creationId xmlns:a16="http://schemas.microsoft.com/office/drawing/2014/main" id="{7C76ED4F-C5C3-44E5-9B2D-66706A7BA383}"/>
                      </a:ext>
                    </a:extLst>
                  </p:cNvPr>
                  <p:cNvSpPr/>
                  <p:nvPr/>
                </p:nvSpPr>
                <p:spPr>
                  <a:xfrm>
                    <a:off x="3393428" y="4107943"/>
                    <a:ext cx="1383467" cy="536554"/>
                  </a:xfrm>
                  <a:custGeom>
                    <a:avLst/>
                    <a:gdLst>
                      <a:gd name="connsiteX0" fmla="*/ 0 w 1190413"/>
                      <a:gd name="connsiteY0" fmla="*/ 0 h 438573"/>
                      <a:gd name="connsiteX1" fmla="*/ 1190413 w 1190413"/>
                      <a:gd name="connsiteY1" fmla="*/ 0 h 438573"/>
                      <a:gd name="connsiteX2" fmla="*/ 1190413 w 1190413"/>
                      <a:gd name="connsiteY2" fmla="*/ 438573 h 438573"/>
                      <a:gd name="connsiteX3" fmla="*/ 0 w 1190413"/>
                      <a:gd name="connsiteY3" fmla="*/ 438573 h 438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38573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38573"/>
                        </a:lnTo>
                        <a:lnTo>
                          <a:pt x="0" y="438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3" name="テキスト ボックス 120">
                    <a:extLst>
                      <a:ext uri="{FF2B5EF4-FFF2-40B4-BE49-F238E27FC236}">
                        <a16:creationId xmlns:a16="http://schemas.microsoft.com/office/drawing/2014/main" id="{A7EE48F3-E68B-4F6F-9C35-69D30B325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077558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歯磨き粉</a:t>
                    </a:r>
                  </a:p>
                </p:txBody>
              </p:sp>
              <p:sp>
                <p:nvSpPr>
                  <p:cNvPr id="124" name="テキスト ボックス 121">
                    <a:extLst>
                      <a:ext uri="{FF2B5EF4-FFF2-40B4-BE49-F238E27FC236}">
                        <a16:creationId xmlns:a16="http://schemas.microsoft.com/office/drawing/2014/main" id="{A208F38C-FAF5-40E6-8ED0-372814C7CAE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307510"/>
                    <a:ext cx="758644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オーラツー</a:t>
                    </a:r>
                  </a:p>
                </p:txBody>
              </p:sp>
              <p:sp>
                <p:nvSpPr>
                  <p:cNvPr id="125" name="フリーフォーム: 図形 124">
                    <a:extLst>
                      <a:ext uri="{FF2B5EF4-FFF2-40B4-BE49-F238E27FC236}">
                        <a16:creationId xmlns:a16="http://schemas.microsoft.com/office/drawing/2014/main" id="{60F44C08-0C83-4CA2-A380-482483F188E2}"/>
                      </a:ext>
                    </a:extLst>
                  </p:cNvPr>
                  <p:cNvSpPr/>
                  <p:nvPr/>
                </p:nvSpPr>
                <p:spPr>
                  <a:xfrm>
                    <a:off x="5699206" y="412071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26" name="テキスト ボックス 123">
                    <a:extLst>
                      <a:ext uri="{FF2B5EF4-FFF2-40B4-BE49-F238E27FC236}">
                        <a16:creationId xmlns:a16="http://schemas.microsoft.com/office/drawing/2014/main" id="{425F4753-9F03-4846-AFE6-F50202E8A42D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4090333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27" name="テキスト ボックス 124">
                    <a:extLst>
                      <a:ext uri="{FF2B5EF4-FFF2-40B4-BE49-F238E27FC236}">
                        <a16:creationId xmlns:a16="http://schemas.microsoft.com/office/drawing/2014/main" id="{5C718645-DF55-43FF-97F4-75C1CF10ACB3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28" name="テキスト ボックス 125">
                    <a:extLst>
                      <a:ext uri="{FF2B5EF4-FFF2-40B4-BE49-F238E27FC236}">
                        <a16:creationId xmlns:a16="http://schemas.microsoft.com/office/drawing/2014/main" id="{C145FBA6-E9A9-4F14-9218-B0A82F795531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</a:t>
                    </a:r>
                  </a:p>
                </p:txBody>
              </p:sp>
              <p:sp>
                <p:nvSpPr>
                  <p:cNvPr id="129" name="テキスト ボックス 126">
                    <a:extLst>
                      <a:ext uri="{FF2B5EF4-FFF2-40B4-BE49-F238E27FC236}">
                        <a16:creationId xmlns:a16="http://schemas.microsoft.com/office/drawing/2014/main" id="{760C1AD0-574B-4BF3-81EF-EF9C88190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787" y="409033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30" name="フリーフォーム: 図形 129">
                    <a:extLst>
                      <a:ext uri="{FF2B5EF4-FFF2-40B4-BE49-F238E27FC236}">
                        <a16:creationId xmlns:a16="http://schemas.microsoft.com/office/drawing/2014/main" id="{58CC389C-9E4F-45F7-9705-A1E545BCAA37}"/>
                      </a:ext>
                    </a:extLst>
                  </p:cNvPr>
                  <p:cNvSpPr/>
                  <p:nvPr/>
                </p:nvSpPr>
                <p:spPr>
                  <a:xfrm>
                    <a:off x="7555965" y="4095167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1" name="テキスト ボックス 128">
                    <a:extLst>
                      <a:ext uri="{FF2B5EF4-FFF2-40B4-BE49-F238E27FC236}">
                        <a16:creationId xmlns:a16="http://schemas.microsoft.com/office/drawing/2014/main" id="{B3CC7432-2FD6-489B-B6B5-AA923ACB6ACE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4064783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32" name="フリーフォーム: 図形 131">
                    <a:extLst>
                      <a:ext uri="{FF2B5EF4-FFF2-40B4-BE49-F238E27FC236}">
                        <a16:creationId xmlns:a16="http://schemas.microsoft.com/office/drawing/2014/main" id="{B6FFBB85-AAEA-4F8C-8E1C-C89A7D34118B}"/>
                      </a:ext>
                    </a:extLst>
                  </p:cNvPr>
                  <p:cNvSpPr/>
                  <p:nvPr/>
                </p:nvSpPr>
                <p:spPr>
                  <a:xfrm>
                    <a:off x="4934659" y="4197368"/>
                    <a:ext cx="533969" cy="306602"/>
                  </a:xfrm>
                  <a:custGeom>
                    <a:avLst/>
                    <a:gdLst>
                      <a:gd name="connsiteX0" fmla="*/ 0 w 459457"/>
                      <a:gd name="connsiteY0" fmla="*/ 0 h 250613"/>
                      <a:gd name="connsiteX1" fmla="*/ 459458 w 459457"/>
                      <a:gd name="connsiteY1" fmla="*/ 0 h 250613"/>
                      <a:gd name="connsiteX2" fmla="*/ 459458 w 459457"/>
                      <a:gd name="connsiteY2" fmla="*/ 250613 h 250613"/>
                      <a:gd name="connsiteX3" fmla="*/ 0 w 459457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50613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3" name="テキスト ボックス 130">
                    <a:extLst>
                      <a:ext uri="{FF2B5EF4-FFF2-40B4-BE49-F238E27FC236}">
                        <a16:creationId xmlns:a16="http://schemas.microsoft.com/office/drawing/2014/main" id="{B5163D50-EA5F-4DFA-B572-FB57C181A214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4166984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34" name="フリーフォーム: 図形 133">
                    <a:extLst>
                      <a:ext uri="{FF2B5EF4-FFF2-40B4-BE49-F238E27FC236}">
                        <a16:creationId xmlns:a16="http://schemas.microsoft.com/office/drawing/2014/main" id="{47A89E79-A1DA-40FE-9418-E1147C4B629A}"/>
                      </a:ext>
                    </a:extLst>
                  </p:cNvPr>
                  <p:cNvSpPr/>
                  <p:nvPr/>
                </p:nvSpPr>
                <p:spPr>
                  <a:xfrm>
                    <a:off x="9352046" y="4095167"/>
                    <a:ext cx="412612" cy="344928"/>
                  </a:xfrm>
                  <a:custGeom>
                    <a:avLst/>
                    <a:gdLst>
                      <a:gd name="connsiteX0" fmla="*/ 0 w 355035"/>
                      <a:gd name="connsiteY0" fmla="*/ 0 h 281940"/>
                      <a:gd name="connsiteX1" fmla="*/ 355036 w 355035"/>
                      <a:gd name="connsiteY1" fmla="*/ 0 h 281940"/>
                      <a:gd name="connsiteX2" fmla="*/ 355036 w 355035"/>
                      <a:gd name="connsiteY2" fmla="*/ 281940 h 281940"/>
                      <a:gd name="connsiteX3" fmla="*/ 0 w 355035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5035" h="281940">
                        <a:moveTo>
                          <a:pt x="0" y="0"/>
                        </a:moveTo>
                        <a:lnTo>
                          <a:pt x="355036" y="0"/>
                        </a:lnTo>
                        <a:lnTo>
                          <a:pt x="355036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5" name="フリーフォーム: 図形 134">
                    <a:extLst>
                      <a:ext uri="{FF2B5EF4-FFF2-40B4-BE49-F238E27FC236}">
                        <a16:creationId xmlns:a16="http://schemas.microsoft.com/office/drawing/2014/main" id="{1439E827-F66F-4AE7-8505-262B5C2A8790}"/>
                      </a:ext>
                    </a:extLst>
                  </p:cNvPr>
                  <p:cNvSpPr/>
                  <p:nvPr/>
                </p:nvSpPr>
                <p:spPr>
                  <a:xfrm>
                    <a:off x="9452627" y="4146911"/>
                    <a:ext cx="154990" cy="163156"/>
                  </a:xfrm>
                  <a:custGeom>
                    <a:avLst/>
                    <a:gdLst>
                      <a:gd name="connsiteX0" fmla="*/ 718 w 133362"/>
                      <a:gd name="connsiteY0" fmla="*/ 15109 h 133362"/>
                      <a:gd name="connsiteX1" fmla="*/ 1878 w 133362"/>
                      <a:gd name="connsiteY1" fmla="*/ 9343 h 133362"/>
                      <a:gd name="connsiteX2" fmla="*/ 5059 w 133362"/>
                      <a:gd name="connsiteY2" fmla="*/ 4604 h 133362"/>
                      <a:gd name="connsiteX3" fmla="*/ 9766 w 133362"/>
                      <a:gd name="connsiteY3" fmla="*/ 1422 h 133362"/>
                      <a:gd name="connsiteX4" fmla="*/ 15565 w 133362"/>
                      <a:gd name="connsiteY4" fmla="*/ 262 h 133362"/>
                      <a:gd name="connsiteX5" fmla="*/ 119233 w 133362"/>
                      <a:gd name="connsiteY5" fmla="*/ 262 h 133362"/>
                      <a:gd name="connsiteX6" fmla="*/ 124999 w 133362"/>
                      <a:gd name="connsiteY6" fmla="*/ 1422 h 133362"/>
                      <a:gd name="connsiteX7" fmla="*/ 129739 w 133362"/>
                      <a:gd name="connsiteY7" fmla="*/ 4604 h 133362"/>
                      <a:gd name="connsiteX8" fmla="*/ 132921 w 133362"/>
                      <a:gd name="connsiteY8" fmla="*/ 9343 h 133362"/>
                      <a:gd name="connsiteX9" fmla="*/ 134080 w 133362"/>
                      <a:gd name="connsiteY9" fmla="*/ 15109 h 133362"/>
                      <a:gd name="connsiteX10" fmla="*/ 134080 w 133362"/>
                      <a:gd name="connsiteY10" fmla="*/ 118777 h 133362"/>
                      <a:gd name="connsiteX11" fmla="*/ 132921 w 133362"/>
                      <a:gd name="connsiteY11" fmla="*/ 124577 h 133362"/>
                      <a:gd name="connsiteX12" fmla="*/ 129739 w 133362"/>
                      <a:gd name="connsiteY12" fmla="*/ 129283 h 133362"/>
                      <a:gd name="connsiteX13" fmla="*/ 124999 w 133362"/>
                      <a:gd name="connsiteY13" fmla="*/ 132465 h 133362"/>
                      <a:gd name="connsiteX14" fmla="*/ 119233 w 133362"/>
                      <a:gd name="connsiteY14" fmla="*/ 133625 h 133362"/>
                      <a:gd name="connsiteX15" fmla="*/ 15565 w 133362"/>
                      <a:gd name="connsiteY15" fmla="*/ 133625 h 133362"/>
                      <a:gd name="connsiteX16" fmla="*/ 9766 w 133362"/>
                      <a:gd name="connsiteY16" fmla="*/ 132465 h 133362"/>
                      <a:gd name="connsiteX17" fmla="*/ 5059 w 133362"/>
                      <a:gd name="connsiteY17" fmla="*/ 129283 h 133362"/>
                      <a:gd name="connsiteX18" fmla="*/ 1878 w 133362"/>
                      <a:gd name="connsiteY18" fmla="*/ 124577 h 133362"/>
                      <a:gd name="connsiteX19" fmla="*/ 718 w 133362"/>
                      <a:gd name="connsiteY19" fmla="*/ 118777 h 133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3362" h="133362">
                        <a:moveTo>
                          <a:pt x="718" y="15109"/>
                        </a:moveTo>
                        <a:cubicBezTo>
                          <a:pt x="718" y="13077"/>
                          <a:pt x="1104" y="11154"/>
                          <a:pt x="1878" y="9343"/>
                        </a:cubicBezTo>
                        <a:cubicBezTo>
                          <a:pt x="2651" y="7531"/>
                          <a:pt x="3712" y="5951"/>
                          <a:pt x="5059" y="4604"/>
                        </a:cubicBezTo>
                        <a:cubicBezTo>
                          <a:pt x="6407" y="3256"/>
                          <a:pt x="7976" y="2195"/>
                          <a:pt x="9766" y="1422"/>
                        </a:cubicBezTo>
                        <a:cubicBezTo>
                          <a:pt x="11555" y="648"/>
                          <a:pt x="13488" y="262"/>
                          <a:pt x="15565" y="262"/>
                        </a:cubicBezTo>
                        <a:lnTo>
                          <a:pt x="119233" y="262"/>
                        </a:lnTo>
                        <a:cubicBezTo>
                          <a:pt x="121265" y="262"/>
                          <a:pt x="123188" y="648"/>
                          <a:pt x="124999" y="1422"/>
                        </a:cubicBezTo>
                        <a:cubicBezTo>
                          <a:pt x="126811" y="2195"/>
                          <a:pt x="128391" y="3256"/>
                          <a:pt x="129739" y="4604"/>
                        </a:cubicBezTo>
                        <a:cubicBezTo>
                          <a:pt x="131086" y="5951"/>
                          <a:pt x="132147" y="7531"/>
                          <a:pt x="132921" y="9343"/>
                        </a:cubicBezTo>
                        <a:cubicBezTo>
                          <a:pt x="133694" y="11154"/>
                          <a:pt x="134080" y="13077"/>
                          <a:pt x="134080" y="15109"/>
                        </a:cubicBezTo>
                        <a:lnTo>
                          <a:pt x="134080" y="118777"/>
                        </a:lnTo>
                        <a:cubicBezTo>
                          <a:pt x="134080" y="120854"/>
                          <a:pt x="133694" y="122787"/>
                          <a:pt x="132921" y="124577"/>
                        </a:cubicBezTo>
                        <a:cubicBezTo>
                          <a:pt x="132147" y="126367"/>
                          <a:pt x="131086" y="127935"/>
                          <a:pt x="129739" y="129283"/>
                        </a:cubicBezTo>
                        <a:cubicBezTo>
                          <a:pt x="128391" y="130631"/>
                          <a:pt x="126811" y="131691"/>
                          <a:pt x="124999" y="132465"/>
                        </a:cubicBezTo>
                        <a:cubicBezTo>
                          <a:pt x="123188" y="133238"/>
                          <a:pt x="121265" y="133625"/>
                          <a:pt x="119233" y="133625"/>
                        </a:cubicBezTo>
                        <a:lnTo>
                          <a:pt x="15565" y="133625"/>
                        </a:lnTo>
                        <a:cubicBezTo>
                          <a:pt x="13488" y="133625"/>
                          <a:pt x="11555" y="133238"/>
                          <a:pt x="9766" y="132465"/>
                        </a:cubicBezTo>
                        <a:cubicBezTo>
                          <a:pt x="7976" y="131691"/>
                          <a:pt x="6407" y="130631"/>
                          <a:pt x="5059" y="129283"/>
                        </a:cubicBezTo>
                        <a:cubicBezTo>
                          <a:pt x="3712" y="127935"/>
                          <a:pt x="2651" y="126367"/>
                          <a:pt x="1878" y="124577"/>
                        </a:cubicBezTo>
                        <a:cubicBezTo>
                          <a:pt x="1104" y="122787"/>
                          <a:pt x="718" y="120854"/>
                          <a:pt x="718" y="118777"/>
                        </a:cubicBezTo>
                        <a:close/>
                      </a:path>
                    </a:pathLst>
                  </a:custGeom>
                  <a:solidFill>
                    <a:srgbClr val="63636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6" name="フリーフォーム: 図形 135">
                    <a:extLst>
                      <a:ext uri="{FF2B5EF4-FFF2-40B4-BE49-F238E27FC236}">
                        <a16:creationId xmlns:a16="http://schemas.microsoft.com/office/drawing/2014/main" id="{20B3926C-2A62-4008-B5F4-2B868E8CF3D4}"/>
                      </a:ext>
                    </a:extLst>
                  </p:cNvPr>
                  <p:cNvSpPr/>
                  <p:nvPr/>
                </p:nvSpPr>
                <p:spPr>
                  <a:xfrm>
                    <a:off x="9458173" y="4152749"/>
                    <a:ext cx="143897" cy="151480"/>
                  </a:xfrm>
                  <a:custGeom>
                    <a:avLst/>
                    <a:gdLst>
                      <a:gd name="connsiteX0" fmla="*/ 114461 w 123817"/>
                      <a:gd name="connsiteY0" fmla="*/ 124080 h 123818"/>
                      <a:gd name="connsiteX1" fmla="*/ 10793 w 123817"/>
                      <a:gd name="connsiteY1" fmla="*/ 124080 h 123818"/>
                      <a:gd name="connsiteX2" fmla="*/ 6849 w 123817"/>
                      <a:gd name="connsiteY2" fmla="*/ 123285 h 123818"/>
                      <a:gd name="connsiteX3" fmla="*/ 3667 w 123817"/>
                      <a:gd name="connsiteY3" fmla="*/ 121131 h 123818"/>
                      <a:gd name="connsiteX4" fmla="*/ 1513 w 123817"/>
                      <a:gd name="connsiteY4" fmla="*/ 117949 h 123818"/>
                      <a:gd name="connsiteX5" fmla="*/ 718 w 123817"/>
                      <a:gd name="connsiteY5" fmla="*/ 114005 h 123818"/>
                      <a:gd name="connsiteX6" fmla="*/ 718 w 123817"/>
                      <a:gd name="connsiteY6" fmla="*/ 10337 h 123818"/>
                      <a:gd name="connsiteX7" fmla="*/ 1513 w 123817"/>
                      <a:gd name="connsiteY7" fmla="*/ 6427 h 123818"/>
                      <a:gd name="connsiteX8" fmla="*/ 3667 w 123817"/>
                      <a:gd name="connsiteY8" fmla="*/ 3212 h 123818"/>
                      <a:gd name="connsiteX9" fmla="*/ 6849 w 123817"/>
                      <a:gd name="connsiteY9" fmla="*/ 1058 h 123818"/>
                      <a:gd name="connsiteX10" fmla="*/ 10793 w 123817"/>
                      <a:gd name="connsiteY10" fmla="*/ 262 h 123818"/>
                      <a:gd name="connsiteX11" fmla="*/ 114461 w 123817"/>
                      <a:gd name="connsiteY11" fmla="*/ 262 h 123818"/>
                      <a:gd name="connsiteX12" fmla="*/ 118371 w 123817"/>
                      <a:gd name="connsiteY12" fmla="*/ 1058 h 123818"/>
                      <a:gd name="connsiteX13" fmla="*/ 121586 w 123817"/>
                      <a:gd name="connsiteY13" fmla="*/ 3212 h 123818"/>
                      <a:gd name="connsiteX14" fmla="*/ 123740 w 123817"/>
                      <a:gd name="connsiteY14" fmla="*/ 6427 h 123818"/>
                      <a:gd name="connsiteX15" fmla="*/ 124535 w 123817"/>
                      <a:gd name="connsiteY15" fmla="*/ 10337 h 123818"/>
                      <a:gd name="connsiteX16" fmla="*/ 124535 w 123817"/>
                      <a:gd name="connsiteY16" fmla="*/ 114005 h 123818"/>
                      <a:gd name="connsiteX17" fmla="*/ 123740 w 123817"/>
                      <a:gd name="connsiteY17" fmla="*/ 117949 h 123818"/>
                      <a:gd name="connsiteX18" fmla="*/ 121586 w 123817"/>
                      <a:gd name="connsiteY18" fmla="*/ 121131 h 123818"/>
                      <a:gd name="connsiteX19" fmla="*/ 118371 w 123817"/>
                      <a:gd name="connsiteY19" fmla="*/ 123285 h 123818"/>
                      <a:gd name="connsiteX20" fmla="*/ 114461 w 123817"/>
                      <a:gd name="connsiteY20" fmla="*/ 124080 h 123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23817" h="123818">
                        <a:moveTo>
                          <a:pt x="114461" y="124080"/>
                        </a:moveTo>
                        <a:lnTo>
                          <a:pt x="10793" y="124080"/>
                        </a:lnTo>
                        <a:cubicBezTo>
                          <a:pt x="9379" y="124080"/>
                          <a:pt x="8064" y="123815"/>
                          <a:pt x="6849" y="123285"/>
                        </a:cubicBezTo>
                        <a:cubicBezTo>
                          <a:pt x="5634" y="122754"/>
                          <a:pt x="4573" y="122036"/>
                          <a:pt x="3667" y="121131"/>
                        </a:cubicBezTo>
                        <a:cubicBezTo>
                          <a:pt x="2762" y="120225"/>
                          <a:pt x="2043" y="119164"/>
                          <a:pt x="1513" y="117949"/>
                        </a:cubicBezTo>
                        <a:cubicBezTo>
                          <a:pt x="983" y="116734"/>
                          <a:pt x="718" y="115419"/>
                          <a:pt x="718" y="114005"/>
                        </a:cubicBezTo>
                        <a:lnTo>
                          <a:pt x="718" y="10337"/>
                        </a:lnTo>
                        <a:cubicBezTo>
                          <a:pt x="718" y="8967"/>
                          <a:pt x="983" y="7664"/>
                          <a:pt x="1513" y="6427"/>
                        </a:cubicBezTo>
                        <a:cubicBezTo>
                          <a:pt x="2043" y="5190"/>
                          <a:pt x="2762" y="4117"/>
                          <a:pt x="3667" y="3212"/>
                        </a:cubicBezTo>
                        <a:cubicBezTo>
                          <a:pt x="4573" y="2306"/>
                          <a:pt x="5634" y="1588"/>
                          <a:pt x="6849" y="1058"/>
                        </a:cubicBezTo>
                        <a:cubicBezTo>
                          <a:pt x="8064" y="527"/>
                          <a:pt x="9379" y="262"/>
                          <a:pt x="10793" y="262"/>
                        </a:cubicBezTo>
                        <a:lnTo>
                          <a:pt x="114461" y="262"/>
                        </a:lnTo>
                        <a:cubicBezTo>
                          <a:pt x="115831" y="262"/>
                          <a:pt x="117134" y="527"/>
                          <a:pt x="118371" y="1058"/>
                        </a:cubicBezTo>
                        <a:cubicBezTo>
                          <a:pt x="119609" y="1588"/>
                          <a:pt x="120680" y="2306"/>
                          <a:pt x="121586" y="3212"/>
                        </a:cubicBezTo>
                        <a:cubicBezTo>
                          <a:pt x="122492" y="4117"/>
                          <a:pt x="123210" y="5190"/>
                          <a:pt x="123740" y="6427"/>
                        </a:cubicBezTo>
                        <a:cubicBezTo>
                          <a:pt x="124270" y="7664"/>
                          <a:pt x="124535" y="8967"/>
                          <a:pt x="124535" y="10337"/>
                        </a:cubicBezTo>
                        <a:lnTo>
                          <a:pt x="124535" y="114005"/>
                        </a:lnTo>
                        <a:cubicBezTo>
                          <a:pt x="124535" y="115419"/>
                          <a:pt x="124270" y="116734"/>
                          <a:pt x="123740" y="117949"/>
                        </a:cubicBezTo>
                        <a:cubicBezTo>
                          <a:pt x="123210" y="119164"/>
                          <a:pt x="122492" y="120225"/>
                          <a:pt x="121586" y="121131"/>
                        </a:cubicBezTo>
                        <a:cubicBezTo>
                          <a:pt x="120680" y="122036"/>
                          <a:pt x="119609" y="122754"/>
                          <a:pt x="118371" y="123285"/>
                        </a:cubicBezTo>
                        <a:cubicBezTo>
                          <a:pt x="117134" y="123815"/>
                          <a:pt x="115831" y="124080"/>
                          <a:pt x="114461" y="12408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7" name="フリーフォーム: 図形 136">
                    <a:extLst>
                      <a:ext uri="{FF2B5EF4-FFF2-40B4-BE49-F238E27FC236}">
                        <a16:creationId xmlns:a16="http://schemas.microsoft.com/office/drawing/2014/main" id="{693B7CE8-C60E-4644-81CE-7B1968C1C5F9}"/>
                      </a:ext>
                    </a:extLst>
                  </p:cNvPr>
                  <p:cNvSpPr/>
                  <p:nvPr/>
                </p:nvSpPr>
                <p:spPr>
                  <a:xfrm>
                    <a:off x="9474735" y="4187699"/>
                    <a:ext cx="110696" cy="81578"/>
                  </a:xfrm>
                  <a:custGeom>
                    <a:avLst/>
                    <a:gdLst>
                      <a:gd name="connsiteX0" fmla="*/ 35252 w 95249"/>
                      <a:gd name="connsiteY0" fmla="*/ 66943 h 66681"/>
                      <a:gd name="connsiteX1" fmla="*/ 30214 w 95249"/>
                      <a:gd name="connsiteY1" fmla="*/ 64889 h 66681"/>
                      <a:gd name="connsiteX2" fmla="*/ 2839 w 95249"/>
                      <a:gd name="connsiteY2" fmla="*/ 38044 h 66681"/>
                      <a:gd name="connsiteX3" fmla="*/ 718 w 95249"/>
                      <a:gd name="connsiteY3" fmla="*/ 33072 h 66681"/>
                      <a:gd name="connsiteX4" fmla="*/ 1281 w 95249"/>
                      <a:gd name="connsiteY4" fmla="*/ 30322 h 66681"/>
                      <a:gd name="connsiteX5" fmla="*/ 2839 w 95249"/>
                      <a:gd name="connsiteY5" fmla="*/ 28101 h 66681"/>
                      <a:gd name="connsiteX6" fmla="*/ 5126 w 95249"/>
                      <a:gd name="connsiteY6" fmla="*/ 26610 h 66681"/>
                      <a:gd name="connsiteX7" fmla="*/ 7876 w 95249"/>
                      <a:gd name="connsiteY7" fmla="*/ 26046 h 66681"/>
                      <a:gd name="connsiteX8" fmla="*/ 10594 w 95249"/>
                      <a:gd name="connsiteY8" fmla="*/ 26577 h 66681"/>
                      <a:gd name="connsiteX9" fmla="*/ 12914 w 95249"/>
                      <a:gd name="connsiteY9" fmla="*/ 28101 h 66681"/>
                      <a:gd name="connsiteX10" fmla="*/ 35252 w 95249"/>
                      <a:gd name="connsiteY10" fmla="*/ 50041 h 66681"/>
                      <a:gd name="connsiteX11" fmla="*/ 83837 w 95249"/>
                      <a:gd name="connsiteY11" fmla="*/ 2317 h 66681"/>
                      <a:gd name="connsiteX12" fmla="*/ 86158 w 95249"/>
                      <a:gd name="connsiteY12" fmla="*/ 792 h 66681"/>
                      <a:gd name="connsiteX13" fmla="*/ 88875 w 95249"/>
                      <a:gd name="connsiteY13" fmla="*/ 262 h 66681"/>
                      <a:gd name="connsiteX14" fmla="*/ 91626 w 95249"/>
                      <a:gd name="connsiteY14" fmla="*/ 825 h 66681"/>
                      <a:gd name="connsiteX15" fmla="*/ 93880 w 95249"/>
                      <a:gd name="connsiteY15" fmla="*/ 2317 h 66681"/>
                      <a:gd name="connsiteX16" fmla="*/ 95404 w 95249"/>
                      <a:gd name="connsiteY16" fmla="*/ 4537 h 66681"/>
                      <a:gd name="connsiteX17" fmla="*/ 95967 w 95249"/>
                      <a:gd name="connsiteY17" fmla="*/ 7288 h 66681"/>
                      <a:gd name="connsiteX18" fmla="*/ 93912 w 95249"/>
                      <a:gd name="connsiteY18" fmla="*/ 12193 h 66681"/>
                      <a:gd name="connsiteX19" fmla="*/ 40289 w 95249"/>
                      <a:gd name="connsiteY19" fmla="*/ 64889 h 66681"/>
                      <a:gd name="connsiteX20" fmla="*/ 37969 w 95249"/>
                      <a:gd name="connsiteY20" fmla="*/ 66413 h 66681"/>
                      <a:gd name="connsiteX21" fmla="*/ 35252 w 95249"/>
                      <a:gd name="connsiteY21" fmla="*/ 66943 h 66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5249" h="66681">
                        <a:moveTo>
                          <a:pt x="35252" y="66943"/>
                        </a:moveTo>
                        <a:cubicBezTo>
                          <a:pt x="33351" y="66943"/>
                          <a:pt x="31672" y="66258"/>
                          <a:pt x="30214" y="64889"/>
                        </a:cubicBezTo>
                        <a:lnTo>
                          <a:pt x="2839" y="38044"/>
                        </a:lnTo>
                        <a:cubicBezTo>
                          <a:pt x="1425" y="36630"/>
                          <a:pt x="718" y="34973"/>
                          <a:pt x="718" y="33072"/>
                        </a:cubicBezTo>
                        <a:cubicBezTo>
                          <a:pt x="718" y="32100"/>
                          <a:pt x="906" y="31183"/>
                          <a:pt x="1281" y="30322"/>
                        </a:cubicBezTo>
                        <a:cubicBezTo>
                          <a:pt x="1657" y="29460"/>
                          <a:pt x="2176" y="28720"/>
                          <a:pt x="2839" y="28101"/>
                        </a:cubicBezTo>
                        <a:cubicBezTo>
                          <a:pt x="3502" y="27483"/>
                          <a:pt x="4264" y="26985"/>
                          <a:pt x="5126" y="26610"/>
                        </a:cubicBezTo>
                        <a:cubicBezTo>
                          <a:pt x="5987" y="26234"/>
                          <a:pt x="6904" y="26046"/>
                          <a:pt x="7876" y="26046"/>
                        </a:cubicBezTo>
                        <a:cubicBezTo>
                          <a:pt x="8804" y="26046"/>
                          <a:pt x="9710" y="26223"/>
                          <a:pt x="10594" y="26577"/>
                        </a:cubicBezTo>
                        <a:cubicBezTo>
                          <a:pt x="11478" y="26930"/>
                          <a:pt x="12251" y="27438"/>
                          <a:pt x="12914" y="28101"/>
                        </a:cubicBezTo>
                        <a:lnTo>
                          <a:pt x="35252" y="50041"/>
                        </a:lnTo>
                        <a:lnTo>
                          <a:pt x="83837" y="2317"/>
                        </a:lnTo>
                        <a:cubicBezTo>
                          <a:pt x="84501" y="1654"/>
                          <a:pt x="85273" y="1146"/>
                          <a:pt x="86158" y="792"/>
                        </a:cubicBezTo>
                        <a:cubicBezTo>
                          <a:pt x="87041" y="439"/>
                          <a:pt x="87947" y="262"/>
                          <a:pt x="88875" y="262"/>
                        </a:cubicBezTo>
                        <a:cubicBezTo>
                          <a:pt x="89847" y="262"/>
                          <a:pt x="90764" y="450"/>
                          <a:pt x="91626" y="825"/>
                        </a:cubicBezTo>
                        <a:cubicBezTo>
                          <a:pt x="92488" y="1201"/>
                          <a:pt x="93239" y="1698"/>
                          <a:pt x="93880" y="2317"/>
                        </a:cubicBezTo>
                        <a:cubicBezTo>
                          <a:pt x="94520" y="2936"/>
                          <a:pt x="95028" y="3676"/>
                          <a:pt x="95404" y="4537"/>
                        </a:cubicBezTo>
                        <a:cubicBezTo>
                          <a:pt x="95779" y="5399"/>
                          <a:pt x="95967" y="6316"/>
                          <a:pt x="95967" y="7288"/>
                        </a:cubicBezTo>
                        <a:cubicBezTo>
                          <a:pt x="95967" y="9188"/>
                          <a:pt x="95282" y="10823"/>
                          <a:pt x="93912" y="12193"/>
                        </a:cubicBezTo>
                        <a:lnTo>
                          <a:pt x="40289" y="64889"/>
                        </a:lnTo>
                        <a:cubicBezTo>
                          <a:pt x="39626" y="65551"/>
                          <a:pt x="38853" y="66060"/>
                          <a:pt x="37969" y="66413"/>
                        </a:cubicBezTo>
                        <a:cubicBezTo>
                          <a:pt x="37085" y="66767"/>
                          <a:pt x="36180" y="66943"/>
                          <a:pt x="35252" y="66943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8" name="フリーフォーム: 図形 137">
                    <a:extLst>
                      <a:ext uri="{FF2B5EF4-FFF2-40B4-BE49-F238E27FC236}">
                        <a16:creationId xmlns:a16="http://schemas.microsoft.com/office/drawing/2014/main" id="{BD925256-AAA3-4EA9-B274-6F0F2651C651}"/>
                      </a:ext>
                    </a:extLst>
                  </p:cNvPr>
                  <p:cNvSpPr/>
                  <p:nvPr/>
                </p:nvSpPr>
                <p:spPr>
                  <a:xfrm>
                    <a:off x="3393428" y="4823347"/>
                    <a:ext cx="1383467" cy="523779"/>
                  </a:xfrm>
                  <a:custGeom>
                    <a:avLst/>
                    <a:gdLst>
                      <a:gd name="connsiteX0" fmla="*/ 0 w 1190413"/>
                      <a:gd name="connsiteY0" fmla="*/ 0 h 428131"/>
                      <a:gd name="connsiteX1" fmla="*/ 1190413 w 1190413"/>
                      <a:gd name="connsiteY1" fmla="*/ 0 h 428131"/>
                      <a:gd name="connsiteX2" fmla="*/ 1190413 w 1190413"/>
                      <a:gd name="connsiteY2" fmla="*/ 428131 h 428131"/>
                      <a:gd name="connsiteX3" fmla="*/ 0 w 1190413"/>
                      <a:gd name="connsiteY3" fmla="*/ 428131 h 428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0413" h="428131">
                        <a:moveTo>
                          <a:pt x="0" y="0"/>
                        </a:moveTo>
                        <a:lnTo>
                          <a:pt x="1190413" y="0"/>
                        </a:lnTo>
                        <a:lnTo>
                          <a:pt x="1190413" y="428131"/>
                        </a:lnTo>
                        <a:lnTo>
                          <a:pt x="0" y="4281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39" name="テキスト ボックス 136">
                    <a:extLst>
                      <a:ext uri="{FF2B5EF4-FFF2-40B4-BE49-F238E27FC236}">
                        <a16:creationId xmlns:a16="http://schemas.microsoft.com/office/drawing/2014/main" id="{35F947D7-209F-4311-B2A0-D3E0E4BA0B4F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4792964"/>
                    <a:ext cx="112271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食器用洗剤</a:t>
                    </a:r>
                  </a:p>
                </p:txBody>
              </p:sp>
              <p:sp>
                <p:nvSpPr>
                  <p:cNvPr id="140" name="テキスト ボックス 137">
                    <a:extLst>
                      <a:ext uri="{FF2B5EF4-FFF2-40B4-BE49-F238E27FC236}">
                        <a16:creationId xmlns:a16="http://schemas.microsoft.com/office/drawing/2014/main" id="{E819D4A3-7A06-4421-B9D0-359DF213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964" y="5022916"/>
                    <a:ext cx="540202" cy="2651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740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ジョイ</a:t>
                    </a:r>
                  </a:p>
                </p:txBody>
              </p:sp>
              <p:sp>
                <p:nvSpPr>
                  <p:cNvPr id="141" name="フリーフォーム: 図形 140">
                    <a:extLst>
                      <a:ext uri="{FF2B5EF4-FFF2-40B4-BE49-F238E27FC236}">
                        <a16:creationId xmlns:a16="http://schemas.microsoft.com/office/drawing/2014/main" id="{D786493D-3F57-4ADC-904A-D6E7056E6D62}"/>
                      </a:ext>
                    </a:extLst>
                  </p:cNvPr>
                  <p:cNvSpPr/>
                  <p:nvPr/>
                </p:nvSpPr>
                <p:spPr>
                  <a:xfrm>
                    <a:off x="5699206" y="4836122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2" name="テキスト ボックス 139">
                    <a:extLst>
                      <a:ext uri="{FF2B5EF4-FFF2-40B4-BE49-F238E27FC236}">
                        <a16:creationId xmlns:a16="http://schemas.microsoft.com/office/drawing/2014/main" id="{E9CD8C37-6C73-4B03-AE1C-1CC442FFB274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001" y="4805739"/>
                    <a:ext cx="30962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43" name="テキスト ボックス 140">
                    <a:extLst>
                      <a:ext uri="{FF2B5EF4-FFF2-40B4-BE49-F238E27FC236}">
                        <a16:creationId xmlns:a16="http://schemas.microsoft.com/office/drawing/2014/main" id="{1CC8FA10-A90D-42AE-94F8-F1B17D8BBFA2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131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６</a:t>
                    </a:r>
                  </a:p>
                </p:txBody>
              </p:sp>
              <p:sp>
                <p:nvSpPr>
                  <p:cNvPr id="144" name="テキスト ボックス 141">
                    <a:extLst>
                      <a:ext uri="{FF2B5EF4-FFF2-40B4-BE49-F238E27FC236}">
                        <a16:creationId xmlns:a16="http://schemas.microsoft.com/office/drawing/2014/main" id="{9168D5FA-5CB8-4704-9F96-DA5AFC9D4167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166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/1</a:t>
                    </a:r>
                  </a:p>
                </p:txBody>
              </p:sp>
              <p:sp>
                <p:nvSpPr>
                  <p:cNvPr id="145" name="テキスト ボックス 142">
                    <a:extLst>
                      <a:ext uri="{FF2B5EF4-FFF2-40B4-BE49-F238E27FC236}">
                        <a16:creationId xmlns:a16="http://schemas.microsoft.com/office/drawing/2014/main" id="{CD437DF4-3B68-4491-9800-BA818A94829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787" y="4805739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９</a:t>
                    </a:r>
                  </a:p>
                </p:txBody>
              </p:sp>
              <p:sp>
                <p:nvSpPr>
                  <p:cNvPr id="146" name="フリーフォーム: 図形 145">
                    <a:extLst>
                      <a:ext uri="{FF2B5EF4-FFF2-40B4-BE49-F238E27FC236}">
                        <a16:creationId xmlns:a16="http://schemas.microsoft.com/office/drawing/2014/main" id="{340F1799-0E9E-4920-B621-C3EE31B8871F}"/>
                      </a:ext>
                    </a:extLst>
                  </p:cNvPr>
                  <p:cNvSpPr/>
                  <p:nvPr/>
                </p:nvSpPr>
                <p:spPr>
                  <a:xfrm>
                    <a:off x="7555965" y="4810573"/>
                    <a:ext cx="1577637" cy="357702"/>
                  </a:xfrm>
                  <a:custGeom>
                    <a:avLst/>
                    <a:gdLst>
                      <a:gd name="connsiteX0" fmla="*/ 0 w 1357488"/>
                      <a:gd name="connsiteY0" fmla="*/ 0 h 292382"/>
                      <a:gd name="connsiteX1" fmla="*/ 1357489 w 1357488"/>
                      <a:gd name="connsiteY1" fmla="*/ 0 h 292382"/>
                      <a:gd name="connsiteX2" fmla="*/ 1357489 w 1357488"/>
                      <a:gd name="connsiteY2" fmla="*/ 292382 h 292382"/>
                      <a:gd name="connsiteX3" fmla="*/ 0 w 1357488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488" h="292382">
                        <a:moveTo>
                          <a:pt x="0" y="0"/>
                        </a:moveTo>
                        <a:lnTo>
                          <a:pt x="1357489" y="0"/>
                        </a:lnTo>
                        <a:lnTo>
                          <a:pt x="1357489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7" name="テキスト ボックス 144">
                    <a:extLst>
                      <a:ext uri="{FF2B5EF4-FFF2-40B4-BE49-F238E27FC236}">
                        <a16:creationId xmlns:a16="http://schemas.microsoft.com/office/drawing/2014/main" id="{F658B263-8F82-43D0-B170-6495D2D32F9C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959" y="4780188"/>
                    <a:ext cx="9406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あと〇日</a:t>
                    </a:r>
                  </a:p>
                </p:txBody>
              </p:sp>
              <p:sp>
                <p:nvSpPr>
                  <p:cNvPr id="148" name="フリーフォーム: 図形 147">
                    <a:extLst>
                      <a:ext uri="{FF2B5EF4-FFF2-40B4-BE49-F238E27FC236}">
                        <a16:creationId xmlns:a16="http://schemas.microsoft.com/office/drawing/2014/main" id="{19D9DE31-BD1E-4823-BD66-987D80CEDFE1}"/>
                      </a:ext>
                    </a:extLst>
                  </p:cNvPr>
                  <p:cNvSpPr/>
                  <p:nvPr/>
                </p:nvSpPr>
                <p:spPr>
                  <a:xfrm>
                    <a:off x="4934659" y="4912774"/>
                    <a:ext cx="533969" cy="306602"/>
                  </a:xfrm>
                  <a:custGeom>
                    <a:avLst/>
                    <a:gdLst>
                      <a:gd name="connsiteX0" fmla="*/ 0 w 459457"/>
                      <a:gd name="connsiteY0" fmla="*/ 0 h 250613"/>
                      <a:gd name="connsiteX1" fmla="*/ 459458 w 459457"/>
                      <a:gd name="connsiteY1" fmla="*/ 0 h 250613"/>
                      <a:gd name="connsiteX2" fmla="*/ 459458 w 459457"/>
                      <a:gd name="connsiteY2" fmla="*/ 250613 h 250613"/>
                      <a:gd name="connsiteX3" fmla="*/ 0 w 459457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9457" h="250613">
                        <a:moveTo>
                          <a:pt x="0" y="0"/>
                        </a:moveTo>
                        <a:lnTo>
                          <a:pt x="459458" y="0"/>
                        </a:lnTo>
                        <a:lnTo>
                          <a:pt x="459458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49" name="テキスト ボックス 146">
                    <a:extLst>
                      <a:ext uri="{FF2B5EF4-FFF2-40B4-BE49-F238E27FC236}">
                        <a16:creationId xmlns:a16="http://schemas.microsoft.com/office/drawing/2014/main" id="{53449522-FEBB-42A7-BCCE-00BD4A61EAED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398" y="4882389"/>
                    <a:ext cx="503794" cy="31626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987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詳細</a:t>
                    </a:r>
                  </a:p>
                </p:txBody>
              </p:sp>
              <p:sp>
                <p:nvSpPr>
                  <p:cNvPr id="150" name="フリーフォーム: 図形 149">
                    <a:extLst>
                      <a:ext uri="{FF2B5EF4-FFF2-40B4-BE49-F238E27FC236}">
                        <a16:creationId xmlns:a16="http://schemas.microsoft.com/office/drawing/2014/main" id="{A7F32E15-F55E-44A9-B248-3218FF7AEC36}"/>
                      </a:ext>
                    </a:extLst>
                  </p:cNvPr>
                  <p:cNvSpPr/>
                  <p:nvPr/>
                </p:nvSpPr>
                <p:spPr>
                  <a:xfrm>
                    <a:off x="9352046" y="4810573"/>
                    <a:ext cx="412612" cy="344928"/>
                  </a:xfrm>
                  <a:custGeom>
                    <a:avLst/>
                    <a:gdLst>
                      <a:gd name="connsiteX0" fmla="*/ 0 w 355035"/>
                      <a:gd name="connsiteY0" fmla="*/ 0 h 281940"/>
                      <a:gd name="connsiteX1" fmla="*/ 355036 w 355035"/>
                      <a:gd name="connsiteY1" fmla="*/ 0 h 281940"/>
                      <a:gd name="connsiteX2" fmla="*/ 355036 w 355035"/>
                      <a:gd name="connsiteY2" fmla="*/ 281940 h 281940"/>
                      <a:gd name="connsiteX3" fmla="*/ 0 w 355035"/>
                      <a:gd name="connsiteY3" fmla="*/ 281940 h 281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5035" h="281940">
                        <a:moveTo>
                          <a:pt x="0" y="0"/>
                        </a:moveTo>
                        <a:lnTo>
                          <a:pt x="355036" y="0"/>
                        </a:lnTo>
                        <a:lnTo>
                          <a:pt x="355036" y="281940"/>
                        </a:lnTo>
                        <a:lnTo>
                          <a:pt x="0" y="2819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1" name="フリーフォーム: 図形 150">
                    <a:extLst>
                      <a:ext uri="{FF2B5EF4-FFF2-40B4-BE49-F238E27FC236}">
                        <a16:creationId xmlns:a16="http://schemas.microsoft.com/office/drawing/2014/main" id="{197009BB-F270-4D12-A54D-15A437539993}"/>
                      </a:ext>
                    </a:extLst>
                  </p:cNvPr>
                  <p:cNvSpPr/>
                  <p:nvPr/>
                </p:nvSpPr>
                <p:spPr>
                  <a:xfrm>
                    <a:off x="9452627" y="4862315"/>
                    <a:ext cx="154990" cy="163156"/>
                  </a:xfrm>
                  <a:custGeom>
                    <a:avLst/>
                    <a:gdLst>
                      <a:gd name="connsiteX0" fmla="*/ 718 w 133362"/>
                      <a:gd name="connsiteY0" fmla="*/ 15165 h 133362"/>
                      <a:gd name="connsiteX1" fmla="*/ 1878 w 133362"/>
                      <a:gd name="connsiteY1" fmla="*/ 9399 h 133362"/>
                      <a:gd name="connsiteX2" fmla="*/ 5059 w 133362"/>
                      <a:gd name="connsiteY2" fmla="*/ 4660 h 133362"/>
                      <a:gd name="connsiteX3" fmla="*/ 9766 w 133362"/>
                      <a:gd name="connsiteY3" fmla="*/ 1478 h 133362"/>
                      <a:gd name="connsiteX4" fmla="*/ 15565 w 133362"/>
                      <a:gd name="connsiteY4" fmla="*/ 318 h 133362"/>
                      <a:gd name="connsiteX5" fmla="*/ 119233 w 133362"/>
                      <a:gd name="connsiteY5" fmla="*/ 318 h 133362"/>
                      <a:gd name="connsiteX6" fmla="*/ 124999 w 133362"/>
                      <a:gd name="connsiteY6" fmla="*/ 1478 h 133362"/>
                      <a:gd name="connsiteX7" fmla="*/ 129739 w 133362"/>
                      <a:gd name="connsiteY7" fmla="*/ 4660 h 133362"/>
                      <a:gd name="connsiteX8" fmla="*/ 132921 w 133362"/>
                      <a:gd name="connsiteY8" fmla="*/ 9399 h 133362"/>
                      <a:gd name="connsiteX9" fmla="*/ 134080 w 133362"/>
                      <a:gd name="connsiteY9" fmla="*/ 15165 h 133362"/>
                      <a:gd name="connsiteX10" fmla="*/ 134080 w 133362"/>
                      <a:gd name="connsiteY10" fmla="*/ 118833 h 133362"/>
                      <a:gd name="connsiteX11" fmla="*/ 132921 w 133362"/>
                      <a:gd name="connsiteY11" fmla="*/ 124633 h 133362"/>
                      <a:gd name="connsiteX12" fmla="*/ 129739 w 133362"/>
                      <a:gd name="connsiteY12" fmla="*/ 129339 h 133362"/>
                      <a:gd name="connsiteX13" fmla="*/ 124999 w 133362"/>
                      <a:gd name="connsiteY13" fmla="*/ 132521 h 133362"/>
                      <a:gd name="connsiteX14" fmla="*/ 119233 w 133362"/>
                      <a:gd name="connsiteY14" fmla="*/ 133681 h 133362"/>
                      <a:gd name="connsiteX15" fmla="*/ 15565 w 133362"/>
                      <a:gd name="connsiteY15" fmla="*/ 133681 h 133362"/>
                      <a:gd name="connsiteX16" fmla="*/ 9766 w 133362"/>
                      <a:gd name="connsiteY16" fmla="*/ 132521 h 133362"/>
                      <a:gd name="connsiteX17" fmla="*/ 5059 w 133362"/>
                      <a:gd name="connsiteY17" fmla="*/ 129339 h 133362"/>
                      <a:gd name="connsiteX18" fmla="*/ 1878 w 133362"/>
                      <a:gd name="connsiteY18" fmla="*/ 124633 h 133362"/>
                      <a:gd name="connsiteX19" fmla="*/ 718 w 133362"/>
                      <a:gd name="connsiteY19" fmla="*/ 118833 h 133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3362" h="133362">
                        <a:moveTo>
                          <a:pt x="718" y="15165"/>
                        </a:moveTo>
                        <a:cubicBezTo>
                          <a:pt x="718" y="13133"/>
                          <a:pt x="1104" y="11210"/>
                          <a:pt x="1878" y="9399"/>
                        </a:cubicBezTo>
                        <a:cubicBezTo>
                          <a:pt x="2651" y="7587"/>
                          <a:pt x="3712" y="6007"/>
                          <a:pt x="5059" y="4660"/>
                        </a:cubicBezTo>
                        <a:cubicBezTo>
                          <a:pt x="6407" y="3312"/>
                          <a:pt x="7976" y="2251"/>
                          <a:pt x="9766" y="1478"/>
                        </a:cubicBezTo>
                        <a:cubicBezTo>
                          <a:pt x="11555" y="704"/>
                          <a:pt x="13488" y="318"/>
                          <a:pt x="15565" y="318"/>
                        </a:cubicBezTo>
                        <a:lnTo>
                          <a:pt x="119233" y="318"/>
                        </a:lnTo>
                        <a:cubicBezTo>
                          <a:pt x="121265" y="318"/>
                          <a:pt x="123188" y="704"/>
                          <a:pt x="124999" y="1478"/>
                        </a:cubicBezTo>
                        <a:cubicBezTo>
                          <a:pt x="126811" y="2251"/>
                          <a:pt x="128391" y="3312"/>
                          <a:pt x="129739" y="4660"/>
                        </a:cubicBezTo>
                        <a:cubicBezTo>
                          <a:pt x="131086" y="6007"/>
                          <a:pt x="132147" y="7587"/>
                          <a:pt x="132921" y="9399"/>
                        </a:cubicBezTo>
                        <a:cubicBezTo>
                          <a:pt x="133694" y="11210"/>
                          <a:pt x="134080" y="13133"/>
                          <a:pt x="134080" y="15165"/>
                        </a:cubicBezTo>
                        <a:lnTo>
                          <a:pt x="134080" y="118833"/>
                        </a:lnTo>
                        <a:cubicBezTo>
                          <a:pt x="134080" y="120910"/>
                          <a:pt x="133694" y="122843"/>
                          <a:pt x="132921" y="124633"/>
                        </a:cubicBezTo>
                        <a:cubicBezTo>
                          <a:pt x="132147" y="126423"/>
                          <a:pt x="131086" y="127991"/>
                          <a:pt x="129739" y="129339"/>
                        </a:cubicBezTo>
                        <a:cubicBezTo>
                          <a:pt x="128391" y="130687"/>
                          <a:pt x="126811" y="131747"/>
                          <a:pt x="124999" y="132521"/>
                        </a:cubicBezTo>
                        <a:cubicBezTo>
                          <a:pt x="123188" y="133294"/>
                          <a:pt x="121265" y="133681"/>
                          <a:pt x="119233" y="133681"/>
                        </a:cubicBezTo>
                        <a:lnTo>
                          <a:pt x="15565" y="133681"/>
                        </a:lnTo>
                        <a:cubicBezTo>
                          <a:pt x="13488" y="133681"/>
                          <a:pt x="11555" y="133294"/>
                          <a:pt x="9766" y="132521"/>
                        </a:cubicBezTo>
                        <a:cubicBezTo>
                          <a:pt x="7976" y="131747"/>
                          <a:pt x="6407" y="130687"/>
                          <a:pt x="5059" y="129339"/>
                        </a:cubicBezTo>
                        <a:cubicBezTo>
                          <a:pt x="3712" y="127991"/>
                          <a:pt x="2651" y="126423"/>
                          <a:pt x="1878" y="124633"/>
                        </a:cubicBezTo>
                        <a:cubicBezTo>
                          <a:pt x="1104" y="122843"/>
                          <a:pt x="718" y="120910"/>
                          <a:pt x="718" y="118833"/>
                        </a:cubicBezTo>
                        <a:close/>
                      </a:path>
                    </a:pathLst>
                  </a:custGeom>
                  <a:solidFill>
                    <a:srgbClr val="636363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2" name="フリーフォーム: 図形 151">
                    <a:extLst>
                      <a:ext uri="{FF2B5EF4-FFF2-40B4-BE49-F238E27FC236}">
                        <a16:creationId xmlns:a16="http://schemas.microsoft.com/office/drawing/2014/main" id="{4A001C21-DDCA-49DD-A3AA-26BAA819A788}"/>
                      </a:ext>
                    </a:extLst>
                  </p:cNvPr>
                  <p:cNvSpPr/>
                  <p:nvPr/>
                </p:nvSpPr>
                <p:spPr>
                  <a:xfrm>
                    <a:off x="9458173" y="4868153"/>
                    <a:ext cx="143897" cy="151480"/>
                  </a:xfrm>
                  <a:custGeom>
                    <a:avLst/>
                    <a:gdLst>
                      <a:gd name="connsiteX0" fmla="*/ 114461 w 123817"/>
                      <a:gd name="connsiteY0" fmla="*/ 124136 h 123818"/>
                      <a:gd name="connsiteX1" fmla="*/ 10793 w 123817"/>
                      <a:gd name="connsiteY1" fmla="*/ 124136 h 123818"/>
                      <a:gd name="connsiteX2" fmla="*/ 6849 w 123817"/>
                      <a:gd name="connsiteY2" fmla="*/ 123341 h 123818"/>
                      <a:gd name="connsiteX3" fmla="*/ 3667 w 123817"/>
                      <a:gd name="connsiteY3" fmla="*/ 121187 h 123818"/>
                      <a:gd name="connsiteX4" fmla="*/ 1513 w 123817"/>
                      <a:gd name="connsiteY4" fmla="*/ 118005 h 123818"/>
                      <a:gd name="connsiteX5" fmla="*/ 718 w 123817"/>
                      <a:gd name="connsiteY5" fmla="*/ 114061 h 123818"/>
                      <a:gd name="connsiteX6" fmla="*/ 718 w 123817"/>
                      <a:gd name="connsiteY6" fmla="*/ 10393 h 123818"/>
                      <a:gd name="connsiteX7" fmla="*/ 1513 w 123817"/>
                      <a:gd name="connsiteY7" fmla="*/ 6483 h 123818"/>
                      <a:gd name="connsiteX8" fmla="*/ 3667 w 123817"/>
                      <a:gd name="connsiteY8" fmla="*/ 3268 h 123818"/>
                      <a:gd name="connsiteX9" fmla="*/ 6849 w 123817"/>
                      <a:gd name="connsiteY9" fmla="*/ 1114 h 123818"/>
                      <a:gd name="connsiteX10" fmla="*/ 10793 w 123817"/>
                      <a:gd name="connsiteY10" fmla="*/ 318 h 123818"/>
                      <a:gd name="connsiteX11" fmla="*/ 114461 w 123817"/>
                      <a:gd name="connsiteY11" fmla="*/ 318 h 123818"/>
                      <a:gd name="connsiteX12" fmla="*/ 118371 w 123817"/>
                      <a:gd name="connsiteY12" fmla="*/ 1114 h 123818"/>
                      <a:gd name="connsiteX13" fmla="*/ 121586 w 123817"/>
                      <a:gd name="connsiteY13" fmla="*/ 3268 h 123818"/>
                      <a:gd name="connsiteX14" fmla="*/ 123740 w 123817"/>
                      <a:gd name="connsiteY14" fmla="*/ 6483 h 123818"/>
                      <a:gd name="connsiteX15" fmla="*/ 124535 w 123817"/>
                      <a:gd name="connsiteY15" fmla="*/ 10393 h 123818"/>
                      <a:gd name="connsiteX16" fmla="*/ 124535 w 123817"/>
                      <a:gd name="connsiteY16" fmla="*/ 114061 h 123818"/>
                      <a:gd name="connsiteX17" fmla="*/ 123740 w 123817"/>
                      <a:gd name="connsiteY17" fmla="*/ 118005 h 123818"/>
                      <a:gd name="connsiteX18" fmla="*/ 121586 w 123817"/>
                      <a:gd name="connsiteY18" fmla="*/ 121187 h 123818"/>
                      <a:gd name="connsiteX19" fmla="*/ 118371 w 123817"/>
                      <a:gd name="connsiteY19" fmla="*/ 123341 h 123818"/>
                      <a:gd name="connsiteX20" fmla="*/ 114461 w 123817"/>
                      <a:gd name="connsiteY20" fmla="*/ 124136 h 123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23817" h="123818">
                        <a:moveTo>
                          <a:pt x="114461" y="124136"/>
                        </a:moveTo>
                        <a:lnTo>
                          <a:pt x="10793" y="124136"/>
                        </a:lnTo>
                        <a:cubicBezTo>
                          <a:pt x="9379" y="124136"/>
                          <a:pt x="8064" y="123871"/>
                          <a:pt x="6849" y="123341"/>
                        </a:cubicBezTo>
                        <a:cubicBezTo>
                          <a:pt x="5634" y="122810"/>
                          <a:pt x="4573" y="122092"/>
                          <a:pt x="3667" y="121187"/>
                        </a:cubicBezTo>
                        <a:cubicBezTo>
                          <a:pt x="2762" y="120281"/>
                          <a:pt x="2043" y="119220"/>
                          <a:pt x="1513" y="118005"/>
                        </a:cubicBezTo>
                        <a:cubicBezTo>
                          <a:pt x="983" y="116790"/>
                          <a:pt x="718" y="115475"/>
                          <a:pt x="718" y="114061"/>
                        </a:cubicBezTo>
                        <a:lnTo>
                          <a:pt x="718" y="10393"/>
                        </a:lnTo>
                        <a:cubicBezTo>
                          <a:pt x="718" y="9023"/>
                          <a:pt x="983" y="7720"/>
                          <a:pt x="1513" y="6483"/>
                        </a:cubicBezTo>
                        <a:cubicBezTo>
                          <a:pt x="2043" y="5246"/>
                          <a:pt x="2762" y="4173"/>
                          <a:pt x="3667" y="3268"/>
                        </a:cubicBezTo>
                        <a:cubicBezTo>
                          <a:pt x="4573" y="2362"/>
                          <a:pt x="5634" y="1644"/>
                          <a:pt x="6849" y="1114"/>
                        </a:cubicBezTo>
                        <a:cubicBezTo>
                          <a:pt x="8064" y="583"/>
                          <a:pt x="9379" y="318"/>
                          <a:pt x="10793" y="318"/>
                        </a:cubicBezTo>
                        <a:lnTo>
                          <a:pt x="114461" y="318"/>
                        </a:lnTo>
                        <a:cubicBezTo>
                          <a:pt x="115831" y="318"/>
                          <a:pt x="117134" y="583"/>
                          <a:pt x="118371" y="1114"/>
                        </a:cubicBezTo>
                        <a:cubicBezTo>
                          <a:pt x="119609" y="1644"/>
                          <a:pt x="120680" y="2362"/>
                          <a:pt x="121586" y="3268"/>
                        </a:cubicBezTo>
                        <a:cubicBezTo>
                          <a:pt x="122492" y="4173"/>
                          <a:pt x="123210" y="5246"/>
                          <a:pt x="123740" y="6483"/>
                        </a:cubicBezTo>
                        <a:cubicBezTo>
                          <a:pt x="124270" y="7720"/>
                          <a:pt x="124535" y="9023"/>
                          <a:pt x="124535" y="10393"/>
                        </a:cubicBezTo>
                        <a:lnTo>
                          <a:pt x="124535" y="114061"/>
                        </a:lnTo>
                        <a:cubicBezTo>
                          <a:pt x="124535" y="115475"/>
                          <a:pt x="124270" y="116790"/>
                          <a:pt x="123740" y="118005"/>
                        </a:cubicBezTo>
                        <a:cubicBezTo>
                          <a:pt x="123210" y="119220"/>
                          <a:pt x="122492" y="120281"/>
                          <a:pt x="121586" y="121187"/>
                        </a:cubicBezTo>
                        <a:cubicBezTo>
                          <a:pt x="120680" y="122092"/>
                          <a:pt x="119609" y="122810"/>
                          <a:pt x="118371" y="123341"/>
                        </a:cubicBezTo>
                        <a:cubicBezTo>
                          <a:pt x="117134" y="123871"/>
                          <a:pt x="115831" y="124136"/>
                          <a:pt x="114461" y="12413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3" name="フリーフォーム: 図形 152">
                    <a:extLst>
                      <a:ext uri="{FF2B5EF4-FFF2-40B4-BE49-F238E27FC236}">
                        <a16:creationId xmlns:a16="http://schemas.microsoft.com/office/drawing/2014/main" id="{347D799C-1380-44E2-896C-5D33D3A1B166}"/>
                      </a:ext>
                    </a:extLst>
                  </p:cNvPr>
                  <p:cNvSpPr/>
                  <p:nvPr/>
                </p:nvSpPr>
                <p:spPr>
                  <a:xfrm>
                    <a:off x="9474735" y="4903105"/>
                    <a:ext cx="110696" cy="81578"/>
                  </a:xfrm>
                  <a:custGeom>
                    <a:avLst/>
                    <a:gdLst>
                      <a:gd name="connsiteX0" fmla="*/ 35252 w 95249"/>
                      <a:gd name="connsiteY0" fmla="*/ 66999 h 66681"/>
                      <a:gd name="connsiteX1" fmla="*/ 30214 w 95249"/>
                      <a:gd name="connsiteY1" fmla="*/ 64945 h 66681"/>
                      <a:gd name="connsiteX2" fmla="*/ 2839 w 95249"/>
                      <a:gd name="connsiteY2" fmla="*/ 38100 h 66681"/>
                      <a:gd name="connsiteX3" fmla="*/ 718 w 95249"/>
                      <a:gd name="connsiteY3" fmla="*/ 33128 h 66681"/>
                      <a:gd name="connsiteX4" fmla="*/ 1281 w 95249"/>
                      <a:gd name="connsiteY4" fmla="*/ 30378 h 66681"/>
                      <a:gd name="connsiteX5" fmla="*/ 2839 w 95249"/>
                      <a:gd name="connsiteY5" fmla="*/ 28157 h 66681"/>
                      <a:gd name="connsiteX6" fmla="*/ 5126 w 95249"/>
                      <a:gd name="connsiteY6" fmla="*/ 26666 h 66681"/>
                      <a:gd name="connsiteX7" fmla="*/ 7876 w 95249"/>
                      <a:gd name="connsiteY7" fmla="*/ 26102 h 66681"/>
                      <a:gd name="connsiteX8" fmla="*/ 10594 w 95249"/>
                      <a:gd name="connsiteY8" fmla="*/ 26633 h 66681"/>
                      <a:gd name="connsiteX9" fmla="*/ 12914 w 95249"/>
                      <a:gd name="connsiteY9" fmla="*/ 28157 h 66681"/>
                      <a:gd name="connsiteX10" fmla="*/ 35252 w 95249"/>
                      <a:gd name="connsiteY10" fmla="*/ 50097 h 66681"/>
                      <a:gd name="connsiteX11" fmla="*/ 83837 w 95249"/>
                      <a:gd name="connsiteY11" fmla="*/ 2373 h 66681"/>
                      <a:gd name="connsiteX12" fmla="*/ 86158 w 95249"/>
                      <a:gd name="connsiteY12" fmla="*/ 848 h 66681"/>
                      <a:gd name="connsiteX13" fmla="*/ 88875 w 95249"/>
                      <a:gd name="connsiteY13" fmla="*/ 318 h 66681"/>
                      <a:gd name="connsiteX14" fmla="*/ 91626 w 95249"/>
                      <a:gd name="connsiteY14" fmla="*/ 881 h 66681"/>
                      <a:gd name="connsiteX15" fmla="*/ 93880 w 95249"/>
                      <a:gd name="connsiteY15" fmla="*/ 2373 h 66681"/>
                      <a:gd name="connsiteX16" fmla="*/ 95404 w 95249"/>
                      <a:gd name="connsiteY16" fmla="*/ 4593 h 66681"/>
                      <a:gd name="connsiteX17" fmla="*/ 95967 w 95249"/>
                      <a:gd name="connsiteY17" fmla="*/ 7344 h 66681"/>
                      <a:gd name="connsiteX18" fmla="*/ 93912 w 95249"/>
                      <a:gd name="connsiteY18" fmla="*/ 12249 h 66681"/>
                      <a:gd name="connsiteX19" fmla="*/ 40289 w 95249"/>
                      <a:gd name="connsiteY19" fmla="*/ 64945 h 66681"/>
                      <a:gd name="connsiteX20" fmla="*/ 37969 w 95249"/>
                      <a:gd name="connsiteY20" fmla="*/ 66469 h 66681"/>
                      <a:gd name="connsiteX21" fmla="*/ 35252 w 95249"/>
                      <a:gd name="connsiteY21" fmla="*/ 66999 h 66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5249" h="66681">
                        <a:moveTo>
                          <a:pt x="35252" y="66999"/>
                        </a:moveTo>
                        <a:cubicBezTo>
                          <a:pt x="33351" y="66999"/>
                          <a:pt x="31672" y="66314"/>
                          <a:pt x="30214" y="64945"/>
                        </a:cubicBezTo>
                        <a:lnTo>
                          <a:pt x="2839" y="38100"/>
                        </a:lnTo>
                        <a:cubicBezTo>
                          <a:pt x="1425" y="36686"/>
                          <a:pt x="718" y="35029"/>
                          <a:pt x="718" y="33128"/>
                        </a:cubicBezTo>
                        <a:cubicBezTo>
                          <a:pt x="718" y="32156"/>
                          <a:pt x="906" y="31239"/>
                          <a:pt x="1281" y="30378"/>
                        </a:cubicBezTo>
                        <a:cubicBezTo>
                          <a:pt x="1657" y="29516"/>
                          <a:pt x="2176" y="28776"/>
                          <a:pt x="2839" y="28157"/>
                        </a:cubicBezTo>
                        <a:cubicBezTo>
                          <a:pt x="3502" y="27539"/>
                          <a:pt x="4264" y="27041"/>
                          <a:pt x="5126" y="26666"/>
                        </a:cubicBezTo>
                        <a:cubicBezTo>
                          <a:pt x="5987" y="26290"/>
                          <a:pt x="6904" y="26102"/>
                          <a:pt x="7876" y="26102"/>
                        </a:cubicBezTo>
                        <a:cubicBezTo>
                          <a:pt x="8804" y="26102"/>
                          <a:pt x="9710" y="26279"/>
                          <a:pt x="10594" y="26633"/>
                        </a:cubicBezTo>
                        <a:cubicBezTo>
                          <a:pt x="11478" y="26986"/>
                          <a:pt x="12251" y="27494"/>
                          <a:pt x="12914" y="28157"/>
                        </a:cubicBezTo>
                        <a:lnTo>
                          <a:pt x="35252" y="50097"/>
                        </a:lnTo>
                        <a:lnTo>
                          <a:pt x="83837" y="2373"/>
                        </a:lnTo>
                        <a:cubicBezTo>
                          <a:pt x="84501" y="1710"/>
                          <a:pt x="85273" y="1202"/>
                          <a:pt x="86158" y="848"/>
                        </a:cubicBezTo>
                        <a:cubicBezTo>
                          <a:pt x="87041" y="495"/>
                          <a:pt x="87947" y="318"/>
                          <a:pt x="88875" y="318"/>
                        </a:cubicBezTo>
                        <a:cubicBezTo>
                          <a:pt x="89847" y="318"/>
                          <a:pt x="90764" y="506"/>
                          <a:pt x="91626" y="881"/>
                        </a:cubicBezTo>
                        <a:cubicBezTo>
                          <a:pt x="92488" y="1257"/>
                          <a:pt x="93239" y="1754"/>
                          <a:pt x="93880" y="2373"/>
                        </a:cubicBezTo>
                        <a:cubicBezTo>
                          <a:pt x="94520" y="2992"/>
                          <a:pt x="95028" y="3732"/>
                          <a:pt x="95404" y="4593"/>
                        </a:cubicBezTo>
                        <a:cubicBezTo>
                          <a:pt x="95779" y="5455"/>
                          <a:pt x="95967" y="6372"/>
                          <a:pt x="95967" y="7344"/>
                        </a:cubicBezTo>
                        <a:cubicBezTo>
                          <a:pt x="95967" y="9244"/>
                          <a:pt x="95282" y="10879"/>
                          <a:pt x="93912" y="12249"/>
                        </a:cubicBezTo>
                        <a:lnTo>
                          <a:pt x="40289" y="64945"/>
                        </a:lnTo>
                        <a:cubicBezTo>
                          <a:pt x="39626" y="65607"/>
                          <a:pt x="38853" y="66116"/>
                          <a:pt x="37969" y="66469"/>
                        </a:cubicBezTo>
                        <a:cubicBezTo>
                          <a:pt x="37085" y="66823"/>
                          <a:pt x="36180" y="66999"/>
                          <a:pt x="35252" y="66999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4" name="フリーフォーム: 図形 153">
                    <a:extLst>
                      <a:ext uri="{FF2B5EF4-FFF2-40B4-BE49-F238E27FC236}">
                        <a16:creationId xmlns:a16="http://schemas.microsoft.com/office/drawing/2014/main" id="{87076B06-A0E5-47D0-8D71-D5A692D9FB3D}"/>
                      </a:ext>
                    </a:extLst>
                  </p:cNvPr>
                  <p:cNvSpPr/>
                  <p:nvPr/>
                </p:nvSpPr>
                <p:spPr>
                  <a:xfrm>
                    <a:off x="9230689" y="2741007"/>
                    <a:ext cx="655327" cy="357702"/>
                  </a:xfrm>
                  <a:custGeom>
                    <a:avLst/>
                    <a:gdLst>
                      <a:gd name="connsiteX0" fmla="*/ 0 w 563880"/>
                      <a:gd name="connsiteY0" fmla="*/ 0 h 292382"/>
                      <a:gd name="connsiteX1" fmla="*/ 563880 w 563880"/>
                      <a:gd name="connsiteY1" fmla="*/ 0 h 292382"/>
                      <a:gd name="connsiteX2" fmla="*/ 563880 w 563880"/>
                      <a:gd name="connsiteY2" fmla="*/ 292382 h 292382"/>
                      <a:gd name="connsiteX3" fmla="*/ 0 w 563880"/>
                      <a:gd name="connsiteY3" fmla="*/ 292382 h 29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3880" h="292382">
                        <a:moveTo>
                          <a:pt x="0" y="0"/>
                        </a:moveTo>
                        <a:lnTo>
                          <a:pt x="563880" y="0"/>
                        </a:lnTo>
                        <a:lnTo>
                          <a:pt x="563880" y="292382"/>
                        </a:lnTo>
                        <a:lnTo>
                          <a:pt x="0" y="2923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5" name="テキスト ボックス 152">
                    <a:extLst>
                      <a:ext uri="{FF2B5EF4-FFF2-40B4-BE49-F238E27FC236}">
                        <a16:creationId xmlns:a16="http://schemas.microsoft.com/office/drawing/2014/main" id="{E3CDA944-9948-4863-B75A-384BB75C756D}"/>
                      </a:ext>
                    </a:extLst>
                  </p:cNvPr>
                  <p:cNvSpPr txBox="1"/>
                  <p:nvPr/>
                </p:nvSpPr>
                <p:spPr>
                  <a:xfrm>
                    <a:off x="9201141" y="2710623"/>
                    <a:ext cx="576608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補充</a:t>
                    </a:r>
                  </a:p>
                </p:txBody>
              </p:sp>
              <p:pic>
                <p:nvPicPr>
                  <p:cNvPr id="156" name="図 155">
                    <a:extLst>
                      <a:ext uri="{FF2B5EF4-FFF2-40B4-BE49-F238E27FC236}">
                        <a16:creationId xmlns:a16="http://schemas.microsoft.com/office/drawing/2014/main" id="{5C179834-2AEB-45D2-93A4-6253BA80F3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436996" y="3469188"/>
                    <a:ext cx="266984" cy="255501"/>
                  </a:xfrm>
                  <a:custGeom>
                    <a:avLst/>
                    <a:gdLst>
                      <a:gd name="connsiteX0" fmla="*/ 705 w 229728"/>
                      <a:gd name="connsiteY0" fmla="*/ 183 h 208844"/>
                      <a:gd name="connsiteX1" fmla="*/ 230434 w 229728"/>
                      <a:gd name="connsiteY1" fmla="*/ 183 h 208844"/>
                      <a:gd name="connsiteX2" fmla="*/ 230434 w 229728"/>
                      <a:gd name="connsiteY2" fmla="*/ 209027 h 208844"/>
                      <a:gd name="connsiteX3" fmla="*/ 705 w 229728"/>
                      <a:gd name="connsiteY3" fmla="*/ 209027 h 208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9728" h="208844">
                        <a:moveTo>
                          <a:pt x="705" y="183"/>
                        </a:moveTo>
                        <a:lnTo>
                          <a:pt x="230434" y="183"/>
                        </a:lnTo>
                        <a:lnTo>
                          <a:pt x="230434" y="209027"/>
                        </a:lnTo>
                        <a:lnTo>
                          <a:pt x="705" y="209027"/>
                        </a:lnTo>
                        <a:close/>
                      </a:path>
                    </a:pathLst>
                  </a:custGeom>
                </p:spPr>
              </p:pic>
              <p:pic>
                <p:nvPicPr>
                  <p:cNvPr id="157" name="図 156">
                    <a:extLst>
                      <a:ext uri="{FF2B5EF4-FFF2-40B4-BE49-F238E27FC236}">
                        <a16:creationId xmlns:a16="http://schemas.microsoft.com/office/drawing/2014/main" id="{71FB9F22-DD85-4C4E-9703-3113D54282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267096" y="5577078"/>
                    <a:ext cx="521834" cy="549328"/>
                  </a:xfrm>
                  <a:custGeom>
                    <a:avLst/>
                    <a:gdLst>
                      <a:gd name="connsiteX0" fmla="*/ 701 w 449015"/>
                      <a:gd name="connsiteY0" fmla="*/ 360 h 449015"/>
                      <a:gd name="connsiteX1" fmla="*/ 449717 w 449015"/>
                      <a:gd name="connsiteY1" fmla="*/ 360 h 449015"/>
                      <a:gd name="connsiteX2" fmla="*/ 449717 w 449015"/>
                      <a:gd name="connsiteY2" fmla="*/ 449375 h 449015"/>
                      <a:gd name="connsiteX3" fmla="*/ 701 w 449015"/>
                      <a:gd name="connsiteY3" fmla="*/ 449375 h 449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9015" h="449015">
                        <a:moveTo>
                          <a:pt x="701" y="360"/>
                        </a:moveTo>
                        <a:lnTo>
                          <a:pt x="449717" y="360"/>
                        </a:lnTo>
                        <a:lnTo>
                          <a:pt x="449717" y="449375"/>
                        </a:lnTo>
                        <a:lnTo>
                          <a:pt x="701" y="449375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158" name="フリーフォーム: 図形 157">
                    <a:extLst>
                      <a:ext uri="{FF2B5EF4-FFF2-40B4-BE49-F238E27FC236}">
                        <a16:creationId xmlns:a16="http://schemas.microsoft.com/office/drawing/2014/main" id="{7494A57B-9A4A-4AE2-B841-DE1228BED76A}"/>
                      </a:ext>
                    </a:extLst>
                  </p:cNvPr>
                  <p:cNvSpPr/>
                  <p:nvPr/>
                </p:nvSpPr>
                <p:spPr>
                  <a:xfrm>
                    <a:off x="875275" y="997207"/>
                    <a:ext cx="9320200" cy="5531616"/>
                  </a:xfrm>
                  <a:custGeom>
                    <a:avLst/>
                    <a:gdLst>
                      <a:gd name="connsiteX0" fmla="*/ 0 w 8019626"/>
                      <a:gd name="connsiteY0" fmla="*/ 0 h 4521482"/>
                      <a:gd name="connsiteX1" fmla="*/ 8019627 w 8019626"/>
                      <a:gd name="connsiteY1" fmla="*/ 0 h 4521482"/>
                      <a:gd name="connsiteX2" fmla="*/ 8019627 w 8019626"/>
                      <a:gd name="connsiteY2" fmla="*/ 4521482 h 4521482"/>
                      <a:gd name="connsiteX3" fmla="*/ 0 w 8019626"/>
                      <a:gd name="connsiteY3" fmla="*/ 4521482 h 452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19626" h="4521482">
                        <a:moveTo>
                          <a:pt x="0" y="0"/>
                        </a:moveTo>
                        <a:lnTo>
                          <a:pt x="8019627" y="0"/>
                        </a:lnTo>
                        <a:lnTo>
                          <a:pt x="8019627" y="4521482"/>
                        </a:lnTo>
                        <a:lnTo>
                          <a:pt x="0" y="4521482"/>
                        </a:lnTo>
                        <a:close/>
                      </a:path>
                    </a:pathLst>
                  </a:custGeom>
                  <a:solidFill>
                    <a:srgbClr val="7F7F7F">
                      <a:alpha val="55000"/>
                    </a:srgbClr>
                  </a:solidFill>
                  <a:ln w="8701" cap="flat">
                    <a:solidFill>
                      <a:srgbClr val="2F528F"/>
                    </a:solidFill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59" name="フリーフォーム: 図形 158">
                    <a:extLst>
                      <a:ext uri="{FF2B5EF4-FFF2-40B4-BE49-F238E27FC236}">
                        <a16:creationId xmlns:a16="http://schemas.microsoft.com/office/drawing/2014/main" id="{89257744-BC33-468D-BEA7-048C19C6EC59}"/>
                      </a:ext>
                    </a:extLst>
                  </p:cNvPr>
                  <p:cNvSpPr/>
                  <p:nvPr/>
                </p:nvSpPr>
                <p:spPr>
                  <a:xfrm>
                    <a:off x="3247799" y="1284647"/>
                    <a:ext cx="4490201" cy="5033387"/>
                  </a:xfrm>
                  <a:custGeom>
                    <a:avLst/>
                    <a:gdLst>
                      <a:gd name="connsiteX0" fmla="*/ 0 w 3863622"/>
                      <a:gd name="connsiteY0" fmla="*/ 0 h 4114235"/>
                      <a:gd name="connsiteX1" fmla="*/ 3863622 w 3863622"/>
                      <a:gd name="connsiteY1" fmla="*/ 0 h 4114235"/>
                      <a:gd name="connsiteX2" fmla="*/ 3863622 w 3863622"/>
                      <a:gd name="connsiteY2" fmla="*/ 4114236 h 4114235"/>
                      <a:gd name="connsiteX3" fmla="*/ 0 w 3863622"/>
                      <a:gd name="connsiteY3" fmla="*/ 4114236 h 4114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63622" h="4114235">
                        <a:moveTo>
                          <a:pt x="0" y="0"/>
                        </a:moveTo>
                        <a:lnTo>
                          <a:pt x="3863622" y="0"/>
                        </a:lnTo>
                        <a:lnTo>
                          <a:pt x="3863622" y="4114236"/>
                        </a:lnTo>
                        <a:lnTo>
                          <a:pt x="0" y="41142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 dirty="0"/>
                  </a:p>
                </p:txBody>
              </p:sp>
              <p:sp>
                <p:nvSpPr>
                  <p:cNvPr id="160" name="テキスト ボックス 157">
                    <a:extLst>
                      <a:ext uri="{FF2B5EF4-FFF2-40B4-BE49-F238E27FC236}">
                        <a16:creationId xmlns:a16="http://schemas.microsoft.com/office/drawing/2014/main" id="{ECCA6E87-F832-46FD-B87B-6293D50B3313}"/>
                      </a:ext>
                    </a:extLst>
                  </p:cNvPr>
                  <p:cNvSpPr txBox="1"/>
                  <p:nvPr/>
                </p:nvSpPr>
                <p:spPr>
                  <a:xfrm>
                    <a:off x="4741573" y="1779595"/>
                    <a:ext cx="1850855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項目名：シャンプー</a:t>
                    </a:r>
                  </a:p>
                </p:txBody>
              </p:sp>
              <p:sp useBgFill="1">
                <p:nvSpPr>
                  <p:cNvPr id="161" name="テキスト ボックス 158">
                    <a:extLst>
                      <a:ext uri="{FF2B5EF4-FFF2-40B4-BE49-F238E27FC236}">
                        <a16:creationId xmlns:a16="http://schemas.microsoft.com/office/drawing/2014/main" id="{80809068-5913-4546-9B39-202807EDDD0A}"/>
                      </a:ext>
                    </a:extLst>
                  </p:cNvPr>
                  <p:cNvSpPr txBox="1"/>
                  <p:nvPr/>
                </p:nvSpPr>
                <p:spPr>
                  <a:xfrm>
                    <a:off x="4722284" y="2252612"/>
                    <a:ext cx="1454245" cy="282065"/>
                  </a:xfrm>
                  <a:prstGeom prst="rect">
                    <a:avLst/>
                  </a:prstGeom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商品名：</a:t>
                    </a:r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メリット</a:t>
                    </a:r>
                  </a:p>
                </p:txBody>
              </p:sp>
              <p:sp>
                <p:nvSpPr>
                  <p:cNvPr id="162" name="テキスト ボックス 159">
                    <a:extLst>
                      <a:ext uri="{FF2B5EF4-FFF2-40B4-BE49-F238E27FC236}">
                        <a16:creationId xmlns:a16="http://schemas.microsoft.com/office/drawing/2014/main" id="{B15477B1-AD27-49A7-AC49-427EDD0A4EF6}"/>
                      </a:ext>
                    </a:extLst>
                  </p:cNvPr>
                  <p:cNvSpPr txBox="1"/>
                  <p:nvPr/>
                </p:nvSpPr>
                <p:spPr>
                  <a:xfrm>
                    <a:off x="4901282" y="2538770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容量：</a:t>
                    </a:r>
                  </a:p>
                </p:txBody>
              </p:sp>
              <p:sp>
                <p:nvSpPr>
                  <p:cNvPr id="163" name="テキスト ボックス 160">
                    <a:extLst>
                      <a:ext uri="{FF2B5EF4-FFF2-40B4-BE49-F238E27FC236}">
                        <a16:creationId xmlns:a16="http://schemas.microsoft.com/office/drawing/2014/main" id="{33A46DAD-EF2A-4E1D-AB2E-42B718AE8236}"/>
                      </a:ext>
                    </a:extLst>
                  </p:cNvPr>
                  <p:cNvSpPr txBox="1"/>
                  <p:nvPr/>
                </p:nvSpPr>
                <p:spPr>
                  <a:xfrm>
                    <a:off x="5531046" y="2523441"/>
                    <a:ext cx="474810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~ml</a:t>
                    </a:r>
                  </a:p>
                </p:txBody>
              </p:sp>
              <p:sp>
                <p:nvSpPr>
                  <p:cNvPr id="164" name="テキスト ボックス 161">
                    <a:extLst>
                      <a:ext uri="{FF2B5EF4-FFF2-40B4-BE49-F238E27FC236}">
                        <a16:creationId xmlns:a16="http://schemas.microsoft.com/office/drawing/2014/main" id="{F4C971CC-427C-47DE-B24D-8901BEE52F1C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821" y="2880671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値段：</a:t>
                    </a:r>
                  </a:p>
                </p:txBody>
              </p:sp>
              <p:sp>
                <p:nvSpPr>
                  <p:cNvPr id="165" name="テキスト ボックス 162">
                    <a:extLst>
                      <a:ext uri="{FF2B5EF4-FFF2-40B4-BE49-F238E27FC236}">
                        <a16:creationId xmlns:a16="http://schemas.microsoft.com/office/drawing/2014/main" id="{548C225E-C689-4ED0-8C96-AA4F8FC48FEA}"/>
                      </a:ext>
                    </a:extLst>
                  </p:cNvPr>
                  <p:cNvSpPr txBox="1"/>
                  <p:nvPr/>
                </p:nvSpPr>
                <p:spPr>
                  <a:xfrm>
                    <a:off x="5536361" y="2861357"/>
                    <a:ext cx="455575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u="sng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~円</a:t>
                    </a:r>
                  </a:p>
                </p:txBody>
              </p:sp>
              <p:sp>
                <p:nvSpPr>
                  <p:cNvPr id="166" name="テキスト ボックス 163">
                    <a:extLst>
                      <a:ext uri="{FF2B5EF4-FFF2-40B4-BE49-F238E27FC236}">
                        <a16:creationId xmlns:a16="http://schemas.microsoft.com/office/drawing/2014/main" id="{FDA8FD07-C4A9-4CED-BFC8-575066444430}"/>
                      </a:ext>
                    </a:extLst>
                  </p:cNvPr>
                  <p:cNvSpPr txBox="1"/>
                  <p:nvPr/>
                </p:nvSpPr>
                <p:spPr>
                  <a:xfrm>
                    <a:off x="4425656" y="3177112"/>
                    <a:ext cx="166881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使用開始日：〇〇</a:t>
                    </a:r>
                  </a:p>
                </p:txBody>
              </p:sp>
              <p:sp>
                <p:nvSpPr>
                  <p:cNvPr id="167" name="テキスト ボックス 164">
                    <a:extLst>
                      <a:ext uri="{FF2B5EF4-FFF2-40B4-BE49-F238E27FC236}">
                        <a16:creationId xmlns:a16="http://schemas.microsoft.com/office/drawing/2014/main" id="{4794E548-278C-4F47-898F-4B11DFD2DBF1}"/>
                      </a:ext>
                    </a:extLst>
                  </p:cNvPr>
                  <p:cNvSpPr txBox="1"/>
                  <p:nvPr/>
                </p:nvSpPr>
                <p:spPr>
                  <a:xfrm>
                    <a:off x="5707302" y="3207694"/>
                    <a:ext cx="7707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/06/08</a:t>
                    </a:r>
                  </a:p>
                </p:txBody>
              </p:sp>
              <p:sp>
                <p:nvSpPr>
                  <p:cNvPr id="168" name="テキスト ボックス 165">
                    <a:extLst>
                      <a:ext uri="{FF2B5EF4-FFF2-40B4-BE49-F238E27FC236}">
                        <a16:creationId xmlns:a16="http://schemas.microsoft.com/office/drawing/2014/main" id="{07ED43D8-1538-448E-9F67-BB065FB0CB32}"/>
                      </a:ext>
                    </a:extLst>
                  </p:cNvPr>
                  <p:cNvSpPr txBox="1"/>
                  <p:nvPr/>
                </p:nvSpPr>
                <p:spPr>
                  <a:xfrm>
                    <a:off x="4415490" y="3554240"/>
                    <a:ext cx="166881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使用終了日：〇〇</a:t>
                    </a:r>
                  </a:p>
                </p:txBody>
              </p:sp>
              <p:sp>
                <p:nvSpPr>
                  <p:cNvPr id="169" name="テキスト ボックス 166">
                    <a:extLst>
                      <a:ext uri="{FF2B5EF4-FFF2-40B4-BE49-F238E27FC236}">
                        <a16:creationId xmlns:a16="http://schemas.microsoft.com/office/drawing/2014/main" id="{778DC786-BFF5-485B-8079-826021F42291}"/>
                      </a:ext>
                    </a:extLst>
                  </p:cNvPr>
                  <p:cNvSpPr txBox="1"/>
                  <p:nvPr/>
                </p:nvSpPr>
                <p:spPr>
                  <a:xfrm>
                    <a:off x="5684945" y="3560758"/>
                    <a:ext cx="770779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/07/06</a:t>
                    </a:r>
                  </a:p>
                </p:txBody>
              </p:sp>
              <p:sp>
                <p:nvSpPr>
                  <p:cNvPr id="170" name="テキスト ボックス 167">
                    <a:extLst>
                      <a:ext uri="{FF2B5EF4-FFF2-40B4-BE49-F238E27FC236}">
                        <a16:creationId xmlns:a16="http://schemas.microsoft.com/office/drawing/2014/main" id="{E5568AAD-3E09-4EAF-86FE-AF17E56F78C6}"/>
                      </a:ext>
                    </a:extLst>
                  </p:cNvPr>
                  <p:cNvSpPr txBox="1"/>
                  <p:nvPr/>
                </p:nvSpPr>
                <p:spPr>
                  <a:xfrm>
                    <a:off x="6318466" y="3223923"/>
                    <a:ext cx="394573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□</a:t>
                    </a:r>
                  </a:p>
                </p:txBody>
              </p:sp>
              <p:sp>
                <p:nvSpPr>
                  <p:cNvPr id="171" name="テキスト ボックス 168">
                    <a:extLst>
                      <a:ext uri="{FF2B5EF4-FFF2-40B4-BE49-F238E27FC236}">
                        <a16:creationId xmlns:a16="http://schemas.microsoft.com/office/drawing/2014/main" id="{F23B9D6F-C65F-4AD0-BE20-D5A94D7D6D07}"/>
                      </a:ext>
                    </a:extLst>
                  </p:cNvPr>
                  <p:cNvSpPr txBox="1"/>
                  <p:nvPr/>
                </p:nvSpPr>
                <p:spPr>
                  <a:xfrm>
                    <a:off x="5105442" y="3863503"/>
                    <a:ext cx="758644" cy="367370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spc="0" baseline="0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備考：</a:t>
                    </a:r>
                  </a:p>
                </p:txBody>
              </p:sp>
              <p:sp>
                <p:nvSpPr>
                  <p:cNvPr id="172" name="テキスト ボックス 169">
                    <a:extLst>
                      <a:ext uri="{FF2B5EF4-FFF2-40B4-BE49-F238E27FC236}">
                        <a16:creationId xmlns:a16="http://schemas.microsoft.com/office/drawing/2014/main" id="{F45A5FF5-B9B0-4EAC-81E3-5368425B11BF}"/>
                      </a:ext>
                    </a:extLst>
                  </p:cNvPr>
                  <p:cNvSpPr txBox="1"/>
                  <p:nvPr/>
                </p:nvSpPr>
                <p:spPr>
                  <a:xfrm>
                    <a:off x="4724726" y="3093876"/>
                    <a:ext cx="184731" cy="218842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ja-JP" altLang="en-US" sz="822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73" name="テキスト ボックス 170">
                    <a:extLst>
                      <a:ext uri="{FF2B5EF4-FFF2-40B4-BE49-F238E27FC236}">
                        <a16:creationId xmlns:a16="http://schemas.microsoft.com/office/drawing/2014/main" id="{5C7C2825-8D58-4314-B441-347044997CEA}"/>
                      </a:ext>
                    </a:extLst>
                  </p:cNvPr>
                  <p:cNvSpPr txBox="1"/>
                  <p:nvPr/>
                </p:nvSpPr>
                <p:spPr>
                  <a:xfrm>
                    <a:off x="3693194" y="3247177"/>
                    <a:ext cx="184731" cy="218842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ja-JP" altLang="en-US" sz="822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83" name="フリーフォーム: 図形 182">
                    <a:extLst>
                      <a:ext uri="{FF2B5EF4-FFF2-40B4-BE49-F238E27FC236}">
                        <a16:creationId xmlns:a16="http://schemas.microsoft.com/office/drawing/2014/main" id="{CE2F52CD-D27E-4652-B4F4-3A6E79B5159D}"/>
                      </a:ext>
                    </a:extLst>
                  </p:cNvPr>
                  <p:cNvSpPr/>
                  <p:nvPr/>
                </p:nvSpPr>
                <p:spPr>
                  <a:xfrm>
                    <a:off x="4655538" y="5474877"/>
                    <a:ext cx="558241" cy="306602"/>
                  </a:xfrm>
                  <a:custGeom>
                    <a:avLst/>
                    <a:gdLst>
                      <a:gd name="connsiteX0" fmla="*/ 0 w 480342"/>
                      <a:gd name="connsiteY0" fmla="*/ 0 h 250613"/>
                      <a:gd name="connsiteX1" fmla="*/ 480342 w 480342"/>
                      <a:gd name="connsiteY1" fmla="*/ 0 h 250613"/>
                      <a:gd name="connsiteX2" fmla="*/ 480342 w 480342"/>
                      <a:gd name="connsiteY2" fmla="*/ 250613 h 250613"/>
                      <a:gd name="connsiteX3" fmla="*/ 0 w 480342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0342" h="250613">
                        <a:moveTo>
                          <a:pt x="0" y="0"/>
                        </a:moveTo>
                        <a:lnTo>
                          <a:pt x="480342" y="0"/>
                        </a:lnTo>
                        <a:lnTo>
                          <a:pt x="480342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B4C7E7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4" name="テキスト ボックス 181">
                    <a:extLst>
                      <a:ext uri="{FF2B5EF4-FFF2-40B4-BE49-F238E27FC236}">
                        <a16:creationId xmlns:a16="http://schemas.microsoft.com/office/drawing/2014/main" id="{50C0F250-3050-4A2E-8168-5B3AE13C0EB9}"/>
                      </a:ext>
                    </a:extLst>
                  </p:cNvPr>
                  <p:cNvSpPr txBox="1"/>
                  <p:nvPr/>
                </p:nvSpPr>
                <p:spPr>
                  <a:xfrm>
                    <a:off x="4620845" y="5444494"/>
                    <a:ext cx="502061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dirty="0">
                        <a:solidFill>
                          <a:srgbClr val="000000"/>
                        </a:solidFill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更新</a:t>
                    </a:r>
                    <a:endParaRPr lang="ja-JP" altLang="en-US" sz="1233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  <p:sp>
                <p:nvSpPr>
                  <p:cNvPr id="185" name="フリーフォーム: 図形 184">
                    <a:extLst>
                      <a:ext uri="{FF2B5EF4-FFF2-40B4-BE49-F238E27FC236}">
                        <a16:creationId xmlns:a16="http://schemas.microsoft.com/office/drawing/2014/main" id="{56127699-35E3-4E91-8C98-B1D89CD0DCD8}"/>
                      </a:ext>
                    </a:extLst>
                  </p:cNvPr>
                  <p:cNvSpPr/>
                  <p:nvPr/>
                </p:nvSpPr>
                <p:spPr>
                  <a:xfrm>
                    <a:off x="5638528" y="5474877"/>
                    <a:ext cx="558241" cy="306602"/>
                  </a:xfrm>
                  <a:custGeom>
                    <a:avLst/>
                    <a:gdLst>
                      <a:gd name="connsiteX0" fmla="*/ 0 w 480342"/>
                      <a:gd name="connsiteY0" fmla="*/ 0 h 250613"/>
                      <a:gd name="connsiteX1" fmla="*/ 480342 w 480342"/>
                      <a:gd name="connsiteY1" fmla="*/ 0 h 250613"/>
                      <a:gd name="connsiteX2" fmla="*/ 480342 w 480342"/>
                      <a:gd name="connsiteY2" fmla="*/ 250613 h 250613"/>
                      <a:gd name="connsiteX3" fmla="*/ 0 w 480342"/>
                      <a:gd name="connsiteY3" fmla="*/ 250613 h 25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0342" h="250613">
                        <a:moveTo>
                          <a:pt x="0" y="0"/>
                        </a:moveTo>
                        <a:lnTo>
                          <a:pt x="480342" y="0"/>
                        </a:lnTo>
                        <a:lnTo>
                          <a:pt x="480342" y="250613"/>
                        </a:lnTo>
                        <a:lnTo>
                          <a:pt x="0" y="2506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442" cap="flat">
                    <a:noFill/>
                    <a:prstDash val="solid"/>
                    <a:miter/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186" name="テキスト ボックス 183">
                    <a:extLst>
                      <a:ext uri="{FF2B5EF4-FFF2-40B4-BE49-F238E27FC236}">
                        <a16:creationId xmlns:a16="http://schemas.microsoft.com/office/drawing/2014/main" id="{67457E54-1BF3-4DC0-BDE7-F5367FDF8BD0}"/>
                      </a:ext>
                    </a:extLst>
                  </p:cNvPr>
                  <p:cNvSpPr txBox="1"/>
                  <p:nvPr/>
                </p:nvSpPr>
                <p:spPr>
                  <a:xfrm>
                    <a:off x="5607646" y="5444494"/>
                    <a:ext cx="978153" cy="282065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ja-JP" altLang="en-US" sz="1233" dirty="0">
                        <a:latin typeface="游ゴシック"/>
                        <a:ea typeface="游ゴシック"/>
                        <a:sym typeface="游ゴシック"/>
                        <a:rtl val="0"/>
                      </a:rPr>
                      <a:t>キャンセル</a:t>
                    </a:r>
                    <a:endParaRPr lang="ja-JP" altLang="en-US" sz="1233" spc="0" baseline="0" dirty="0">
                      <a:latin typeface="游ゴシック"/>
                      <a:ea typeface="游ゴシック"/>
                      <a:sym typeface="游ゴシック"/>
                      <a:rtl val="0"/>
                    </a:endParaRPr>
                  </a:p>
                </p:txBody>
              </p:sp>
            </p:grpSp>
            <p:sp>
              <p:nvSpPr>
                <p:cNvPr id="189" name="テキスト ボックス 167">
                  <a:extLst>
                    <a:ext uri="{FF2B5EF4-FFF2-40B4-BE49-F238E27FC236}">
                      <a16:creationId xmlns:a16="http://schemas.microsoft.com/office/drawing/2014/main" id="{8A373969-13F5-430E-B140-39D5D93C0252}"/>
                    </a:ext>
                  </a:extLst>
                </p:cNvPr>
                <p:cNvSpPr txBox="1"/>
                <p:nvPr/>
              </p:nvSpPr>
              <p:spPr>
                <a:xfrm>
                  <a:off x="6308504" y="3766769"/>
                  <a:ext cx="394573" cy="36737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ja-JP" altLang="en-US" sz="1233" spc="0" baseline="0" dirty="0">
                      <a:solidFill>
                        <a:srgbClr val="000000"/>
                      </a:solidFill>
                      <a:latin typeface="游ゴシック"/>
                      <a:ea typeface="游ゴシック"/>
                      <a:sym typeface="游ゴシック"/>
                      <a:rtl val="0"/>
                    </a:rPr>
                    <a:t>□</a:t>
                  </a:r>
                </a:p>
              </p:txBody>
            </p:sp>
          </p:grpSp>
          <p:grpSp>
            <p:nvGrpSpPr>
              <p:cNvPr id="200" name="グループ化 199">
                <a:extLst>
                  <a:ext uri="{FF2B5EF4-FFF2-40B4-BE49-F238E27FC236}">
                    <a16:creationId xmlns:a16="http://schemas.microsoft.com/office/drawing/2014/main" id="{9F63AA08-9111-4E78-A052-1362BF770C5A}"/>
                  </a:ext>
                </a:extLst>
              </p:cNvPr>
              <p:cNvGrpSpPr/>
              <p:nvPr/>
            </p:nvGrpSpPr>
            <p:grpSpPr>
              <a:xfrm>
                <a:off x="6739942" y="1986508"/>
                <a:ext cx="640911" cy="1523455"/>
                <a:chOff x="6753912" y="2533112"/>
                <a:chExt cx="640911" cy="1523455"/>
              </a:xfrm>
            </p:grpSpPr>
            <p:sp>
              <p:nvSpPr>
                <p:cNvPr id="190" name="テキスト ボックス 184">
                  <a:extLst>
                    <a:ext uri="{FF2B5EF4-FFF2-40B4-BE49-F238E27FC236}">
                      <a16:creationId xmlns:a16="http://schemas.microsoft.com/office/drawing/2014/main" id="{C1BF3CAA-7166-4AD0-89B2-98E99EC5EFF2}"/>
                    </a:ext>
                  </a:extLst>
                </p:cNvPr>
                <p:cNvSpPr txBox="1"/>
                <p:nvPr/>
              </p:nvSpPr>
              <p:spPr>
                <a:xfrm>
                  <a:off x="6770893" y="2865072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1" name="テキスト ボックス 184">
                  <a:extLst>
                    <a:ext uri="{FF2B5EF4-FFF2-40B4-BE49-F238E27FC236}">
                      <a16:creationId xmlns:a16="http://schemas.microsoft.com/office/drawing/2014/main" id="{72256962-FACA-4417-B7ED-EFC20A145E77}"/>
                    </a:ext>
                  </a:extLst>
                </p:cNvPr>
                <p:cNvSpPr txBox="1"/>
                <p:nvPr/>
              </p:nvSpPr>
              <p:spPr>
                <a:xfrm>
                  <a:off x="6773727" y="3184813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2" name="テキスト ボックス 184">
                  <a:extLst>
                    <a:ext uri="{FF2B5EF4-FFF2-40B4-BE49-F238E27FC236}">
                      <a16:creationId xmlns:a16="http://schemas.microsoft.com/office/drawing/2014/main" id="{90798B8A-7EE6-48FF-902F-641E075E9507}"/>
                    </a:ext>
                  </a:extLst>
                </p:cNvPr>
                <p:cNvSpPr txBox="1"/>
                <p:nvPr/>
              </p:nvSpPr>
              <p:spPr>
                <a:xfrm>
                  <a:off x="6777104" y="3519391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3" name="テキスト ボックス 184">
                  <a:extLst>
                    <a:ext uri="{FF2B5EF4-FFF2-40B4-BE49-F238E27FC236}">
                      <a16:creationId xmlns:a16="http://schemas.microsoft.com/office/drawing/2014/main" id="{6FB8C07B-4EB4-437D-9EF6-8B117FF64E53}"/>
                    </a:ext>
                  </a:extLst>
                </p:cNvPr>
                <p:cNvSpPr txBox="1"/>
                <p:nvPr/>
              </p:nvSpPr>
              <p:spPr>
                <a:xfrm>
                  <a:off x="6778276" y="3832097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  <p:sp>
              <p:nvSpPr>
                <p:cNvPr id="194" name="テキスト ボックス 184">
                  <a:extLst>
                    <a:ext uri="{FF2B5EF4-FFF2-40B4-BE49-F238E27FC236}">
                      <a16:creationId xmlns:a16="http://schemas.microsoft.com/office/drawing/2014/main" id="{A3C5B177-43E1-455E-8505-B020D8F5D739}"/>
                    </a:ext>
                  </a:extLst>
                </p:cNvPr>
                <p:cNvSpPr txBox="1"/>
                <p:nvPr/>
              </p:nvSpPr>
              <p:spPr>
                <a:xfrm>
                  <a:off x="6753912" y="2533112"/>
                  <a:ext cx="616547" cy="224470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ja-JP" altLang="en-US" sz="800" dirty="0">
                      <a:solidFill>
                        <a:srgbClr val="FF0000"/>
                      </a:solidFill>
                    </a:rPr>
                    <a:t>リセット</a:t>
                  </a:r>
                </a:p>
              </p:txBody>
            </p:sp>
          </p:grpSp>
        </p:grpSp>
        <p:sp>
          <p:nvSpPr>
            <p:cNvPr id="203" name="テキスト ボックス 184">
              <a:extLst>
                <a:ext uri="{FF2B5EF4-FFF2-40B4-BE49-F238E27FC236}">
                  <a16:creationId xmlns:a16="http://schemas.microsoft.com/office/drawing/2014/main" id="{7A613B48-33DF-43D0-8537-64DADFF3EC73}"/>
                </a:ext>
              </a:extLst>
            </p:cNvPr>
            <p:cNvSpPr txBox="1"/>
            <p:nvPr/>
          </p:nvSpPr>
          <p:spPr>
            <a:xfrm>
              <a:off x="7108840" y="3350654"/>
              <a:ext cx="616547" cy="22447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800" dirty="0">
                  <a:solidFill>
                    <a:srgbClr val="FF0000"/>
                  </a:solidFill>
                </a:rPr>
                <a:t>リセット</a:t>
              </a:r>
            </a:p>
          </p:txBody>
        </p:sp>
      </p:grp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F9AE118C-C98B-4338-8416-37DFC933AA62}"/>
              </a:ext>
            </a:extLst>
          </p:cNvPr>
          <p:cNvSpPr/>
          <p:nvPr/>
        </p:nvSpPr>
        <p:spPr>
          <a:xfrm>
            <a:off x="5466952" y="2036425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6911F14C-83F3-4F75-836E-A4E94D1BDE1C}"/>
              </a:ext>
            </a:extLst>
          </p:cNvPr>
          <p:cNvSpPr/>
          <p:nvPr/>
        </p:nvSpPr>
        <p:spPr>
          <a:xfrm>
            <a:off x="5433341" y="231543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A09ABA68-05CF-451E-A226-911F6919F21F}"/>
              </a:ext>
            </a:extLst>
          </p:cNvPr>
          <p:cNvSpPr/>
          <p:nvPr/>
        </p:nvSpPr>
        <p:spPr>
          <a:xfrm>
            <a:off x="5439916" y="2665292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179CA568-1778-4028-A73C-543E213244D0}"/>
              </a:ext>
            </a:extLst>
          </p:cNvPr>
          <p:cNvSpPr/>
          <p:nvPr/>
        </p:nvSpPr>
        <p:spPr>
          <a:xfrm>
            <a:off x="5372234" y="333063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A9DD5A5A-AFB8-433D-A82B-1480499EE774}"/>
              </a:ext>
            </a:extLst>
          </p:cNvPr>
          <p:cNvSpPr/>
          <p:nvPr/>
        </p:nvSpPr>
        <p:spPr>
          <a:xfrm>
            <a:off x="5395638" y="3682874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5DF7A2A1-BB7A-45A8-8BEC-E12364A3A96E}"/>
              </a:ext>
            </a:extLst>
          </p:cNvPr>
          <p:cNvSpPr/>
          <p:nvPr/>
        </p:nvSpPr>
        <p:spPr>
          <a:xfrm>
            <a:off x="5418542" y="2930523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82343021-0287-41A1-A4C9-6BB60DEC8014}"/>
              </a:ext>
            </a:extLst>
          </p:cNvPr>
          <p:cNvSpPr txBox="1"/>
          <p:nvPr/>
        </p:nvSpPr>
        <p:spPr>
          <a:xfrm>
            <a:off x="3637332" y="4141490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208" name="フリーフォーム: 図形 207">
            <a:extLst>
              <a:ext uri="{FF2B5EF4-FFF2-40B4-BE49-F238E27FC236}">
                <a16:creationId xmlns:a16="http://schemas.microsoft.com/office/drawing/2014/main" id="{B9EE88EC-605A-4497-ADBD-381597D944BA}"/>
              </a:ext>
            </a:extLst>
          </p:cNvPr>
          <p:cNvSpPr/>
          <p:nvPr/>
        </p:nvSpPr>
        <p:spPr>
          <a:xfrm>
            <a:off x="7933674" y="824785"/>
            <a:ext cx="3975640" cy="5095671"/>
          </a:xfrm>
          <a:custGeom>
            <a:avLst/>
            <a:gdLst>
              <a:gd name="connsiteX0" fmla="*/ 0 w 8019626"/>
              <a:gd name="connsiteY0" fmla="*/ 0 h 4521482"/>
              <a:gd name="connsiteX1" fmla="*/ 8019627 w 8019626"/>
              <a:gd name="connsiteY1" fmla="*/ 0 h 4521482"/>
              <a:gd name="connsiteX2" fmla="*/ 8019627 w 8019626"/>
              <a:gd name="connsiteY2" fmla="*/ 4521482 h 4521482"/>
              <a:gd name="connsiteX3" fmla="*/ 0 w 8019626"/>
              <a:gd name="connsiteY3" fmla="*/ 4521482 h 452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9626" h="4521482">
                <a:moveTo>
                  <a:pt x="0" y="0"/>
                </a:moveTo>
                <a:lnTo>
                  <a:pt x="8019627" y="0"/>
                </a:lnTo>
                <a:lnTo>
                  <a:pt x="8019627" y="4521482"/>
                </a:lnTo>
                <a:lnTo>
                  <a:pt x="0" y="4521482"/>
                </a:lnTo>
                <a:close/>
              </a:path>
            </a:pathLst>
          </a:custGeom>
          <a:solidFill>
            <a:schemeClr val="bg1">
              <a:alpha val="55000"/>
            </a:schemeClr>
          </a:solidFill>
          <a:ln w="8701" cap="flat">
            <a:solidFill>
              <a:srgbClr val="2F528F"/>
            </a:solidFill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6417C147-63CC-4247-AD32-28FB90A26378}"/>
              </a:ext>
            </a:extLst>
          </p:cNvPr>
          <p:cNvCxnSpPr>
            <a:cxnSpLocks/>
            <a:stCxn id="161" idx="3"/>
            <a:endCxn id="181" idx="1"/>
          </p:cNvCxnSpPr>
          <p:nvPr/>
        </p:nvCxnSpPr>
        <p:spPr>
          <a:xfrm flipV="1">
            <a:off x="6424337" y="1705912"/>
            <a:ext cx="2026411" cy="204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0FC2247C-EB4E-4188-8175-E70C471C1C06}"/>
              </a:ext>
            </a:extLst>
          </p:cNvPr>
          <p:cNvCxnSpPr>
            <a:cxnSpLocks/>
            <a:endCxn id="181" idx="1"/>
          </p:cNvCxnSpPr>
          <p:nvPr/>
        </p:nvCxnSpPr>
        <p:spPr>
          <a:xfrm flipV="1">
            <a:off x="6233539" y="1705912"/>
            <a:ext cx="2217209" cy="575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EEA7383C-8DB4-4EE9-BAA2-A44A5D318C16}"/>
              </a:ext>
            </a:extLst>
          </p:cNvPr>
          <p:cNvCxnSpPr>
            <a:cxnSpLocks/>
            <a:endCxn id="181" idx="1"/>
          </p:cNvCxnSpPr>
          <p:nvPr/>
        </p:nvCxnSpPr>
        <p:spPr>
          <a:xfrm flipV="1">
            <a:off x="6198945" y="1705912"/>
            <a:ext cx="2251803" cy="861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3CC0D465-9D47-4590-BC14-14EE5794AA56}"/>
              </a:ext>
            </a:extLst>
          </p:cNvPr>
          <p:cNvCxnSpPr>
            <a:cxnSpLocks/>
          </p:cNvCxnSpPr>
          <p:nvPr/>
        </p:nvCxnSpPr>
        <p:spPr>
          <a:xfrm flipV="1">
            <a:off x="6657031" y="2532083"/>
            <a:ext cx="1722107" cy="387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3B35245F-1C7D-4250-871A-5EA7EAE82F7B}"/>
              </a:ext>
            </a:extLst>
          </p:cNvPr>
          <p:cNvCxnSpPr>
            <a:cxnSpLocks/>
            <a:endCxn id="217" idx="1"/>
          </p:cNvCxnSpPr>
          <p:nvPr/>
        </p:nvCxnSpPr>
        <p:spPr>
          <a:xfrm flipV="1">
            <a:off x="6652335" y="2520613"/>
            <a:ext cx="1760083" cy="773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F934A1E-7529-48AB-A66B-DEDA10319171}"/>
              </a:ext>
            </a:extLst>
          </p:cNvPr>
          <p:cNvCxnSpPr>
            <a:cxnSpLocks/>
            <a:endCxn id="181" idx="1"/>
          </p:cNvCxnSpPr>
          <p:nvPr/>
        </p:nvCxnSpPr>
        <p:spPr>
          <a:xfrm flipV="1">
            <a:off x="6625663" y="1705912"/>
            <a:ext cx="1825085" cy="1845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B58EA80-88EC-447E-B49D-71EDC4AF1B22}"/>
              </a:ext>
            </a:extLst>
          </p:cNvPr>
          <p:cNvSpPr txBox="1"/>
          <p:nvPr/>
        </p:nvSpPr>
        <p:spPr>
          <a:xfrm>
            <a:off x="8450748" y="1521246"/>
            <a:ext cx="275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TB[</a:t>
            </a:r>
            <a:r>
              <a:rPr kumimoji="1" lang="ja-JP" altLang="en-US" dirty="0"/>
              <a:t>日用品情報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2DC40D12-A230-43A7-94D3-622F8F355AE3}"/>
              </a:ext>
            </a:extLst>
          </p:cNvPr>
          <p:cNvSpPr txBox="1"/>
          <p:nvPr/>
        </p:nvSpPr>
        <p:spPr>
          <a:xfrm>
            <a:off x="8357637" y="2914721"/>
            <a:ext cx="2754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固有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は</a:t>
            </a:r>
            <a:endParaRPr kumimoji="1" lang="en-US" altLang="ja-JP" dirty="0"/>
          </a:p>
          <a:p>
            <a:r>
              <a:rPr kumimoji="1" lang="en-US" altLang="ja-JP" u="sng" dirty="0" err="1"/>
              <a:t>item_id</a:t>
            </a:r>
            <a:r>
              <a:rPr kumimoji="1" lang="ja-JP" altLang="en-US" u="sng" dirty="0"/>
              <a:t>ではなく</a:t>
            </a:r>
            <a:endParaRPr kumimoji="1" lang="en-US" altLang="ja-JP" u="sng" dirty="0"/>
          </a:p>
          <a:p>
            <a:r>
              <a:rPr lang="en-US" altLang="ja-JP" sz="2800" b="1" u="sng" dirty="0" err="1"/>
              <a:t>item_his_id</a:t>
            </a:r>
            <a:endParaRPr kumimoji="1" lang="ja-JP" altLang="en-US" sz="2800" b="1" u="sng" dirty="0"/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3B2D82FD-53A0-47A5-87D9-D919BDEE8131}"/>
              </a:ext>
            </a:extLst>
          </p:cNvPr>
          <p:cNvSpPr txBox="1"/>
          <p:nvPr/>
        </p:nvSpPr>
        <p:spPr>
          <a:xfrm>
            <a:off x="8412418" y="2335947"/>
            <a:ext cx="275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TB[</a:t>
            </a:r>
            <a:r>
              <a:rPr kumimoji="1" lang="ja-JP" altLang="en-US" dirty="0"/>
              <a:t>日用品</a:t>
            </a:r>
            <a:r>
              <a:rPr lang="ja-JP" altLang="en-US" dirty="0"/>
              <a:t>使用履歴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9CCC149F-7565-44C7-8BE8-F45B7E6F036E}"/>
              </a:ext>
            </a:extLst>
          </p:cNvPr>
          <p:cNvCxnSpPr>
            <a:cxnSpLocks/>
          </p:cNvCxnSpPr>
          <p:nvPr/>
        </p:nvCxnSpPr>
        <p:spPr>
          <a:xfrm>
            <a:off x="6492720" y="1458406"/>
            <a:ext cx="1942728" cy="267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テキスト ボックス 157">
            <a:extLst>
              <a:ext uri="{FF2B5EF4-FFF2-40B4-BE49-F238E27FC236}">
                <a16:creationId xmlns:a16="http://schemas.microsoft.com/office/drawing/2014/main" id="{82D1AF8D-D83F-4E15-B1AF-834D7ECBE10A}"/>
              </a:ext>
            </a:extLst>
          </p:cNvPr>
          <p:cNvSpPr txBox="1"/>
          <p:nvPr/>
        </p:nvSpPr>
        <p:spPr>
          <a:xfrm>
            <a:off x="5593427" y="3872497"/>
            <a:ext cx="1850855" cy="367370"/>
          </a:xfrm>
          <a:prstGeom prst="rect">
            <a:avLst/>
          </a:prstGeom>
          <a:noFill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33" spc="0" baseline="0" dirty="0">
                <a:solidFill>
                  <a:srgbClr val="000000"/>
                </a:solidFill>
                <a:latin typeface="游ゴシック"/>
                <a:ea typeface="游ゴシック"/>
                <a:sym typeface="游ゴシック"/>
                <a:rtl val="0"/>
              </a:rPr>
              <a:t>項目名：シャンプー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9E9482AB-5AFB-4F7A-B8F0-07C679A4EDDE}"/>
              </a:ext>
            </a:extLst>
          </p:cNvPr>
          <p:cNvSpPr txBox="1"/>
          <p:nvPr/>
        </p:nvSpPr>
        <p:spPr>
          <a:xfrm>
            <a:off x="8118507" y="4255072"/>
            <a:ext cx="3665693" cy="901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item_id</a:t>
            </a:r>
            <a:r>
              <a:rPr kumimoji="1" lang="ja-JP" altLang="en-US" b="1" dirty="0"/>
              <a:t>：商品名に紐づく</a:t>
            </a:r>
            <a:endParaRPr kumimoji="1" lang="en-US" altLang="ja-JP" b="1" dirty="0"/>
          </a:p>
          <a:p>
            <a:r>
              <a:rPr lang="en-US" altLang="ja-JP" b="1" dirty="0" err="1"/>
              <a:t>item_his_id</a:t>
            </a:r>
            <a:r>
              <a:rPr lang="ja-JP" altLang="en-US" b="1" dirty="0"/>
              <a:t>：同じ商品名でも使用開始日や使用終了日が違う</a:t>
            </a:r>
            <a:endParaRPr kumimoji="1" lang="ja-JP" altLang="en-US" b="1" dirty="0"/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EF5B4282-A401-4460-9336-E70E959DB4D2}"/>
              </a:ext>
            </a:extLst>
          </p:cNvPr>
          <p:cNvSpPr txBox="1"/>
          <p:nvPr/>
        </p:nvSpPr>
        <p:spPr>
          <a:xfrm>
            <a:off x="8675704" y="937883"/>
            <a:ext cx="27540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取得先・送信先</a:t>
            </a:r>
          </a:p>
        </p:txBody>
      </p:sp>
    </p:spTree>
    <p:extLst>
      <p:ext uri="{BB962C8B-B14F-4D97-AF65-F5344CB8AC3E}">
        <p14:creationId xmlns:p14="http://schemas.microsoft.com/office/powerpoint/2010/main" val="508759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81730BB-9652-448E-A438-CCF5ED8456B7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359412" y="1339263"/>
            <a:chExt cx="7990124" cy="507519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E8FFEB9-04B4-417C-ABB6-F6C2FBB42CFF}"/>
                </a:ext>
              </a:extLst>
            </p:cNvPr>
            <p:cNvGrpSpPr/>
            <p:nvPr/>
          </p:nvGrpSpPr>
          <p:grpSpPr>
            <a:xfrm>
              <a:off x="3359412" y="1339263"/>
              <a:ext cx="7990124" cy="5075191"/>
              <a:chOff x="3460208" y="1834139"/>
              <a:chExt cx="6760233" cy="4320845"/>
            </a:xfrm>
          </p:grpSpPr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6893D747-D696-4A7F-BE26-81CAB3A00EDE}"/>
                  </a:ext>
                </a:extLst>
              </p:cNvPr>
              <p:cNvSpPr txBox="1"/>
              <p:nvPr/>
            </p:nvSpPr>
            <p:spPr>
              <a:xfrm>
                <a:off x="3527324" y="1967390"/>
                <a:ext cx="1701580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日用品</a:t>
                </a:r>
              </a:p>
            </p:txBody>
          </p:sp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086935DA-66FC-4EE5-9384-E8D22ADC60AB}"/>
                  </a:ext>
                </a:extLst>
              </p:cNvPr>
              <p:cNvSpPr txBox="1"/>
              <p:nvPr/>
            </p:nvSpPr>
            <p:spPr>
              <a:xfrm>
                <a:off x="5228904" y="1834139"/>
                <a:ext cx="1701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</a:t>
                </a:r>
                <a:endParaRPr kumimoji="1" lang="en-US" altLang="ja-JP" dirty="0"/>
              </a:p>
            </p:txBody>
          </p:sp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78F80257-68C7-415D-99F2-B3F5FF43856B}"/>
                  </a:ext>
                </a:extLst>
              </p:cNvPr>
              <p:cNvSpPr txBox="1"/>
              <p:nvPr/>
            </p:nvSpPr>
            <p:spPr>
              <a:xfrm>
                <a:off x="3460208" y="2207490"/>
                <a:ext cx="6760233" cy="3947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81070B0C-A96F-490B-9C20-1090834517AA}"/>
                  </a:ext>
                </a:extLst>
              </p:cNvPr>
              <p:cNvSpPr txBox="1"/>
              <p:nvPr/>
            </p:nvSpPr>
            <p:spPr>
              <a:xfrm>
                <a:off x="3527572" y="3110838"/>
                <a:ext cx="21513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シンク掃除</a:t>
                </a:r>
                <a:endParaRPr lang="en-US" altLang="ja-JP" dirty="0"/>
              </a:p>
            </p:txBody>
          </p:sp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2550DAA-A1DD-407C-8C7E-9AE7DF8F36AC}"/>
                  </a:ext>
                </a:extLst>
              </p:cNvPr>
              <p:cNvSpPr txBox="1"/>
              <p:nvPr/>
            </p:nvSpPr>
            <p:spPr>
              <a:xfrm>
                <a:off x="5864941" y="3118270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週一回</a:t>
                </a:r>
                <a:endParaRPr lang="en-US" altLang="ja-JP" dirty="0"/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8C4000D-3BFE-4B3F-8142-54BA875852A3}"/>
                  </a:ext>
                </a:extLst>
              </p:cNvPr>
              <p:cNvSpPr txBox="1"/>
              <p:nvPr/>
            </p:nvSpPr>
            <p:spPr>
              <a:xfrm>
                <a:off x="7753656" y="3100209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あと４日</a:t>
                </a:r>
                <a:endParaRPr lang="en-US" altLang="ja-JP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9F94D298-1A43-4678-98BE-DDBE318017EC}"/>
                  </a:ext>
                </a:extLst>
              </p:cNvPr>
              <p:cNvSpPr txBox="1"/>
              <p:nvPr/>
            </p:nvSpPr>
            <p:spPr>
              <a:xfrm>
                <a:off x="586494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目標頻度</a:t>
                </a:r>
                <a:endParaRPr lang="en-US" altLang="ja-JP" dirty="0"/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6CCE720-BFDF-4B19-9084-B05834009B32}"/>
                  </a:ext>
                </a:extLst>
              </p:cNvPr>
              <p:cNvSpPr txBox="1"/>
              <p:nvPr/>
            </p:nvSpPr>
            <p:spPr>
              <a:xfrm>
                <a:off x="3527324" y="2405746"/>
                <a:ext cx="21513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家事項目</a:t>
                </a:r>
                <a:endParaRPr lang="en-US" altLang="ja-JP" dirty="0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C4CFD68D-B154-40AF-9089-9D2463921DC9}"/>
                  </a:ext>
                </a:extLst>
              </p:cNvPr>
              <p:cNvSpPr txBox="1"/>
              <p:nvPr/>
            </p:nvSpPr>
            <p:spPr>
              <a:xfrm>
                <a:off x="7729330" y="2413698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期限</a:t>
                </a:r>
                <a:endParaRPr lang="en-US" altLang="ja-JP" dirty="0"/>
              </a:p>
            </p:txBody>
          </p:sp>
          <p:pic>
            <p:nvPicPr>
              <p:cNvPr id="135" name="図 134">
                <a:extLst>
                  <a:ext uri="{FF2B5EF4-FFF2-40B4-BE49-F238E27FC236}">
                    <a16:creationId xmlns:a16="http://schemas.microsoft.com/office/drawing/2014/main" id="{CAEB2606-17F0-47DC-A8A4-38D64DBFB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28904" y="3179371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136" name="図 135">
                <a:extLst>
                  <a:ext uri="{FF2B5EF4-FFF2-40B4-BE49-F238E27FC236}">
                    <a16:creationId xmlns:a16="http://schemas.microsoft.com/office/drawing/2014/main" id="{E4DF5324-14D3-4A4C-BC47-BFBBDFD22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9879" y="3167248"/>
                <a:ext cx="266055" cy="266055"/>
              </a:xfrm>
              <a:prstGeom prst="rect">
                <a:avLst/>
              </a:prstGeom>
            </p:spPr>
          </p:pic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E7E1FCD8-B9F7-4B90-A48A-B278C81A9770}"/>
                  </a:ext>
                </a:extLst>
              </p:cNvPr>
              <p:cNvSpPr txBox="1"/>
              <p:nvPr/>
            </p:nvSpPr>
            <p:spPr>
              <a:xfrm>
                <a:off x="3527572" y="3597683"/>
                <a:ext cx="2151333" cy="3144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掃除</a:t>
                </a:r>
                <a:endParaRPr lang="en-US" altLang="ja-JP" dirty="0"/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BCA714C3-13E6-4561-9004-1BF37FE070F1}"/>
                  </a:ext>
                </a:extLst>
              </p:cNvPr>
              <p:cNvSpPr txBox="1"/>
              <p:nvPr/>
            </p:nvSpPr>
            <p:spPr>
              <a:xfrm>
                <a:off x="5864941" y="3605115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週一回</a:t>
                </a:r>
                <a:endParaRPr lang="en-US" altLang="ja-JP" dirty="0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BA947994-1540-4F95-9EA4-401785201D3D}"/>
                  </a:ext>
                </a:extLst>
              </p:cNvPr>
              <p:cNvSpPr txBox="1"/>
              <p:nvPr/>
            </p:nvSpPr>
            <p:spPr>
              <a:xfrm>
                <a:off x="7753656" y="3587054"/>
                <a:ext cx="15970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あと７日</a:t>
                </a:r>
                <a:endParaRPr lang="en-US" altLang="ja-JP" dirty="0"/>
              </a:p>
            </p:txBody>
          </p:sp>
          <p:pic>
            <p:nvPicPr>
              <p:cNvPr id="140" name="図 139">
                <a:extLst>
                  <a:ext uri="{FF2B5EF4-FFF2-40B4-BE49-F238E27FC236}">
                    <a16:creationId xmlns:a16="http://schemas.microsoft.com/office/drawing/2014/main" id="{8D165842-6289-49CB-B675-484945891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9878" y="3638692"/>
                <a:ext cx="266055" cy="266055"/>
              </a:xfrm>
              <a:prstGeom prst="rect">
                <a:avLst/>
              </a:prstGeom>
            </p:spPr>
          </p:pic>
          <p:pic>
            <p:nvPicPr>
              <p:cNvPr id="141" name="図 140">
                <a:extLst>
                  <a:ext uri="{FF2B5EF4-FFF2-40B4-BE49-F238E27FC236}">
                    <a16:creationId xmlns:a16="http://schemas.microsoft.com/office/drawing/2014/main" id="{C0D3430F-C5F9-4BD4-A4BB-1A6DC107BE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28904" y="3666216"/>
                <a:ext cx="266055" cy="266055"/>
              </a:xfrm>
              <a:prstGeom prst="rect">
                <a:avLst/>
              </a:prstGeom>
            </p:spPr>
          </p:pic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B91387EC-B516-44C5-A6AE-D2F03C310AD5}"/>
                  </a:ext>
                </a:extLst>
              </p:cNvPr>
              <p:cNvSpPr txBox="1"/>
              <p:nvPr/>
            </p:nvSpPr>
            <p:spPr>
              <a:xfrm>
                <a:off x="9429778" y="2424651"/>
                <a:ext cx="6462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完了</a:t>
                </a:r>
                <a:endParaRPr lang="en-US" altLang="ja-JP" dirty="0"/>
              </a:p>
            </p:txBody>
          </p:sp>
        </p:grpSp>
        <p:pic>
          <p:nvPicPr>
            <p:cNvPr id="125" name="図 124">
              <a:extLst>
                <a:ext uri="{FF2B5EF4-FFF2-40B4-BE49-F238E27FC236}">
                  <a16:creationId xmlns:a16="http://schemas.microsoft.com/office/drawing/2014/main" id="{2E7AFA5D-6A18-4BCF-A16E-FAF76917D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66199" y="5463638"/>
              <a:ext cx="661482" cy="665489"/>
            </a:xfrm>
            <a:prstGeom prst="rect">
              <a:avLst/>
            </a:prstGeom>
          </p:spPr>
        </p:pic>
      </p:grpSp>
      <p:sp>
        <p:nvSpPr>
          <p:cNvPr id="77" name="フリーフォーム: 図形 76">
            <a:extLst>
              <a:ext uri="{FF2B5EF4-FFF2-40B4-BE49-F238E27FC236}">
                <a16:creationId xmlns:a16="http://schemas.microsoft.com/office/drawing/2014/main" id="{8D457776-4210-4876-BA93-935B320B5820}"/>
              </a:ext>
            </a:extLst>
          </p:cNvPr>
          <p:cNvSpPr/>
          <p:nvPr/>
        </p:nvSpPr>
        <p:spPr>
          <a:xfrm>
            <a:off x="25000" y="55532"/>
            <a:ext cx="10311786" cy="6782338"/>
          </a:xfrm>
          <a:custGeom>
            <a:avLst/>
            <a:gdLst>
              <a:gd name="connsiteX0" fmla="*/ 0 w 8019626"/>
              <a:gd name="connsiteY0" fmla="*/ 0 h 4521482"/>
              <a:gd name="connsiteX1" fmla="*/ 8019627 w 8019626"/>
              <a:gd name="connsiteY1" fmla="*/ 0 h 4521482"/>
              <a:gd name="connsiteX2" fmla="*/ 8019627 w 8019626"/>
              <a:gd name="connsiteY2" fmla="*/ 4521482 h 4521482"/>
              <a:gd name="connsiteX3" fmla="*/ 0 w 8019626"/>
              <a:gd name="connsiteY3" fmla="*/ 4521482 h 452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9626" h="4521482">
                <a:moveTo>
                  <a:pt x="0" y="0"/>
                </a:moveTo>
                <a:lnTo>
                  <a:pt x="8019627" y="0"/>
                </a:lnTo>
                <a:lnTo>
                  <a:pt x="8019627" y="4521482"/>
                </a:lnTo>
                <a:lnTo>
                  <a:pt x="0" y="4521482"/>
                </a:lnTo>
                <a:close/>
              </a:path>
            </a:pathLst>
          </a:custGeom>
          <a:solidFill>
            <a:schemeClr val="bg1">
              <a:alpha val="55000"/>
            </a:schemeClr>
          </a:solidFill>
          <a:ln w="8701" cap="flat">
            <a:solidFill>
              <a:srgbClr val="2F528F"/>
            </a:solidFill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C1679A9-126F-4FBA-A17F-9667B8C9AF5B}"/>
              </a:ext>
            </a:extLst>
          </p:cNvPr>
          <p:cNvGrpSpPr/>
          <p:nvPr/>
        </p:nvGrpSpPr>
        <p:grpSpPr>
          <a:xfrm>
            <a:off x="652141" y="1205140"/>
            <a:ext cx="9987573" cy="5131205"/>
            <a:chOff x="652141" y="1205140"/>
            <a:chExt cx="9987573" cy="5131205"/>
          </a:xfrm>
        </p:grpSpPr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90E4796F-7C52-4E45-B187-D77E79F58DFD}"/>
                </a:ext>
              </a:extLst>
            </p:cNvPr>
            <p:cNvSpPr txBox="1"/>
            <p:nvPr/>
          </p:nvSpPr>
          <p:spPr>
            <a:xfrm>
              <a:off x="7479889" y="1205140"/>
              <a:ext cx="2503717" cy="113877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>
                  <a:solidFill>
                    <a:schemeClr val="bg1"/>
                  </a:solidFill>
                </a:rPr>
                <a:t>UPDATE</a:t>
              </a:r>
            </a:p>
            <a:p>
              <a:pPr algn="ctr"/>
              <a:r>
                <a:rPr lang="ja-JP" altLang="en-US" dirty="0">
                  <a:solidFill>
                    <a:schemeClr val="bg1"/>
                  </a:solidFill>
                </a:rPr>
                <a:t>フラグを</a:t>
              </a:r>
              <a:r>
                <a:rPr lang="en-US" altLang="ja-JP" dirty="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kumimoji="1" lang="ja-JP" altLang="en-US" dirty="0">
                  <a:solidFill>
                    <a:schemeClr val="bg1"/>
                  </a:solidFill>
                </a:rPr>
                <a:t>実施日を現在日時</a:t>
              </a: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1FB2E935-63CB-4221-964E-EF5A8C600043}"/>
                </a:ext>
              </a:extLst>
            </p:cNvPr>
            <p:cNvSpPr txBox="1"/>
            <p:nvPr/>
          </p:nvSpPr>
          <p:spPr>
            <a:xfrm>
              <a:off x="652141" y="1525819"/>
              <a:ext cx="3332448" cy="2339102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>
                  <a:solidFill>
                    <a:schemeClr val="bg1"/>
                  </a:solidFill>
                </a:rPr>
                <a:t>SELECT</a:t>
              </a:r>
            </a:p>
            <a:p>
              <a:pPr algn="ctr"/>
              <a:r>
                <a:rPr kumimoji="1" lang="en-US" altLang="ja-JP" sz="2400" dirty="0" err="1">
                  <a:solidFill>
                    <a:schemeClr val="bg1"/>
                  </a:solidFill>
                </a:rPr>
                <a:t>hw_his_id</a:t>
              </a:r>
              <a:r>
                <a:rPr kumimoji="1" lang="ja-JP" altLang="en-US" dirty="0">
                  <a:solidFill>
                    <a:schemeClr val="bg1"/>
                  </a:solidFill>
                </a:rPr>
                <a:t>を基に</a:t>
              </a:r>
              <a:endParaRPr kumimoji="1" lang="en-US" altLang="ja-JP" dirty="0">
                <a:solidFill>
                  <a:schemeClr val="bg1"/>
                </a:solidFill>
              </a:endParaRPr>
            </a:p>
            <a:p>
              <a:pPr algn="ctr"/>
              <a:r>
                <a:rPr lang="ja-JP" altLang="en-US" sz="2400" u="sng" dirty="0">
                  <a:solidFill>
                    <a:schemeClr val="bg1"/>
                  </a:solidFill>
                </a:rPr>
                <a:t>履歴</a:t>
              </a:r>
              <a:r>
                <a:rPr lang="en-US" altLang="ja-JP" sz="2400" u="sng" dirty="0">
                  <a:solidFill>
                    <a:schemeClr val="bg1"/>
                  </a:solidFill>
                </a:rPr>
                <a:t>TB</a:t>
              </a:r>
              <a:r>
                <a:rPr lang="ja-JP" altLang="en-US" dirty="0">
                  <a:solidFill>
                    <a:schemeClr val="bg1"/>
                  </a:solidFill>
                </a:rPr>
                <a:t>から</a:t>
              </a:r>
              <a:r>
                <a:rPr lang="en-US" altLang="ja-JP" sz="2400" dirty="0" err="1">
                  <a:solidFill>
                    <a:schemeClr val="bg1"/>
                  </a:solidFill>
                </a:rPr>
                <a:t>hw_id</a:t>
              </a:r>
              <a:r>
                <a:rPr lang="ja-JP" altLang="en-US" dirty="0">
                  <a:solidFill>
                    <a:schemeClr val="bg1"/>
                  </a:solidFill>
                </a:rPr>
                <a:t>を抽出</a:t>
              </a:r>
              <a:endParaRPr lang="en-US" altLang="ja-JP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bg1"/>
                  </a:solidFill>
                </a:rPr>
                <a:t>↓</a:t>
              </a:r>
              <a:endParaRPr kumimoji="1" lang="en-US" altLang="ja-JP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ja-JP" sz="2400" dirty="0" err="1">
                  <a:solidFill>
                    <a:schemeClr val="bg1"/>
                  </a:solidFill>
                </a:rPr>
                <a:t>hw_id</a:t>
              </a:r>
              <a:r>
                <a:rPr kumimoji="1" lang="ja-JP" altLang="en-US" dirty="0">
                  <a:solidFill>
                    <a:schemeClr val="bg1"/>
                  </a:solidFill>
                </a:rPr>
                <a:t>を基に</a:t>
              </a:r>
              <a:r>
                <a:rPr kumimoji="1" lang="ja-JP" altLang="en-US" sz="2400" u="sng" dirty="0">
                  <a:solidFill>
                    <a:schemeClr val="bg1"/>
                  </a:solidFill>
                </a:rPr>
                <a:t>情報</a:t>
              </a:r>
              <a:r>
                <a:rPr kumimoji="1" lang="en-US" altLang="ja-JP" sz="2400" u="sng" dirty="0">
                  <a:solidFill>
                    <a:schemeClr val="bg1"/>
                  </a:solidFill>
                </a:rPr>
                <a:t>TB</a:t>
              </a:r>
              <a:r>
                <a:rPr kumimoji="1" lang="ja-JP" altLang="en-US" dirty="0">
                  <a:solidFill>
                    <a:schemeClr val="bg1"/>
                  </a:solidFill>
                </a:rPr>
                <a:t>から</a:t>
              </a:r>
              <a:endParaRPr lang="en-US" altLang="ja-JP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ja-JP" sz="2400" dirty="0" err="1">
                  <a:solidFill>
                    <a:schemeClr val="bg1"/>
                  </a:solidFill>
                </a:rPr>
                <a:t>hw_freq</a:t>
              </a:r>
              <a:r>
                <a:rPr lang="en-US" altLang="ja-JP" dirty="0">
                  <a:solidFill>
                    <a:schemeClr val="bg1"/>
                  </a:solidFill>
                </a:rPr>
                <a:t>(</a:t>
              </a:r>
              <a:r>
                <a:rPr lang="ja-JP" altLang="en-US" dirty="0">
                  <a:solidFill>
                    <a:schemeClr val="bg1"/>
                  </a:solidFill>
                </a:rPr>
                <a:t>目標頻度</a:t>
              </a:r>
              <a:r>
                <a:rPr lang="en-US" altLang="ja-JP" dirty="0">
                  <a:solidFill>
                    <a:schemeClr val="bg1"/>
                  </a:solidFill>
                </a:rPr>
                <a:t>)</a:t>
              </a:r>
              <a:r>
                <a:rPr lang="ja-JP" altLang="en-US" dirty="0">
                  <a:solidFill>
                    <a:schemeClr val="bg1"/>
                  </a:solidFill>
                </a:rPr>
                <a:t>を抽出</a:t>
              </a:r>
              <a:endParaRPr kumimoji="1" lang="en-US" altLang="ja-JP" dirty="0">
                <a:solidFill>
                  <a:schemeClr val="bg1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5DB90923-103C-4E30-9365-076CA3308576}"/>
                </a:ext>
              </a:extLst>
            </p:cNvPr>
            <p:cNvSpPr txBox="1"/>
            <p:nvPr/>
          </p:nvSpPr>
          <p:spPr>
            <a:xfrm>
              <a:off x="3782398" y="4274242"/>
              <a:ext cx="5903635" cy="206210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>
                  <a:solidFill>
                    <a:schemeClr val="bg1"/>
                  </a:solidFill>
                </a:rPr>
                <a:t>INSERT</a:t>
              </a:r>
              <a:r>
                <a:rPr lang="ja-JP" altLang="en-US" sz="3200" dirty="0">
                  <a:solidFill>
                    <a:schemeClr val="bg1"/>
                  </a:solidFill>
                </a:rPr>
                <a:t>（次の家事）</a:t>
              </a:r>
              <a:endParaRPr lang="en-US" altLang="ja-JP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ja-JP" sz="2400" dirty="0" err="1">
                  <a:solidFill>
                    <a:schemeClr val="bg1"/>
                  </a:solidFill>
                </a:rPr>
                <a:t>hw_id</a:t>
              </a:r>
              <a:r>
                <a:rPr lang="ja-JP" altLang="en-US" sz="2400" dirty="0">
                  <a:solidFill>
                    <a:schemeClr val="bg1"/>
                  </a:solidFill>
                </a:rPr>
                <a:t>と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pPr algn="ctr"/>
              <a:r>
                <a:rPr lang="ja-JP" altLang="en-US" sz="2400" dirty="0">
                  <a:solidFill>
                    <a:schemeClr val="bg1"/>
                  </a:solidFill>
                </a:rPr>
                <a:t>現在日時＋</a:t>
              </a:r>
              <a:r>
                <a:rPr lang="en-US" altLang="ja-JP" sz="2400" dirty="0" err="1">
                  <a:solidFill>
                    <a:schemeClr val="bg1"/>
                  </a:solidFill>
                </a:rPr>
                <a:t>hw_ferq</a:t>
              </a:r>
              <a:r>
                <a:rPr lang="en-US" altLang="ja-JP" sz="2400" dirty="0">
                  <a:solidFill>
                    <a:schemeClr val="bg1"/>
                  </a:solidFill>
                </a:rPr>
                <a:t>(</a:t>
              </a:r>
              <a:r>
                <a:rPr lang="ja-JP" altLang="en-US" sz="2400" dirty="0">
                  <a:solidFill>
                    <a:schemeClr val="bg1"/>
                  </a:solidFill>
                </a:rPr>
                <a:t>目標実施日</a:t>
              </a:r>
              <a:r>
                <a:rPr lang="en-US" altLang="ja-JP" sz="2400" dirty="0">
                  <a:solidFill>
                    <a:schemeClr val="bg1"/>
                  </a:solidFill>
                </a:rPr>
                <a:t>)</a:t>
              </a:r>
              <a:r>
                <a:rPr lang="ja-JP" altLang="en-US" sz="2400" dirty="0">
                  <a:solidFill>
                    <a:schemeClr val="bg1"/>
                  </a:solidFill>
                </a:rPr>
                <a:t>を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pPr algn="ctr"/>
              <a:r>
                <a:rPr lang="ja-JP" altLang="en-US" sz="2400" u="sng" dirty="0">
                  <a:solidFill>
                    <a:schemeClr val="bg1"/>
                  </a:solidFill>
                </a:rPr>
                <a:t>履歴</a:t>
              </a:r>
              <a:r>
                <a:rPr lang="en-US" altLang="ja-JP" sz="2400" u="sng" dirty="0">
                  <a:solidFill>
                    <a:schemeClr val="bg1"/>
                  </a:solidFill>
                </a:rPr>
                <a:t>TB</a:t>
              </a:r>
              <a:r>
                <a:rPr lang="ja-JP" altLang="en-US" sz="2000" dirty="0">
                  <a:solidFill>
                    <a:schemeClr val="bg1"/>
                  </a:solidFill>
                </a:rPr>
                <a:t>の</a:t>
              </a:r>
              <a:r>
                <a:rPr lang="ja-JP" altLang="en-US" sz="2400" dirty="0">
                  <a:solidFill>
                    <a:schemeClr val="bg1"/>
                  </a:solidFill>
                </a:rPr>
                <a:t>家事</a:t>
              </a:r>
              <a:r>
                <a:rPr lang="en-US" altLang="ja-JP" sz="2400" dirty="0">
                  <a:solidFill>
                    <a:schemeClr val="bg1"/>
                  </a:solidFill>
                </a:rPr>
                <a:t>ID</a:t>
              </a:r>
              <a:r>
                <a:rPr lang="ja-JP" altLang="en-US" sz="2400" dirty="0">
                  <a:solidFill>
                    <a:schemeClr val="bg1"/>
                  </a:solidFill>
                </a:rPr>
                <a:t>カラム、期日カラムに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pPr algn="ctr"/>
              <a:r>
                <a:rPr lang="ja-JP" altLang="en-US" sz="2400" dirty="0">
                  <a:solidFill>
                    <a:schemeClr val="bg1"/>
                  </a:solidFill>
                </a:rPr>
                <a:t>設定して新規レコードを挿入</a:t>
              </a:r>
              <a:endParaRPr lang="en-US" altLang="ja-JP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8D73FD2B-91BC-4A73-8149-8A1313D55CBE}"/>
                </a:ext>
              </a:extLst>
            </p:cNvPr>
            <p:cNvCxnSpPr>
              <a:cxnSpLocks/>
              <a:stCxn id="136" idx="1"/>
            </p:cNvCxnSpPr>
            <p:nvPr/>
          </p:nvCxnSpPr>
          <p:spPr>
            <a:xfrm flipH="1" flipV="1">
              <a:off x="9099045" y="2343913"/>
              <a:ext cx="1540669" cy="717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03574B6-4D33-4EC4-B5A5-EE29F7C1D385}"/>
                </a:ext>
              </a:extLst>
            </p:cNvPr>
            <p:cNvCxnSpPr>
              <a:cxnSpLocks/>
              <a:stCxn id="80" idx="1"/>
            </p:cNvCxnSpPr>
            <p:nvPr/>
          </p:nvCxnSpPr>
          <p:spPr>
            <a:xfrm flipH="1">
              <a:off x="3984591" y="1774527"/>
              <a:ext cx="3495298" cy="8054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6184E0DE-EDFC-44C7-83A8-49FBD48D8671}"/>
                </a:ext>
              </a:extLst>
            </p:cNvPr>
            <p:cNvCxnSpPr>
              <a:cxnSpLocks/>
            </p:cNvCxnSpPr>
            <p:nvPr/>
          </p:nvCxnSpPr>
          <p:spPr>
            <a:xfrm>
              <a:off x="2213757" y="3885918"/>
              <a:ext cx="1543779" cy="1568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167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E8FFEB9-04B4-417C-ABB6-F6C2FBB42CFF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460208" y="1834139"/>
            <a:chExt cx="6760233" cy="4320845"/>
          </a:xfrm>
        </p:grpSpPr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6893D747-D696-4A7F-BE26-81CAB3A00EDE}"/>
                </a:ext>
              </a:extLst>
            </p:cNvPr>
            <p:cNvSpPr txBox="1"/>
            <p:nvPr/>
          </p:nvSpPr>
          <p:spPr>
            <a:xfrm>
              <a:off x="3527324" y="1967390"/>
              <a:ext cx="170158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日用品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086935DA-66FC-4EE5-9384-E8D22ADC60AB}"/>
                </a:ext>
              </a:extLst>
            </p:cNvPr>
            <p:cNvSpPr txBox="1"/>
            <p:nvPr/>
          </p:nvSpPr>
          <p:spPr>
            <a:xfrm>
              <a:off x="5228904" y="1834139"/>
              <a:ext cx="17015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</a:t>
              </a:r>
              <a:endParaRPr kumimoji="1" lang="en-US" altLang="ja-JP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78F80257-68C7-415D-99F2-B3F5FF43856B}"/>
                </a:ext>
              </a:extLst>
            </p:cNvPr>
            <p:cNvSpPr txBox="1"/>
            <p:nvPr/>
          </p:nvSpPr>
          <p:spPr>
            <a:xfrm>
              <a:off x="3460208" y="2207490"/>
              <a:ext cx="6760233" cy="39474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1070B0C-A96F-490B-9C20-1090834517AA}"/>
                </a:ext>
              </a:extLst>
            </p:cNvPr>
            <p:cNvSpPr txBox="1"/>
            <p:nvPr/>
          </p:nvSpPr>
          <p:spPr>
            <a:xfrm>
              <a:off x="3527572" y="3110838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シンク掃除</a:t>
              </a:r>
              <a:endParaRPr lang="en-US" altLang="ja-JP" dirty="0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A2550DAA-A1DD-407C-8C7E-9AE7DF8F36AC}"/>
                </a:ext>
              </a:extLst>
            </p:cNvPr>
            <p:cNvSpPr txBox="1"/>
            <p:nvPr/>
          </p:nvSpPr>
          <p:spPr>
            <a:xfrm>
              <a:off x="5864941" y="3118270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98C4000D-3BFE-4B3F-8142-54BA875852A3}"/>
                </a:ext>
              </a:extLst>
            </p:cNvPr>
            <p:cNvSpPr txBox="1"/>
            <p:nvPr/>
          </p:nvSpPr>
          <p:spPr>
            <a:xfrm>
              <a:off x="7753656" y="3100209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あと４日</a:t>
              </a:r>
              <a:endParaRPr lang="en-US" altLang="ja-JP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9F94D298-1A43-4678-98BE-DDBE318017EC}"/>
                </a:ext>
              </a:extLst>
            </p:cNvPr>
            <p:cNvSpPr txBox="1"/>
            <p:nvPr/>
          </p:nvSpPr>
          <p:spPr>
            <a:xfrm>
              <a:off x="586494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目標頻度</a:t>
              </a:r>
              <a:endParaRPr lang="en-US" altLang="ja-JP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26CCE720-BFDF-4B19-9084-B05834009B32}"/>
                </a:ext>
              </a:extLst>
            </p:cNvPr>
            <p:cNvSpPr txBox="1"/>
            <p:nvPr/>
          </p:nvSpPr>
          <p:spPr>
            <a:xfrm>
              <a:off x="3527324" y="2405746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家事項目</a:t>
              </a:r>
              <a:endParaRPr lang="en-US" altLang="ja-JP" dirty="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C4CFD68D-B154-40AF-9089-9D2463921DC9}"/>
                </a:ext>
              </a:extLst>
            </p:cNvPr>
            <p:cNvSpPr txBox="1"/>
            <p:nvPr/>
          </p:nvSpPr>
          <p:spPr>
            <a:xfrm>
              <a:off x="772933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期限</a:t>
              </a:r>
              <a:endParaRPr lang="en-US" altLang="ja-JP" dirty="0"/>
            </a:p>
          </p:txBody>
        </p:sp>
        <p:pic>
          <p:nvPicPr>
            <p:cNvPr id="135" name="図 134">
              <a:extLst>
                <a:ext uri="{FF2B5EF4-FFF2-40B4-BE49-F238E27FC236}">
                  <a16:creationId xmlns:a16="http://schemas.microsoft.com/office/drawing/2014/main" id="{CAEB2606-17F0-47DC-A8A4-38D64DBFB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179371"/>
              <a:ext cx="266055" cy="266055"/>
            </a:xfrm>
            <a:prstGeom prst="rect">
              <a:avLst/>
            </a:prstGeom>
          </p:spPr>
        </p:pic>
        <p:pic>
          <p:nvPicPr>
            <p:cNvPr id="136" name="図 135">
              <a:extLst>
                <a:ext uri="{FF2B5EF4-FFF2-40B4-BE49-F238E27FC236}">
                  <a16:creationId xmlns:a16="http://schemas.microsoft.com/office/drawing/2014/main" id="{E4DF5324-14D3-4A4C-BC47-BFBBDFD2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9" y="3167248"/>
              <a:ext cx="266055" cy="266055"/>
            </a:xfrm>
            <a:prstGeom prst="rect">
              <a:avLst/>
            </a:prstGeom>
          </p:spPr>
        </p:pic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E7E1FCD8-B9F7-4B90-A48A-B278C81A9770}"/>
                </a:ext>
              </a:extLst>
            </p:cNvPr>
            <p:cNvSpPr txBox="1"/>
            <p:nvPr/>
          </p:nvSpPr>
          <p:spPr>
            <a:xfrm>
              <a:off x="3527572" y="3597683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トイレ掃除</a:t>
              </a:r>
              <a:endParaRPr lang="en-US" altLang="ja-JP" dirty="0"/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CA714C3-13E6-4561-9004-1BF37FE070F1}"/>
                </a:ext>
              </a:extLst>
            </p:cNvPr>
            <p:cNvSpPr txBox="1"/>
            <p:nvPr/>
          </p:nvSpPr>
          <p:spPr>
            <a:xfrm>
              <a:off x="5864941" y="3605115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BA947994-1540-4F95-9EA4-401785201D3D}"/>
                </a:ext>
              </a:extLst>
            </p:cNvPr>
            <p:cNvSpPr txBox="1"/>
            <p:nvPr/>
          </p:nvSpPr>
          <p:spPr>
            <a:xfrm>
              <a:off x="7753656" y="3587054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あと７日</a:t>
              </a:r>
              <a:endParaRPr lang="en-US" altLang="ja-JP" dirty="0"/>
            </a:p>
          </p:txBody>
        </p:sp>
        <p:pic>
          <p:nvPicPr>
            <p:cNvPr id="140" name="図 139">
              <a:extLst>
                <a:ext uri="{FF2B5EF4-FFF2-40B4-BE49-F238E27FC236}">
                  <a16:creationId xmlns:a16="http://schemas.microsoft.com/office/drawing/2014/main" id="{8D165842-6289-49CB-B675-48494589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8" y="3638692"/>
              <a:ext cx="266055" cy="266055"/>
            </a:xfrm>
            <a:prstGeom prst="rect">
              <a:avLst/>
            </a:prstGeom>
          </p:spPr>
        </p:pic>
        <p:pic>
          <p:nvPicPr>
            <p:cNvPr id="141" name="図 140">
              <a:extLst>
                <a:ext uri="{FF2B5EF4-FFF2-40B4-BE49-F238E27FC236}">
                  <a16:creationId xmlns:a16="http://schemas.microsoft.com/office/drawing/2014/main" id="{C0D3430F-C5F9-4BD4-A4BB-1A6DC107B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666216"/>
              <a:ext cx="266055" cy="266055"/>
            </a:xfrm>
            <a:prstGeom prst="rect">
              <a:avLst/>
            </a:prstGeom>
          </p:spPr>
        </p:pic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91387EC-B516-44C5-A6AE-D2F03C310AD5}"/>
                </a:ext>
              </a:extLst>
            </p:cNvPr>
            <p:cNvSpPr txBox="1"/>
            <p:nvPr/>
          </p:nvSpPr>
          <p:spPr>
            <a:xfrm>
              <a:off x="9429778" y="2424651"/>
              <a:ext cx="6462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完了</a:t>
              </a:r>
              <a:endParaRPr lang="en-US" altLang="ja-JP" dirty="0"/>
            </a:p>
          </p:txBody>
        </p:sp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2E7AFA5D-6A18-4BCF-A16E-FAF76917DC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199" y="5463638"/>
            <a:ext cx="661482" cy="665489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E2E2F6F-ACD7-478D-8957-8D9D2959A643}"/>
              </a:ext>
            </a:extLst>
          </p:cNvPr>
          <p:cNvSpPr/>
          <p:nvPr/>
        </p:nvSpPr>
        <p:spPr>
          <a:xfrm>
            <a:off x="192256" y="63909"/>
            <a:ext cx="11704698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E288AB2-6723-4184-BA33-B3DB9084B601}"/>
              </a:ext>
            </a:extLst>
          </p:cNvPr>
          <p:cNvSpPr txBox="1"/>
          <p:nvPr/>
        </p:nvSpPr>
        <p:spPr>
          <a:xfrm>
            <a:off x="2880692" y="228597"/>
            <a:ext cx="5637525" cy="6278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項目名：シンク掃除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目標頻度：〇日に１回</a:t>
            </a:r>
            <a:endParaRPr lang="en-US" altLang="ja-JP" dirty="0"/>
          </a:p>
          <a:p>
            <a:pPr algn="ctr"/>
            <a:r>
              <a:rPr lang="ja-JP" altLang="en-US" dirty="0"/>
              <a:t>前回実施日：〇〇</a:t>
            </a:r>
            <a:r>
              <a:rPr lang="en-US" altLang="ja-JP" dirty="0"/>
              <a:t>/06/08</a:t>
            </a:r>
            <a:r>
              <a:rPr lang="ja-JP" altLang="en-US" dirty="0"/>
              <a:t>□</a:t>
            </a:r>
            <a:endParaRPr lang="en-US" altLang="ja-JP" sz="1200" dirty="0"/>
          </a:p>
          <a:p>
            <a:pPr algn="ctr"/>
            <a:r>
              <a:rPr lang="ja-JP" altLang="en-US" dirty="0"/>
              <a:t>次回実施期限：〇〇</a:t>
            </a:r>
            <a:r>
              <a:rPr lang="en-US" altLang="ja-JP" dirty="0"/>
              <a:t>/06/15</a:t>
            </a:r>
            <a:r>
              <a:rPr lang="ja-JP" altLang="en-US" dirty="0"/>
              <a:t>　</a:t>
            </a:r>
            <a:endParaRPr lang="en-US" altLang="ja-JP" dirty="0"/>
          </a:p>
          <a:p>
            <a:pPr lvl="0" algn="ctr"/>
            <a:r>
              <a:rPr lang="ja-JP" altLang="en-US" dirty="0"/>
              <a:t>備考：</a:t>
            </a:r>
            <a:endParaRPr lang="en-US" altLang="ja-JP" dirty="0"/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（編集画面で日付の横に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□＝カレンダーのアイコンが表示され、日付を指定できる。）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履歴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/06/08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/06/01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/05/26</a:t>
            </a:r>
            <a:r>
              <a:rPr lang="ja-JP" altLang="en-US" dirty="0"/>
              <a:t>□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0DB2C83-25A0-476D-928F-03B1561F77FA}"/>
              </a:ext>
            </a:extLst>
          </p:cNvPr>
          <p:cNvSpPr txBox="1"/>
          <p:nvPr/>
        </p:nvSpPr>
        <p:spPr>
          <a:xfrm>
            <a:off x="4584465" y="4833048"/>
            <a:ext cx="7047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B5AF3F-DAE6-4486-BE42-CB54F2E068C4}"/>
              </a:ext>
            </a:extLst>
          </p:cNvPr>
          <p:cNvSpPr txBox="1"/>
          <p:nvPr/>
        </p:nvSpPr>
        <p:spPr>
          <a:xfrm>
            <a:off x="5823697" y="4827732"/>
            <a:ext cx="70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6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/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E8FFEB9-04B4-417C-ABB6-F6C2FBB42CFF}"/>
              </a:ext>
            </a:extLst>
          </p:cNvPr>
          <p:cNvGrpSpPr/>
          <p:nvPr/>
        </p:nvGrpSpPr>
        <p:grpSpPr>
          <a:xfrm>
            <a:off x="3359412" y="1339263"/>
            <a:ext cx="7990124" cy="5075191"/>
            <a:chOff x="3460208" y="1834139"/>
            <a:chExt cx="6760233" cy="4320845"/>
          </a:xfrm>
        </p:grpSpPr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6893D747-D696-4A7F-BE26-81CAB3A00EDE}"/>
                </a:ext>
              </a:extLst>
            </p:cNvPr>
            <p:cNvSpPr txBox="1"/>
            <p:nvPr/>
          </p:nvSpPr>
          <p:spPr>
            <a:xfrm>
              <a:off x="3527324" y="1967390"/>
              <a:ext cx="170158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日用品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086935DA-66FC-4EE5-9384-E8D22ADC60AB}"/>
                </a:ext>
              </a:extLst>
            </p:cNvPr>
            <p:cNvSpPr txBox="1"/>
            <p:nvPr/>
          </p:nvSpPr>
          <p:spPr>
            <a:xfrm>
              <a:off x="5228904" y="1834139"/>
              <a:ext cx="17015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</a:t>
              </a:r>
              <a:endParaRPr kumimoji="1" lang="en-US" altLang="ja-JP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78F80257-68C7-415D-99F2-B3F5FF43856B}"/>
                </a:ext>
              </a:extLst>
            </p:cNvPr>
            <p:cNvSpPr txBox="1"/>
            <p:nvPr/>
          </p:nvSpPr>
          <p:spPr>
            <a:xfrm>
              <a:off x="3460208" y="2207490"/>
              <a:ext cx="6760233" cy="39474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1070B0C-A96F-490B-9C20-1090834517AA}"/>
                </a:ext>
              </a:extLst>
            </p:cNvPr>
            <p:cNvSpPr txBox="1"/>
            <p:nvPr/>
          </p:nvSpPr>
          <p:spPr>
            <a:xfrm>
              <a:off x="3527572" y="3110838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シンク掃除</a:t>
              </a:r>
              <a:endParaRPr lang="en-US" altLang="ja-JP" dirty="0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A2550DAA-A1DD-407C-8C7E-9AE7DF8F36AC}"/>
                </a:ext>
              </a:extLst>
            </p:cNvPr>
            <p:cNvSpPr txBox="1"/>
            <p:nvPr/>
          </p:nvSpPr>
          <p:spPr>
            <a:xfrm>
              <a:off x="5864941" y="3118270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98C4000D-3BFE-4B3F-8142-54BA875852A3}"/>
                </a:ext>
              </a:extLst>
            </p:cNvPr>
            <p:cNvSpPr txBox="1"/>
            <p:nvPr/>
          </p:nvSpPr>
          <p:spPr>
            <a:xfrm>
              <a:off x="7753656" y="3100209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あと４日</a:t>
              </a:r>
              <a:endParaRPr lang="en-US" altLang="ja-JP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9F94D298-1A43-4678-98BE-DDBE318017EC}"/>
                </a:ext>
              </a:extLst>
            </p:cNvPr>
            <p:cNvSpPr txBox="1"/>
            <p:nvPr/>
          </p:nvSpPr>
          <p:spPr>
            <a:xfrm>
              <a:off x="586494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目標頻度</a:t>
              </a:r>
              <a:endParaRPr lang="en-US" altLang="ja-JP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26CCE720-BFDF-4B19-9084-B05834009B32}"/>
                </a:ext>
              </a:extLst>
            </p:cNvPr>
            <p:cNvSpPr txBox="1"/>
            <p:nvPr/>
          </p:nvSpPr>
          <p:spPr>
            <a:xfrm>
              <a:off x="3527324" y="2405746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家事項目</a:t>
              </a:r>
              <a:endParaRPr lang="en-US" altLang="ja-JP" dirty="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C4CFD68D-B154-40AF-9089-9D2463921DC9}"/>
                </a:ext>
              </a:extLst>
            </p:cNvPr>
            <p:cNvSpPr txBox="1"/>
            <p:nvPr/>
          </p:nvSpPr>
          <p:spPr>
            <a:xfrm>
              <a:off x="7729330" y="2413698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期限</a:t>
              </a:r>
              <a:endParaRPr lang="en-US" altLang="ja-JP" dirty="0"/>
            </a:p>
          </p:txBody>
        </p:sp>
        <p:pic>
          <p:nvPicPr>
            <p:cNvPr id="135" name="図 134">
              <a:extLst>
                <a:ext uri="{FF2B5EF4-FFF2-40B4-BE49-F238E27FC236}">
                  <a16:creationId xmlns:a16="http://schemas.microsoft.com/office/drawing/2014/main" id="{CAEB2606-17F0-47DC-A8A4-38D64DBFB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179371"/>
              <a:ext cx="266055" cy="266055"/>
            </a:xfrm>
            <a:prstGeom prst="rect">
              <a:avLst/>
            </a:prstGeom>
          </p:spPr>
        </p:pic>
        <p:pic>
          <p:nvPicPr>
            <p:cNvPr id="136" name="図 135">
              <a:extLst>
                <a:ext uri="{FF2B5EF4-FFF2-40B4-BE49-F238E27FC236}">
                  <a16:creationId xmlns:a16="http://schemas.microsoft.com/office/drawing/2014/main" id="{E4DF5324-14D3-4A4C-BC47-BFBBDFD2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9" y="3167248"/>
              <a:ext cx="266055" cy="266055"/>
            </a:xfrm>
            <a:prstGeom prst="rect">
              <a:avLst/>
            </a:prstGeom>
          </p:spPr>
        </p:pic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E7E1FCD8-B9F7-4B90-A48A-B278C81A9770}"/>
                </a:ext>
              </a:extLst>
            </p:cNvPr>
            <p:cNvSpPr txBox="1"/>
            <p:nvPr/>
          </p:nvSpPr>
          <p:spPr>
            <a:xfrm>
              <a:off x="3527572" y="3597683"/>
              <a:ext cx="2151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トイレ掃除</a:t>
              </a:r>
              <a:endParaRPr lang="en-US" altLang="ja-JP" dirty="0"/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CA714C3-13E6-4561-9004-1BF37FE070F1}"/>
                </a:ext>
              </a:extLst>
            </p:cNvPr>
            <p:cNvSpPr txBox="1"/>
            <p:nvPr/>
          </p:nvSpPr>
          <p:spPr>
            <a:xfrm>
              <a:off x="5864941" y="3605115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週一回</a:t>
              </a:r>
              <a:endParaRPr lang="en-US" altLang="ja-JP" dirty="0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BA947994-1540-4F95-9EA4-401785201D3D}"/>
                </a:ext>
              </a:extLst>
            </p:cNvPr>
            <p:cNvSpPr txBox="1"/>
            <p:nvPr/>
          </p:nvSpPr>
          <p:spPr>
            <a:xfrm>
              <a:off x="7753656" y="3587054"/>
              <a:ext cx="15970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あと７日</a:t>
              </a:r>
              <a:endParaRPr lang="en-US" altLang="ja-JP" dirty="0"/>
            </a:p>
          </p:txBody>
        </p:sp>
        <p:pic>
          <p:nvPicPr>
            <p:cNvPr id="140" name="図 139">
              <a:extLst>
                <a:ext uri="{FF2B5EF4-FFF2-40B4-BE49-F238E27FC236}">
                  <a16:creationId xmlns:a16="http://schemas.microsoft.com/office/drawing/2014/main" id="{8D165842-6289-49CB-B675-48494589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9878" y="3638692"/>
              <a:ext cx="266055" cy="266055"/>
            </a:xfrm>
            <a:prstGeom prst="rect">
              <a:avLst/>
            </a:prstGeom>
          </p:spPr>
        </p:pic>
        <p:pic>
          <p:nvPicPr>
            <p:cNvPr id="141" name="図 140">
              <a:extLst>
                <a:ext uri="{FF2B5EF4-FFF2-40B4-BE49-F238E27FC236}">
                  <a16:creationId xmlns:a16="http://schemas.microsoft.com/office/drawing/2014/main" id="{C0D3430F-C5F9-4BD4-A4BB-1A6DC107B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8904" y="3666216"/>
              <a:ext cx="266055" cy="266055"/>
            </a:xfrm>
            <a:prstGeom prst="rect">
              <a:avLst/>
            </a:prstGeom>
          </p:spPr>
        </p:pic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B91387EC-B516-44C5-A6AE-D2F03C310AD5}"/>
                </a:ext>
              </a:extLst>
            </p:cNvPr>
            <p:cNvSpPr txBox="1"/>
            <p:nvPr/>
          </p:nvSpPr>
          <p:spPr>
            <a:xfrm>
              <a:off x="9429778" y="2424651"/>
              <a:ext cx="6462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完了</a:t>
              </a:r>
              <a:endParaRPr lang="en-US" altLang="ja-JP" dirty="0"/>
            </a:p>
          </p:txBody>
        </p:sp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2E7AFA5D-6A18-4BCF-A16E-FAF76917DC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199" y="5463638"/>
            <a:ext cx="661482" cy="665489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E2E2F6F-ACD7-478D-8957-8D9D2959A643}"/>
              </a:ext>
            </a:extLst>
          </p:cNvPr>
          <p:cNvSpPr/>
          <p:nvPr/>
        </p:nvSpPr>
        <p:spPr>
          <a:xfrm>
            <a:off x="192256" y="63909"/>
            <a:ext cx="11704698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E288AB2-6723-4184-BA33-B3DB9084B601}"/>
              </a:ext>
            </a:extLst>
          </p:cNvPr>
          <p:cNvSpPr txBox="1"/>
          <p:nvPr/>
        </p:nvSpPr>
        <p:spPr>
          <a:xfrm>
            <a:off x="2880692" y="228597"/>
            <a:ext cx="5637525" cy="590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項目名：シンク掃除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目標頻度：〇日に１回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前回実施日：〇〇</a:t>
            </a:r>
            <a:r>
              <a:rPr lang="en-US" altLang="ja-JP" dirty="0"/>
              <a:t>/06/08</a:t>
            </a:r>
            <a:r>
              <a:rPr lang="ja-JP" altLang="en-US" dirty="0"/>
              <a:t>□</a:t>
            </a:r>
            <a:endParaRPr lang="en-US" altLang="ja-JP" dirty="0"/>
          </a:p>
          <a:p>
            <a:pPr algn="ctr"/>
            <a:endParaRPr lang="en-US" altLang="ja-JP" sz="1200" dirty="0"/>
          </a:p>
          <a:p>
            <a:pPr algn="ctr"/>
            <a:r>
              <a:rPr lang="ja-JP" altLang="en-US" dirty="0"/>
              <a:t>次回実施期限：〇〇</a:t>
            </a:r>
            <a:r>
              <a:rPr lang="en-US" altLang="ja-JP" dirty="0"/>
              <a:t>/06/15</a:t>
            </a:r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lvl="0" algn="ctr"/>
            <a:r>
              <a:rPr lang="ja-JP" altLang="en-US" dirty="0"/>
              <a:t>備考：</a:t>
            </a:r>
            <a:endParaRPr lang="en-US" altLang="ja-JP" dirty="0"/>
          </a:p>
          <a:p>
            <a:pPr lvl="0" algn="ctr"/>
            <a:endParaRPr lang="en-US" altLang="ja-JP" dirty="0"/>
          </a:p>
          <a:p>
            <a:pPr lvl="0" algn="ctr"/>
            <a:endParaRPr lang="en-US" altLang="ja-JP" dirty="0"/>
          </a:p>
          <a:p>
            <a:pPr lvl="0" algn="ctr"/>
            <a:endParaRPr lang="en-US" altLang="ja-JP" dirty="0"/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（編集画面で日付の横に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□＝カレンダーのアイコンが表示され、日付を指定できる。）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0DB2C83-25A0-476D-928F-03B1561F77FA}"/>
              </a:ext>
            </a:extLst>
          </p:cNvPr>
          <p:cNvSpPr txBox="1"/>
          <p:nvPr/>
        </p:nvSpPr>
        <p:spPr>
          <a:xfrm>
            <a:off x="4584465" y="4833048"/>
            <a:ext cx="7047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8B5AF3F-DAE6-4486-BE42-CB54F2E068C4}"/>
              </a:ext>
            </a:extLst>
          </p:cNvPr>
          <p:cNvSpPr txBox="1"/>
          <p:nvPr/>
        </p:nvSpPr>
        <p:spPr>
          <a:xfrm>
            <a:off x="5823697" y="4827732"/>
            <a:ext cx="70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98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40331-8820-47B2-BDE9-1551BE1DD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EAFFA4-36F8-4CF4-9BD9-4C6E009B4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184">
            <a:extLst>
              <a:ext uri="{FF2B5EF4-FFF2-40B4-BE49-F238E27FC236}">
                <a16:creationId xmlns:a16="http://schemas.microsoft.com/office/drawing/2014/main" id="{F4279043-BE5C-44E0-B5FD-A43A770EADFC}"/>
              </a:ext>
            </a:extLst>
          </p:cNvPr>
          <p:cNvSpPr txBox="1"/>
          <p:nvPr/>
        </p:nvSpPr>
        <p:spPr>
          <a:xfrm>
            <a:off x="6760777" y="2555719"/>
            <a:ext cx="616547" cy="22447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>
                <a:solidFill>
                  <a:srgbClr val="FF0000"/>
                </a:solidFill>
              </a:rPr>
              <a:t>リセット</a:t>
            </a:r>
          </a:p>
        </p:txBody>
      </p:sp>
      <p:sp>
        <p:nvSpPr>
          <p:cNvPr id="187" name="テキスト ボックス 184">
            <a:extLst>
              <a:ext uri="{FF2B5EF4-FFF2-40B4-BE49-F238E27FC236}">
                <a16:creationId xmlns:a16="http://schemas.microsoft.com/office/drawing/2014/main" id="{998A010B-7952-4DB9-A0C8-F6FC04037940}"/>
              </a:ext>
            </a:extLst>
          </p:cNvPr>
          <p:cNvSpPr txBox="1"/>
          <p:nvPr/>
        </p:nvSpPr>
        <p:spPr>
          <a:xfrm>
            <a:off x="6250587" y="548327"/>
            <a:ext cx="616547" cy="20185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800" dirty="0"/>
              <a:t>リセット</a:t>
            </a:r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A2831B66-0567-48B7-806C-1050CC6470E2}"/>
              </a:ext>
            </a:extLst>
          </p:cNvPr>
          <p:cNvGrpSpPr/>
          <p:nvPr/>
        </p:nvGrpSpPr>
        <p:grpSpPr>
          <a:xfrm>
            <a:off x="845157" y="474349"/>
            <a:ext cx="9708543" cy="5748793"/>
            <a:chOff x="767323" y="635566"/>
            <a:chExt cx="9708543" cy="5748793"/>
          </a:xfrm>
        </p:grpSpPr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55AACC97-102A-48BE-A0AF-F3EA7A5C1566}"/>
                </a:ext>
              </a:extLst>
            </p:cNvPr>
            <p:cNvGrpSpPr/>
            <p:nvPr/>
          </p:nvGrpSpPr>
          <p:grpSpPr>
            <a:xfrm>
              <a:off x="767323" y="635566"/>
              <a:ext cx="9708543" cy="5748793"/>
              <a:chOff x="711443" y="939719"/>
              <a:chExt cx="9708543" cy="5748793"/>
            </a:xfrm>
          </p:grpSpPr>
          <p:sp>
            <p:nvSpPr>
              <p:cNvPr id="6" name="フリーフォーム: 図形 5">
                <a:extLst>
                  <a:ext uri="{FF2B5EF4-FFF2-40B4-BE49-F238E27FC236}">
                    <a16:creationId xmlns:a16="http://schemas.microsoft.com/office/drawing/2014/main" id="{43A3A4FD-83E6-4F8A-AF73-DA20FF390A8E}"/>
                  </a:ext>
                </a:extLst>
              </p:cNvPr>
              <p:cNvSpPr/>
              <p:nvPr/>
            </p:nvSpPr>
            <p:spPr>
              <a:xfrm>
                <a:off x="711443" y="939719"/>
                <a:ext cx="9708543" cy="5748793"/>
              </a:xfrm>
              <a:custGeom>
                <a:avLst/>
                <a:gdLst>
                  <a:gd name="connsiteX0" fmla="*/ 0 w 8353778"/>
                  <a:gd name="connsiteY0" fmla="*/ 0 h 4699000"/>
                  <a:gd name="connsiteX1" fmla="*/ 8353778 w 8353778"/>
                  <a:gd name="connsiteY1" fmla="*/ 0 h 4699000"/>
                  <a:gd name="connsiteX2" fmla="*/ 8353778 w 8353778"/>
                  <a:gd name="connsiteY2" fmla="*/ 4699000 h 4699000"/>
                  <a:gd name="connsiteX3" fmla="*/ 0 w 8353778"/>
                  <a:gd name="connsiteY3" fmla="*/ 4699000 h 469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53778" h="4699000">
                    <a:moveTo>
                      <a:pt x="0" y="0"/>
                    </a:moveTo>
                    <a:lnTo>
                      <a:pt x="8353778" y="0"/>
                    </a:lnTo>
                    <a:lnTo>
                      <a:pt x="8353778" y="4699000"/>
                    </a:lnTo>
                    <a:lnTo>
                      <a:pt x="0" y="469900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1571B9FF-544F-436C-B1D7-1BB6314F6725}"/>
                  </a:ext>
                </a:extLst>
              </p:cNvPr>
              <p:cNvSpPr/>
              <p:nvPr/>
            </p:nvSpPr>
            <p:spPr>
              <a:xfrm>
                <a:off x="948088" y="997207"/>
                <a:ext cx="9247387" cy="5531616"/>
              </a:xfrm>
              <a:custGeom>
                <a:avLst/>
                <a:gdLst>
                  <a:gd name="connsiteX0" fmla="*/ 0 w 7956973"/>
                  <a:gd name="connsiteY0" fmla="*/ 0 h 4521482"/>
                  <a:gd name="connsiteX1" fmla="*/ 7956974 w 7956973"/>
                  <a:gd name="connsiteY1" fmla="*/ 0 h 4521482"/>
                  <a:gd name="connsiteX2" fmla="*/ 7956974 w 7956973"/>
                  <a:gd name="connsiteY2" fmla="*/ 4521482 h 4521482"/>
                  <a:gd name="connsiteX3" fmla="*/ 0 w 7956973"/>
                  <a:gd name="connsiteY3" fmla="*/ 4521482 h 452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6973" h="4521482">
                    <a:moveTo>
                      <a:pt x="0" y="0"/>
                    </a:moveTo>
                    <a:lnTo>
                      <a:pt x="7956974" y="0"/>
                    </a:lnTo>
                    <a:lnTo>
                      <a:pt x="7956974" y="4521482"/>
                    </a:lnTo>
                    <a:lnTo>
                      <a:pt x="0" y="4521482"/>
                    </a:lnTo>
                    <a:close/>
                  </a:path>
                </a:pathLst>
              </a:custGeom>
              <a:solidFill>
                <a:srgbClr val="4472C4"/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" name="フリーフォーム: 図形 7">
                <a:extLst>
                  <a:ext uri="{FF2B5EF4-FFF2-40B4-BE49-F238E27FC236}">
                    <a16:creationId xmlns:a16="http://schemas.microsoft.com/office/drawing/2014/main" id="{07207ABF-40D0-4325-A0C3-4AC154D4DBF0}"/>
                  </a:ext>
                </a:extLst>
              </p:cNvPr>
              <p:cNvSpPr/>
              <p:nvPr/>
            </p:nvSpPr>
            <p:spPr>
              <a:xfrm>
                <a:off x="4170948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" name="フリーフォーム: 図形 8">
                <a:extLst>
                  <a:ext uri="{FF2B5EF4-FFF2-40B4-BE49-F238E27FC236}">
                    <a16:creationId xmlns:a16="http://schemas.microsoft.com/office/drawing/2014/main" id="{FCB4CCA0-1A40-4841-B910-FA0CD5F87905}"/>
                  </a:ext>
                </a:extLst>
              </p:cNvPr>
              <p:cNvSpPr/>
              <p:nvPr/>
            </p:nvSpPr>
            <p:spPr>
              <a:xfrm>
                <a:off x="4890145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05DD5E61-F773-4298-AF56-128CA1C3D792}"/>
                  </a:ext>
                </a:extLst>
              </p:cNvPr>
              <p:cNvSpPr/>
              <p:nvPr/>
            </p:nvSpPr>
            <p:spPr>
              <a:xfrm>
                <a:off x="5609330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" name="フリーフォーム: 図形 10">
                <a:extLst>
                  <a:ext uri="{FF2B5EF4-FFF2-40B4-BE49-F238E27FC236}">
                    <a16:creationId xmlns:a16="http://schemas.microsoft.com/office/drawing/2014/main" id="{76E1B1EA-66A2-4DAB-9C7A-8DE09814B599}"/>
                  </a:ext>
                </a:extLst>
              </p:cNvPr>
              <p:cNvSpPr/>
              <p:nvPr/>
            </p:nvSpPr>
            <p:spPr>
              <a:xfrm>
                <a:off x="6328526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" name="フリーフォーム: 図形 11">
                <a:extLst>
                  <a:ext uri="{FF2B5EF4-FFF2-40B4-BE49-F238E27FC236}">
                    <a16:creationId xmlns:a16="http://schemas.microsoft.com/office/drawing/2014/main" id="{C6140B17-7A92-41DA-83D1-AD9A62CDE96D}"/>
                  </a:ext>
                </a:extLst>
              </p:cNvPr>
              <p:cNvSpPr/>
              <p:nvPr/>
            </p:nvSpPr>
            <p:spPr>
              <a:xfrm>
                <a:off x="7047723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38C2C55C-3713-4E81-A394-CEC3855AD44F}"/>
                  </a:ext>
                </a:extLst>
              </p:cNvPr>
              <p:cNvSpPr/>
              <p:nvPr/>
            </p:nvSpPr>
            <p:spPr>
              <a:xfrm>
                <a:off x="7766920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E231BEBC-8170-450D-8B8B-345A22034E4B}"/>
                  </a:ext>
                </a:extLst>
              </p:cNvPr>
              <p:cNvSpPr/>
              <p:nvPr/>
            </p:nvSpPr>
            <p:spPr>
              <a:xfrm>
                <a:off x="3446703" y="3141148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26104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C11D99E3-B704-444D-BD53-BD6E8D4D8E4A}"/>
                  </a:ext>
                </a:extLst>
              </p:cNvPr>
              <p:cNvSpPr/>
              <p:nvPr/>
            </p:nvSpPr>
            <p:spPr>
              <a:xfrm>
                <a:off x="3446703" y="3753945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D2E85C1F-F13A-4087-9B95-DF589918BFE3}"/>
                  </a:ext>
                </a:extLst>
              </p:cNvPr>
              <p:cNvSpPr/>
              <p:nvPr/>
            </p:nvSpPr>
            <p:spPr>
              <a:xfrm>
                <a:off x="3446703" y="4366740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5802888A-B348-4A22-8274-90D8BC96262D}"/>
                  </a:ext>
                </a:extLst>
              </p:cNvPr>
              <p:cNvSpPr/>
              <p:nvPr/>
            </p:nvSpPr>
            <p:spPr>
              <a:xfrm>
                <a:off x="3446703" y="4979523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0BE7C6CD-616B-4D4A-B599-9486BCC36B56}"/>
                  </a:ext>
                </a:extLst>
              </p:cNvPr>
              <p:cNvSpPr/>
              <p:nvPr/>
            </p:nvSpPr>
            <p:spPr>
              <a:xfrm>
                <a:off x="3446703" y="5592319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64EA7917-3CA1-4F9F-8A16-19C5B84DCE2A}"/>
                  </a:ext>
                </a:extLst>
              </p:cNvPr>
              <p:cNvSpPr/>
              <p:nvPr/>
            </p:nvSpPr>
            <p:spPr>
              <a:xfrm>
                <a:off x="3451764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9B494CF9-FB44-4BFF-BBD1-0C64EDB1F521}"/>
                  </a:ext>
                </a:extLst>
              </p:cNvPr>
              <p:cNvSpPr/>
              <p:nvPr/>
            </p:nvSpPr>
            <p:spPr>
              <a:xfrm>
                <a:off x="8486104" y="2523039"/>
                <a:ext cx="12135" cy="3687390"/>
              </a:xfrm>
              <a:custGeom>
                <a:avLst/>
                <a:gdLst>
                  <a:gd name="connsiteX0" fmla="*/ 0 w 10442"/>
                  <a:gd name="connsiteY0" fmla="*/ 0 h 3014032"/>
                  <a:gd name="connsiteX1" fmla="*/ 0 w 10442"/>
                  <a:gd name="connsiteY1" fmla="*/ 3014033 h 301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2" h="3014032">
                    <a:moveTo>
                      <a:pt x="0" y="0"/>
                    </a:moveTo>
                    <a:lnTo>
                      <a:pt x="0" y="3014033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57A3E997-1990-4BD5-9ED2-AC89A194DCAB}"/>
                  </a:ext>
                </a:extLst>
              </p:cNvPr>
              <p:cNvSpPr/>
              <p:nvPr/>
            </p:nvSpPr>
            <p:spPr>
              <a:xfrm>
                <a:off x="3446703" y="2528365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" name="フリーフォーム: 図形 21">
                <a:extLst>
                  <a:ext uri="{FF2B5EF4-FFF2-40B4-BE49-F238E27FC236}">
                    <a16:creationId xmlns:a16="http://schemas.microsoft.com/office/drawing/2014/main" id="{0F1496D7-E21E-416A-816D-DAC4D0E421D6}"/>
                  </a:ext>
                </a:extLst>
              </p:cNvPr>
              <p:cNvSpPr/>
              <p:nvPr/>
            </p:nvSpPr>
            <p:spPr>
              <a:xfrm>
                <a:off x="3446703" y="6205114"/>
                <a:ext cx="5044461" cy="12775"/>
              </a:xfrm>
              <a:custGeom>
                <a:avLst/>
                <a:gdLst>
                  <a:gd name="connsiteX0" fmla="*/ 0 w 4340539"/>
                  <a:gd name="connsiteY0" fmla="*/ 0 h 10442"/>
                  <a:gd name="connsiteX1" fmla="*/ 4340540 w 4340539"/>
                  <a:gd name="connsiteY1" fmla="*/ 0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0539" h="10442">
                    <a:moveTo>
                      <a:pt x="0" y="0"/>
                    </a:moveTo>
                    <a:lnTo>
                      <a:pt x="4340540" y="0"/>
                    </a:lnTo>
                  </a:path>
                </a:pathLst>
              </a:custGeom>
              <a:noFill/>
              <a:ln w="870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3" name="テキスト ボックス 20">
                <a:extLst>
                  <a:ext uri="{FF2B5EF4-FFF2-40B4-BE49-F238E27FC236}">
                    <a16:creationId xmlns:a16="http://schemas.microsoft.com/office/drawing/2014/main" id="{1D64E22C-A499-4330-9BD6-703BB2EBE4AE}"/>
                  </a:ext>
                </a:extLst>
              </p:cNvPr>
              <p:cNvSpPr txBox="1"/>
              <p:nvPr/>
            </p:nvSpPr>
            <p:spPr>
              <a:xfrm>
                <a:off x="3619130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</a:t>
                </a:r>
              </a:p>
            </p:txBody>
          </p:sp>
          <p:sp>
            <p:nvSpPr>
              <p:cNvPr id="24" name="テキスト ボックス 21">
                <a:extLst>
                  <a:ext uri="{FF2B5EF4-FFF2-40B4-BE49-F238E27FC236}">
                    <a16:creationId xmlns:a16="http://schemas.microsoft.com/office/drawing/2014/main" id="{5EE42CDA-C040-4C4B-9655-E9AB30AFA5B0}"/>
                  </a:ext>
                </a:extLst>
              </p:cNvPr>
              <p:cNvSpPr txBox="1"/>
              <p:nvPr/>
            </p:nvSpPr>
            <p:spPr>
              <a:xfrm>
                <a:off x="4338323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月</a:t>
                </a:r>
              </a:p>
            </p:txBody>
          </p:sp>
          <p:sp>
            <p:nvSpPr>
              <p:cNvPr id="25" name="テキスト ボックス 22">
                <a:extLst>
                  <a:ext uri="{FF2B5EF4-FFF2-40B4-BE49-F238E27FC236}">
                    <a16:creationId xmlns:a16="http://schemas.microsoft.com/office/drawing/2014/main" id="{AC8D6B59-F5B0-4FC5-8A53-AA3517192479}"/>
                  </a:ext>
                </a:extLst>
              </p:cNvPr>
              <p:cNvSpPr txBox="1"/>
              <p:nvPr/>
            </p:nvSpPr>
            <p:spPr>
              <a:xfrm>
                <a:off x="5057511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火</a:t>
                </a:r>
              </a:p>
            </p:txBody>
          </p:sp>
          <p:sp>
            <p:nvSpPr>
              <p:cNvPr id="26" name="テキスト ボックス 23">
                <a:extLst>
                  <a:ext uri="{FF2B5EF4-FFF2-40B4-BE49-F238E27FC236}">
                    <a16:creationId xmlns:a16="http://schemas.microsoft.com/office/drawing/2014/main" id="{2C6360C1-11EC-46C7-8974-3A5E6F7AAF04}"/>
                  </a:ext>
                </a:extLst>
              </p:cNvPr>
              <p:cNvSpPr txBox="1"/>
              <p:nvPr/>
            </p:nvSpPr>
            <p:spPr>
              <a:xfrm>
                <a:off x="5776707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水</a:t>
                </a:r>
              </a:p>
            </p:txBody>
          </p:sp>
          <p:sp>
            <p:nvSpPr>
              <p:cNvPr id="27" name="テキスト ボックス 24">
                <a:extLst>
                  <a:ext uri="{FF2B5EF4-FFF2-40B4-BE49-F238E27FC236}">
                    <a16:creationId xmlns:a16="http://schemas.microsoft.com/office/drawing/2014/main" id="{3C3C139D-F256-4672-BD08-7779D50389D2}"/>
                  </a:ext>
                </a:extLst>
              </p:cNvPr>
              <p:cNvSpPr txBox="1"/>
              <p:nvPr/>
            </p:nvSpPr>
            <p:spPr>
              <a:xfrm>
                <a:off x="6495905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木</a:t>
                </a:r>
              </a:p>
            </p:txBody>
          </p:sp>
          <p:sp>
            <p:nvSpPr>
              <p:cNvPr id="28" name="テキスト ボックス 25">
                <a:extLst>
                  <a:ext uri="{FF2B5EF4-FFF2-40B4-BE49-F238E27FC236}">
                    <a16:creationId xmlns:a16="http://schemas.microsoft.com/office/drawing/2014/main" id="{00B2A360-F8DE-4B69-AE6E-04328F980163}"/>
                  </a:ext>
                </a:extLst>
              </p:cNvPr>
              <p:cNvSpPr txBox="1"/>
              <p:nvPr/>
            </p:nvSpPr>
            <p:spPr>
              <a:xfrm>
                <a:off x="7215089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金</a:t>
                </a:r>
              </a:p>
            </p:txBody>
          </p:sp>
          <p:sp>
            <p:nvSpPr>
              <p:cNvPr id="29" name="テキスト ボックス 26">
                <a:extLst>
                  <a:ext uri="{FF2B5EF4-FFF2-40B4-BE49-F238E27FC236}">
                    <a16:creationId xmlns:a16="http://schemas.microsoft.com/office/drawing/2014/main" id="{68499222-A70D-4C25-A30F-3445F285297E}"/>
                  </a:ext>
                </a:extLst>
              </p:cNvPr>
              <p:cNvSpPr txBox="1"/>
              <p:nvPr/>
            </p:nvSpPr>
            <p:spPr>
              <a:xfrm>
                <a:off x="7934285" y="2493447"/>
                <a:ext cx="382438" cy="3418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b="1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土</a:t>
                </a:r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F90C47D7-9AE2-41A6-95AE-160D3B4953A9}"/>
                  </a:ext>
                </a:extLst>
              </p:cNvPr>
              <p:cNvSpPr/>
              <p:nvPr/>
            </p:nvSpPr>
            <p:spPr>
              <a:xfrm>
                <a:off x="1312159" y="1265483"/>
                <a:ext cx="1735401" cy="549328"/>
              </a:xfrm>
              <a:custGeom>
                <a:avLst/>
                <a:gdLst>
                  <a:gd name="connsiteX0" fmla="*/ 0 w 1493237"/>
                  <a:gd name="connsiteY0" fmla="*/ 74836 h 449015"/>
                  <a:gd name="connsiteX1" fmla="*/ 74836 w 1493237"/>
                  <a:gd name="connsiteY1" fmla="*/ 0 h 449015"/>
                  <a:gd name="connsiteX2" fmla="*/ 1418398 w 1493237"/>
                  <a:gd name="connsiteY2" fmla="*/ 0 h 449015"/>
                  <a:gd name="connsiteX3" fmla="*/ 1493238 w 1493237"/>
                  <a:gd name="connsiteY3" fmla="*/ 74836 h 449015"/>
                  <a:gd name="connsiteX4" fmla="*/ 1493238 w 1493237"/>
                  <a:gd name="connsiteY4" fmla="*/ 374179 h 449015"/>
                  <a:gd name="connsiteX5" fmla="*/ 1418398 w 1493237"/>
                  <a:gd name="connsiteY5" fmla="*/ 449016 h 449015"/>
                  <a:gd name="connsiteX6" fmla="*/ 74836 w 1493237"/>
                  <a:gd name="connsiteY6" fmla="*/ 449016 h 449015"/>
                  <a:gd name="connsiteX7" fmla="*/ 0 w 1493237"/>
                  <a:gd name="connsiteY7" fmla="*/ 374179 h 44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3237" h="449015">
                    <a:moveTo>
                      <a:pt x="0" y="74836"/>
                    </a:moveTo>
                    <a:cubicBezTo>
                      <a:pt x="0" y="33506"/>
                      <a:pt x="33506" y="0"/>
                      <a:pt x="74836" y="0"/>
                    </a:cubicBezTo>
                    <a:lnTo>
                      <a:pt x="1418398" y="0"/>
                    </a:lnTo>
                    <a:cubicBezTo>
                      <a:pt x="1459729" y="0"/>
                      <a:pt x="1493238" y="33506"/>
                      <a:pt x="1493238" y="74836"/>
                    </a:cubicBezTo>
                    <a:lnTo>
                      <a:pt x="1493238" y="374179"/>
                    </a:lnTo>
                    <a:cubicBezTo>
                      <a:pt x="1493238" y="415510"/>
                      <a:pt x="1459729" y="449016"/>
                      <a:pt x="1418398" y="449016"/>
                    </a:cubicBezTo>
                    <a:lnTo>
                      <a:pt x="74836" y="449016"/>
                    </a:lnTo>
                    <a:cubicBezTo>
                      <a:pt x="33506" y="449016"/>
                      <a:pt x="0" y="415510"/>
                      <a:pt x="0" y="3741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430C2FDA-CCBA-4B5C-81E0-271A5C58F6A0}"/>
                  </a:ext>
                </a:extLst>
              </p:cNvPr>
              <p:cNvSpPr/>
              <p:nvPr/>
            </p:nvSpPr>
            <p:spPr>
              <a:xfrm>
                <a:off x="1693970" y="1327205"/>
                <a:ext cx="963149" cy="175532"/>
              </a:xfrm>
              <a:custGeom>
                <a:avLst/>
                <a:gdLst>
                  <a:gd name="connsiteX0" fmla="*/ 798382 w 828748"/>
                  <a:gd name="connsiteY0" fmla="*/ 64397 h 143478"/>
                  <a:gd name="connsiteX1" fmla="*/ 773603 w 828748"/>
                  <a:gd name="connsiteY1" fmla="*/ 82676 h 143478"/>
                  <a:gd name="connsiteX2" fmla="*/ 781330 w 828748"/>
                  <a:gd name="connsiteY2" fmla="*/ 112886 h 143478"/>
                  <a:gd name="connsiteX3" fmla="*/ 797234 w 828748"/>
                  <a:gd name="connsiteY3" fmla="*/ 120917 h 143478"/>
                  <a:gd name="connsiteX4" fmla="*/ 813523 w 828748"/>
                  <a:gd name="connsiteY4" fmla="*/ 112198 h 143478"/>
                  <a:gd name="connsiteX5" fmla="*/ 818577 w 828748"/>
                  <a:gd name="connsiteY5" fmla="*/ 91166 h 143478"/>
                  <a:gd name="connsiteX6" fmla="*/ 812375 w 828748"/>
                  <a:gd name="connsiteY6" fmla="*/ 70593 h 143478"/>
                  <a:gd name="connsiteX7" fmla="*/ 798382 w 828748"/>
                  <a:gd name="connsiteY7" fmla="*/ 64397 h 143478"/>
                  <a:gd name="connsiteX8" fmla="*/ 547769 w 828748"/>
                  <a:gd name="connsiteY8" fmla="*/ 64397 h 143478"/>
                  <a:gd name="connsiteX9" fmla="*/ 522989 w 828748"/>
                  <a:gd name="connsiteY9" fmla="*/ 82676 h 143478"/>
                  <a:gd name="connsiteX10" fmla="*/ 530717 w 828748"/>
                  <a:gd name="connsiteY10" fmla="*/ 112886 h 143478"/>
                  <a:gd name="connsiteX11" fmla="*/ 546620 w 828748"/>
                  <a:gd name="connsiteY11" fmla="*/ 120917 h 143478"/>
                  <a:gd name="connsiteX12" fmla="*/ 562910 w 828748"/>
                  <a:gd name="connsiteY12" fmla="*/ 112198 h 143478"/>
                  <a:gd name="connsiteX13" fmla="*/ 567964 w 828748"/>
                  <a:gd name="connsiteY13" fmla="*/ 91166 h 143478"/>
                  <a:gd name="connsiteX14" fmla="*/ 561761 w 828748"/>
                  <a:gd name="connsiteY14" fmla="*/ 70593 h 143478"/>
                  <a:gd name="connsiteX15" fmla="*/ 547769 w 828748"/>
                  <a:gd name="connsiteY15" fmla="*/ 64397 h 143478"/>
                  <a:gd name="connsiteX16" fmla="*/ 712171 w 828748"/>
                  <a:gd name="connsiteY16" fmla="*/ 21797 h 143478"/>
                  <a:gd name="connsiteX17" fmla="*/ 694043 w 828748"/>
                  <a:gd name="connsiteY17" fmla="*/ 34417 h 143478"/>
                  <a:gd name="connsiteX18" fmla="*/ 688916 w 828748"/>
                  <a:gd name="connsiteY18" fmla="*/ 70669 h 143478"/>
                  <a:gd name="connsiteX19" fmla="*/ 695338 w 828748"/>
                  <a:gd name="connsiteY19" fmla="*/ 110745 h 143478"/>
                  <a:gd name="connsiteX20" fmla="*/ 711785 w 828748"/>
                  <a:gd name="connsiteY20" fmla="*/ 120763 h 143478"/>
                  <a:gd name="connsiteX21" fmla="*/ 729986 w 828748"/>
                  <a:gd name="connsiteY21" fmla="*/ 107532 h 143478"/>
                  <a:gd name="connsiteX22" fmla="*/ 735040 w 828748"/>
                  <a:gd name="connsiteY22" fmla="*/ 70821 h 143478"/>
                  <a:gd name="connsiteX23" fmla="*/ 728534 w 828748"/>
                  <a:gd name="connsiteY23" fmla="*/ 31434 h 143478"/>
                  <a:gd name="connsiteX24" fmla="*/ 712171 w 828748"/>
                  <a:gd name="connsiteY24" fmla="*/ 21797 h 143478"/>
                  <a:gd name="connsiteX25" fmla="*/ 461558 w 828748"/>
                  <a:gd name="connsiteY25" fmla="*/ 21797 h 143478"/>
                  <a:gd name="connsiteX26" fmla="*/ 443430 w 828748"/>
                  <a:gd name="connsiteY26" fmla="*/ 34417 h 143478"/>
                  <a:gd name="connsiteX27" fmla="*/ 438303 w 828748"/>
                  <a:gd name="connsiteY27" fmla="*/ 70669 h 143478"/>
                  <a:gd name="connsiteX28" fmla="*/ 444725 w 828748"/>
                  <a:gd name="connsiteY28" fmla="*/ 110745 h 143478"/>
                  <a:gd name="connsiteX29" fmla="*/ 461171 w 828748"/>
                  <a:gd name="connsiteY29" fmla="*/ 120763 h 143478"/>
                  <a:gd name="connsiteX30" fmla="*/ 479372 w 828748"/>
                  <a:gd name="connsiteY30" fmla="*/ 107532 h 143478"/>
                  <a:gd name="connsiteX31" fmla="*/ 484426 w 828748"/>
                  <a:gd name="connsiteY31" fmla="*/ 70821 h 143478"/>
                  <a:gd name="connsiteX32" fmla="*/ 477921 w 828748"/>
                  <a:gd name="connsiteY32" fmla="*/ 31434 h 143478"/>
                  <a:gd name="connsiteX33" fmla="*/ 461558 w 828748"/>
                  <a:gd name="connsiteY33" fmla="*/ 21797 h 143478"/>
                  <a:gd name="connsiteX34" fmla="*/ 116960 w 828748"/>
                  <a:gd name="connsiteY34" fmla="*/ 21797 h 143478"/>
                  <a:gd name="connsiteX35" fmla="*/ 98835 w 828748"/>
                  <a:gd name="connsiteY35" fmla="*/ 34417 h 143478"/>
                  <a:gd name="connsiteX36" fmla="*/ 93710 w 828748"/>
                  <a:gd name="connsiteY36" fmla="*/ 70669 h 143478"/>
                  <a:gd name="connsiteX37" fmla="*/ 100135 w 828748"/>
                  <a:gd name="connsiteY37" fmla="*/ 110745 h 143478"/>
                  <a:gd name="connsiteX38" fmla="*/ 116578 w 828748"/>
                  <a:gd name="connsiteY38" fmla="*/ 120763 h 143478"/>
                  <a:gd name="connsiteX39" fmla="*/ 134780 w 828748"/>
                  <a:gd name="connsiteY39" fmla="*/ 107532 h 143478"/>
                  <a:gd name="connsiteX40" fmla="*/ 139828 w 828748"/>
                  <a:gd name="connsiteY40" fmla="*/ 70821 h 143478"/>
                  <a:gd name="connsiteX41" fmla="*/ 133327 w 828748"/>
                  <a:gd name="connsiteY41" fmla="*/ 31434 h 143478"/>
                  <a:gd name="connsiteX42" fmla="*/ 116960 w 828748"/>
                  <a:gd name="connsiteY42" fmla="*/ 21797 h 143478"/>
                  <a:gd name="connsiteX43" fmla="*/ 800826 w 828748"/>
                  <a:gd name="connsiteY43" fmla="*/ 13155 h 143478"/>
                  <a:gd name="connsiteX44" fmla="*/ 826378 w 828748"/>
                  <a:gd name="connsiteY44" fmla="*/ 27839 h 143478"/>
                  <a:gd name="connsiteX45" fmla="*/ 816969 w 828748"/>
                  <a:gd name="connsiteY45" fmla="*/ 32428 h 143478"/>
                  <a:gd name="connsiteX46" fmla="*/ 800523 w 828748"/>
                  <a:gd name="connsiteY46" fmla="*/ 21645 h 143478"/>
                  <a:gd name="connsiteX47" fmla="*/ 773300 w 828748"/>
                  <a:gd name="connsiteY47" fmla="*/ 72810 h 143478"/>
                  <a:gd name="connsiteX48" fmla="*/ 799907 w 828748"/>
                  <a:gd name="connsiteY48" fmla="*/ 55755 h 143478"/>
                  <a:gd name="connsiteX49" fmla="*/ 821637 w 828748"/>
                  <a:gd name="connsiteY49" fmla="*/ 66615 h 143478"/>
                  <a:gd name="connsiteX50" fmla="*/ 828748 w 828748"/>
                  <a:gd name="connsiteY50" fmla="*/ 91012 h 143478"/>
                  <a:gd name="connsiteX51" fmla="*/ 818577 w 828748"/>
                  <a:gd name="connsiteY51" fmla="*/ 120457 h 143478"/>
                  <a:gd name="connsiteX52" fmla="*/ 797234 w 828748"/>
                  <a:gd name="connsiteY52" fmla="*/ 129406 h 143478"/>
                  <a:gd name="connsiteX53" fmla="*/ 771995 w 828748"/>
                  <a:gd name="connsiteY53" fmla="*/ 114799 h 143478"/>
                  <a:gd name="connsiteX54" fmla="*/ 763578 w 828748"/>
                  <a:gd name="connsiteY54" fmla="*/ 76940 h 143478"/>
                  <a:gd name="connsiteX55" fmla="*/ 774981 w 828748"/>
                  <a:gd name="connsiteY55" fmla="*/ 26386 h 143478"/>
                  <a:gd name="connsiteX56" fmla="*/ 800826 w 828748"/>
                  <a:gd name="connsiteY56" fmla="*/ 13155 h 143478"/>
                  <a:gd name="connsiteX57" fmla="*/ 712171 w 828748"/>
                  <a:gd name="connsiteY57" fmla="*/ 13155 h 143478"/>
                  <a:gd name="connsiteX58" fmla="*/ 745513 w 828748"/>
                  <a:gd name="connsiteY58" fmla="*/ 70669 h 143478"/>
                  <a:gd name="connsiteX59" fmla="*/ 711785 w 828748"/>
                  <a:gd name="connsiteY59" fmla="*/ 129406 h 143478"/>
                  <a:gd name="connsiteX60" fmla="*/ 678443 w 828748"/>
                  <a:gd name="connsiteY60" fmla="*/ 70975 h 143478"/>
                  <a:gd name="connsiteX61" fmla="*/ 712171 w 828748"/>
                  <a:gd name="connsiteY61" fmla="*/ 13155 h 143478"/>
                  <a:gd name="connsiteX62" fmla="*/ 550212 w 828748"/>
                  <a:gd name="connsiteY62" fmla="*/ 13155 h 143478"/>
                  <a:gd name="connsiteX63" fmla="*/ 575764 w 828748"/>
                  <a:gd name="connsiteY63" fmla="*/ 27839 h 143478"/>
                  <a:gd name="connsiteX64" fmla="*/ 566356 w 828748"/>
                  <a:gd name="connsiteY64" fmla="*/ 32428 h 143478"/>
                  <a:gd name="connsiteX65" fmla="*/ 549909 w 828748"/>
                  <a:gd name="connsiteY65" fmla="*/ 21645 h 143478"/>
                  <a:gd name="connsiteX66" fmla="*/ 522687 w 828748"/>
                  <a:gd name="connsiteY66" fmla="*/ 72810 h 143478"/>
                  <a:gd name="connsiteX67" fmla="*/ 549293 w 828748"/>
                  <a:gd name="connsiteY67" fmla="*/ 55755 h 143478"/>
                  <a:gd name="connsiteX68" fmla="*/ 571024 w 828748"/>
                  <a:gd name="connsiteY68" fmla="*/ 66615 h 143478"/>
                  <a:gd name="connsiteX69" fmla="*/ 578135 w 828748"/>
                  <a:gd name="connsiteY69" fmla="*/ 91012 h 143478"/>
                  <a:gd name="connsiteX70" fmla="*/ 567964 w 828748"/>
                  <a:gd name="connsiteY70" fmla="*/ 120457 h 143478"/>
                  <a:gd name="connsiteX71" fmla="*/ 546620 w 828748"/>
                  <a:gd name="connsiteY71" fmla="*/ 129406 h 143478"/>
                  <a:gd name="connsiteX72" fmla="*/ 521381 w 828748"/>
                  <a:gd name="connsiteY72" fmla="*/ 114799 h 143478"/>
                  <a:gd name="connsiteX73" fmla="*/ 512965 w 828748"/>
                  <a:gd name="connsiteY73" fmla="*/ 76940 h 143478"/>
                  <a:gd name="connsiteX74" fmla="*/ 524368 w 828748"/>
                  <a:gd name="connsiteY74" fmla="*/ 26386 h 143478"/>
                  <a:gd name="connsiteX75" fmla="*/ 550212 w 828748"/>
                  <a:gd name="connsiteY75" fmla="*/ 13155 h 143478"/>
                  <a:gd name="connsiteX76" fmla="*/ 461558 w 828748"/>
                  <a:gd name="connsiteY76" fmla="*/ 13155 h 143478"/>
                  <a:gd name="connsiteX77" fmla="*/ 494900 w 828748"/>
                  <a:gd name="connsiteY77" fmla="*/ 70669 h 143478"/>
                  <a:gd name="connsiteX78" fmla="*/ 461171 w 828748"/>
                  <a:gd name="connsiteY78" fmla="*/ 129406 h 143478"/>
                  <a:gd name="connsiteX79" fmla="*/ 427829 w 828748"/>
                  <a:gd name="connsiteY79" fmla="*/ 70975 h 143478"/>
                  <a:gd name="connsiteX80" fmla="*/ 461558 w 828748"/>
                  <a:gd name="connsiteY80" fmla="*/ 13155 h 143478"/>
                  <a:gd name="connsiteX81" fmla="*/ 293709 w 828748"/>
                  <a:gd name="connsiteY81" fmla="*/ 13155 h 143478"/>
                  <a:gd name="connsiteX82" fmla="*/ 316505 w 828748"/>
                  <a:gd name="connsiteY82" fmla="*/ 21721 h 143478"/>
                  <a:gd name="connsiteX83" fmla="*/ 324232 w 828748"/>
                  <a:gd name="connsiteY83" fmla="*/ 40382 h 143478"/>
                  <a:gd name="connsiteX84" fmla="*/ 317727 w 828748"/>
                  <a:gd name="connsiteY84" fmla="*/ 58584 h 143478"/>
                  <a:gd name="connsiteX85" fmla="*/ 302742 w 828748"/>
                  <a:gd name="connsiteY85" fmla="*/ 66845 h 143478"/>
                  <a:gd name="connsiteX86" fmla="*/ 302742 w 828748"/>
                  <a:gd name="connsiteY86" fmla="*/ 67839 h 143478"/>
                  <a:gd name="connsiteX87" fmla="*/ 321319 w 828748"/>
                  <a:gd name="connsiteY87" fmla="*/ 79005 h 143478"/>
                  <a:gd name="connsiteX88" fmla="*/ 326905 w 828748"/>
                  <a:gd name="connsiteY88" fmla="*/ 96826 h 143478"/>
                  <a:gd name="connsiteX89" fmla="*/ 316505 w 828748"/>
                  <a:gd name="connsiteY89" fmla="*/ 121529 h 143478"/>
                  <a:gd name="connsiteX90" fmla="*/ 294023 w 828748"/>
                  <a:gd name="connsiteY90" fmla="*/ 129406 h 143478"/>
                  <a:gd name="connsiteX91" fmla="*/ 259835 w 828748"/>
                  <a:gd name="connsiteY91" fmla="*/ 108068 h 143478"/>
                  <a:gd name="connsiteX92" fmla="*/ 269243 w 828748"/>
                  <a:gd name="connsiteY92" fmla="*/ 104014 h 143478"/>
                  <a:gd name="connsiteX93" fmla="*/ 279874 w 828748"/>
                  <a:gd name="connsiteY93" fmla="*/ 117551 h 143478"/>
                  <a:gd name="connsiteX94" fmla="*/ 294023 w 828748"/>
                  <a:gd name="connsiteY94" fmla="*/ 120917 h 143478"/>
                  <a:gd name="connsiteX95" fmla="*/ 311148 w 828748"/>
                  <a:gd name="connsiteY95" fmla="*/ 113575 h 143478"/>
                  <a:gd name="connsiteX96" fmla="*/ 316578 w 828748"/>
                  <a:gd name="connsiteY96" fmla="*/ 97131 h 143478"/>
                  <a:gd name="connsiteX97" fmla="*/ 308705 w 828748"/>
                  <a:gd name="connsiteY97" fmla="*/ 78240 h 143478"/>
                  <a:gd name="connsiteX98" fmla="*/ 288969 w 828748"/>
                  <a:gd name="connsiteY98" fmla="*/ 72505 h 143478"/>
                  <a:gd name="connsiteX99" fmla="*/ 280176 w 828748"/>
                  <a:gd name="connsiteY99" fmla="*/ 72505 h 143478"/>
                  <a:gd name="connsiteX100" fmla="*/ 280176 w 828748"/>
                  <a:gd name="connsiteY100" fmla="*/ 63556 h 143478"/>
                  <a:gd name="connsiteX101" fmla="*/ 288050 w 828748"/>
                  <a:gd name="connsiteY101" fmla="*/ 63556 h 143478"/>
                  <a:gd name="connsiteX102" fmla="*/ 308245 w 828748"/>
                  <a:gd name="connsiteY102" fmla="*/ 56749 h 143478"/>
                  <a:gd name="connsiteX103" fmla="*/ 314061 w 828748"/>
                  <a:gd name="connsiteY103" fmla="*/ 41224 h 143478"/>
                  <a:gd name="connsiteX104" fmla="*/ 307483 w 828748"/>
                  <a:gd name="connsiteY104" fmla="*/ 26080 h 143478"/>
                  <a:gd name="connsiteX105" fmla="*/ 293480 w 828748"/>
                  <a:gd name="connsiteY105" fmla="*/ 21645 h 143478"/>
                  <a:gd name="connsiteX106" fmla="*/ 279331 w 828748"/>
                  <a:gd name="connsiteY106" fmla="*/ 26386 h 143478"/>
                  <a:gd name="connsiteX107" fmla="*/ 271457 w 828748"/>
                  <a:gd name="connsiteY107" fmla="*/ 38546 h 143478"/>
                  <a:gd name="connsiteX108" fmla="*/ 262049 w 828748"/>
                  <a:gd name="connsiteY108" fmla="*/ 34799 h 143478"/>
                  <a:gd name="connsiteX109" fmla="*/ 275509 w 828748"/>
                  <a:gd name="connsiteY109" fmla="*/ 18049 h 143478"/>
                  <a:gd name="connsiteX110" fmla="*/ 293709 w 828748"/>
                  <a:gd name="connsiteY110" fmla="*/ 13155 h 143478"/>
                  <a:gd name="connsiteX111" fmla="*/ 211707 w 828748"/>
                  <a:gd name="connsiteY111" fmla="*/ 13155 h 143478"/>
                  <a:gd name="connsiteX112" fmla="*/ 234492 w 828748"/>
                  <a:gd name="connsiteY112" fmla="*/ 21797 h 143478"/>
                  <a:gd name="connsiteX113" fmla="*/ 242073 w 828748"/>
                  <a:gd name="connsiteY113" fmla="*/ 41988 h 143478"/>
                  <a:gd name="connsiteX114" fmla="*/ 236643 w 828748"/>
                  <a:gd name="connsiteY114" fmla="*/ 60420 h 143478"/>
                  <a:gd name="connsiteX115" fmla="*/ 218431 w 828748"/>
                  <a:gd name="connsiteY115" fmla="*/ 79999 h 143478"/>
                  <a:gd name="connsiteX116" fmla="*/ 187384 w 828748"/>
                  <a:gd name="connsiteY116" fmla="*/ 118699 h 143478"/>
                  <a:gd name="connsiteX117" fmla="*/ 242219 w 828748"/>
                  <a:gd name="connsiteY117" fmla="*/ 118699 h 143478"/>
                  <a:gd name="connsiteX118" fmla="*/ 242219 w 828748"/>
                  <a:gd name="connsiteY118" fmla="*/ 127341 h 143478"/>
                  <a:gd name="connsiteX119" fmla="*/ 177518 w 828748"/>
                  <a:gd name="connsiteY119" fmla="*/ 127341 h 143478"/>
                  <a:gd name="connsiteX120" fmla="*/ 177518 w 828748"/>
                  <a:gd name="connsiteY120" fmla="*/ 119617 h 143478"/>
                  <a:gd name="connsiteX121" fmla="*/ 211404 w 828748"/>
                  <a:gd name="connsiteY121" fmla="*/ 74263 h 143478"/>
                  <a:gd name="connsiteX122" fmla="*/ 228299 w 828748"/>
                  <a:gd name="connsiteY122" fmla="*/ 55220 h 143478"/>
                  <a:gd name="connsiteX123" fmla="*/ 231745 w 828748"/>
                  <a:gd name="connsiteY123" fmla="*/ 41988 h 143478"/>
                  <a:gd name="connsiteX124" fmla="*/ 225396 w 828748"/>
                  <a:gd name="connsiteY124" fmla="*/ 26463 h 143478"/>
                  <a:gd name="connsiteX125" fmla="*/ 211550 w 828748"/>
                  <a:gd name="connsiteY125" fmla="*/ 21797 h 143478"/>
                  <a:gd name="connsiteX126" fmla="*/ 188301 w 828748"/>
                  <a:gd name="connsiteY126" fmla="*/ 45276 h 143478"/>
                  <a:gd name="connsiteX127" fmla="*/ 178436 w 828748"/>
                  <a:gd name="connsiteY127" fmla="*/ 42753 h 143478"/>
                  <a:gd name="connsiteX128" fmla="*/ 191361 w 828748"/>
                  <a:gd name="connsiteY128" fmla="*/ 19655 h 143478"/>
                  <a:gd name="connsiteX129" fmla="*/ 211707 w 828748"/>
                  <a:gd name="connsiteY129" fmla="*/ 13155 h 143478"/>
                  <a:gd name="connsiteX130" fmla="*/ 116960 w 828748"/>
                  <a:gd name="connsiteY130" fmla="*/ 13155 h 143478"/>
                  <a:gd name="connsiteX131" fmla="*/ 150305 w 828748"/>
                  <a:gd name="connsiteY131" fmla="*/ 70669 h 143478"/>
                  <a:gd name="connsiteX132" fmla="*/ 116578 w 828748"/>
                  <a:gd name="connsiteY132" fmla="*/ 129406 h 143478"/>
                  <a:gd name="connsiteX133" fmla="*/ 83232 w 828748"/>
                  <a:gd name="connsiteY133" fmla="*/ 70975 h 143478"/>
                  <a:gd name="connsiteX134" fmla="*/ 116960 w 828748"/>
                  <a:gd name="connsiteY134" fmla="*/ 13155 h 143478"/>
                  <a:gd name="connsiteX135" fmla="*/ 34187 w 828748"/>
                  <a:gd name="connsiteY135" fmla="*/ 13155 h 143478"/>
                  <a:gd name="connsiteX136" fmla="*/ 56978 w 828748"/>
                  <a:gd name="connsiteY136" fmla="*/ 21797 h 143478"/>
                  <a:gd name="connsiteX137" fmla="*/ 64550 w 828748"/>
                  <a:gd name="connsiteY137" fmla="*/ 41988 h 143478"/>
                  <a:gd name="connsiteX138" fmla="*/ 59120 w 828748"/>
                  <a:gd name="connsiteY138" fmla="*/ 60420 h 143478"/>
                  <a:gd name="connsiteX139" fmla="*/ 40918 w 828748"/>
                  <a:gd name="connsiteY139" fmla="*/ 79999 h 143478"/>
                  <a:gd name="connsiteX140" fmla="*/ 9866 w 828748"/>
                  <a:gd name="connsiteY140" fmla="*/ 118699 h 143478"/>
                  <a:gd name="connsiteX141" fmla="*/ 64703 w 828748"/>
                  <a:gd name="connsiteY141" fmla="*/ 118699 h 143478"/>
                  <a:gd name="connsiteX142" fmla="*/ 64703 w 828748"/>
                  <a:gd name="connsiteY142" fmla="*/ 127341 h 143478"/>
                  <a:gd name="connsiteX143" fmla="*/ 0 w 828748"/>
                  <a:gd name="connsiteY143" fmla="*/ 127341 h 143478"/>
                  <a:gd name="connsiteX144" fmla="*/ 0 w 828748"/>
                  <a:gd name="connsiteY144" fmla="*/ 119617 h 143478"/>
                  <a:gd name="connsiteX145" fmla="*/ 33881 w 828748"/>
                  <a:gd name="connsiteY145" fmla="*/ 74263 h 143478"/>
                  <a:gd name="connsiteX146" fmla="*/ 50784 w 828748"/>
                  <a:gd name="connsiteY146" fmla="*/ 55220 h 143478"/>
                  <a:gd name="connsiteX147" fmla="*/ 54225 w 828748"/>
                  <a:gd name="connsiteY147" fmla="*/ 41988 h 143478"/>
                  <a:gd name="connsiteX148" fmla="*/ 47878 w 828748"/>
                  <a:gd name="connsiteY148" fmla="*/ 26463 h 143478"/>
                  <a:gd name="connsiteX149" fmla="*/ 34034 w 828748"/>
                  <a:gd name="connsiteY149" fmla="*/ 21797 h 143478"/>
                  <a:gd name="connsiteX150" fmla="*/ 10784 w 828748"/>
                  <a:gd name="connsiteY150" fmla="*/ 45276 h 143478"/>
                  <a:gd name="connsiteX151" fmla="*/ 918 w 828748"/>
                  <a:gd name="connsiteY151" fmla="*/ 42753 h 143478"/>
                  <a:gd name="connsiteX152" fmla="*/ 13843 w 828748"/>
                  <a:gd name="connsiteY152" fmla="*/ 19655 h 143478"/>
                  <a:gd name="connsiteX153" fmla="*/ 34187 w 828748"/>
                  <a:gd name="connsiteY153" fmla="*/ 13155 h 143478"/>
                  <a:gd name="connsiteX154" fmla="*/ 649278 w 828748"/>
                  <a:gd name="connsiteY154" fmla="*/ 0 h 143478"/>
                  <a:gd name="connsiteX155" fmla="*/ 657078 w 828748"/>
                  <a:gd name="connsiteY155" fmla="*/ 0 h 143478"/>
                  <a:gd name="connsiteX156" fmla="*/ 596127 w 828748"/>
                  <a:gd name="connsiteY156" fmla="*/ 143478 h 143478"/>
                  <a:gd name="connsiteX157" fmla="*/ 588326 w 828748"/>
                  <a:gd name="connsiteY157" fmla="*/ 143478 h 143478"/>
                  <a:gd name="connsiteX158" fmla="*/ 398664 w 828748"/>
                  <a:gd name="connsiteY158" fmla="*/ 0 h 143478"/>
                  <a:gd name="connsiteX159" fmla="*/ 406465 w 828748"/>
                  <a:gd name="connsiteY159" fmla="*/ 0 h 143478"/>
                  <a:gd name="connsiteX160" fmla="*/ 345513 w 828748"/>
                  <a:gd name="connsiteY160" fmla="*/ 143478 h 143478"/>
                  <a:gd name="connsiteX161" fmla="*/ 337713 w 828748"/>
                  <a:gd name="connsiteY161" fmla="*/ 143478 h 143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828748" h="143478">
                    <a:moveTo>
                      <a:pt x="798382" y="64397"/>
                    </a:moveTo>
                    <a:cubicBezTo>
                      <a:pt x="788587" y="64397"/>
                      <a:pt x="780328" y="70490"/>
                      <a:pt x="773603" y="82676"/>
                    </a:cubicBezTo>
                    <a:cubicBezTo>
                      <a:pt x="773707" y="96187"/>
                      <a:pt x="776276" y="106258"/>
                      <a:pt x="781330" y="112886"/>
                    </a:cubicBezTo>
                    <a:cubicBezTo>
                      <a:pt x="785402" y="118239"/>
                      <a:pt x="790707" y="120917"/>
                      <a:pt x="797234" y="120917"/>
                    </a:cubicBezTo>
                    <a:cubicBezTo>
                      <a:pt x="804324" y="120917"/>
                      <a:pt x="809754" y="118011"/>
                      <a:pt x="813523" y="112198"/>
                    </a:cubicBezTo>
                    <a:cubicBezTo>
                      <a:pt x="816886" y="107048"/>
                      <a:pt x="818577" y="100038"/>
                      <a:pt x="818577" y="91166"/>
                    </a:cubicBezTo>
                    <a:cubicBezTo>
                      <a:pt x="818577" y="82243"/>
                      <a:pt x="816510" y="75384"/>
                      <a:pt x="812375" y="70593"/>
                    </a:cubicBezTo>
                    <a:cubicBezTo>
                      <a:pt x="808804" y="66462"/>
                      <a:pt x="804146" y="64397"/>
                      <a:pt x="798382" y="64397"/>
                    </a:cubicBezTo>
                    <a:close/>
                    <a:moveTo>
                      <a:pt x="547769" y="64397"/>
                    </a:moveTo>
                    <a:cubicBezTo>
                      <a:pt x="537974" y="64397"/>
                      <a:pt x="529714" y="70490"/>
                      <a:pt x="522989" y="82676"/>
                    </a:cubicBezTo>
                    <a:cubicBezTo>
                      <a:pt x="523094" y="96187"/>
                      <a:pt x="525663" y="106258"/>
                      <a:pt x="530717" y="112886"/>
                    </a:cubicBezTo>
                    <a:cubicBezTo>
                      <a:pt x="534789" y="118239"/>
                      <a:pt x="540094" y="120917"/>
                      <a:pt x="546620" y="120917"/>
                    </a:cubicBezTo>
                    <a:cubicBezTo>
                      <a:pt x="553710" y="120917"/>
                      <a:pt x="559140" y="118011"/>
                      <a:pt x="562910" y="112198"/>
                    </a:cubicBezTo>
                    <a:cubicBezTo>
                      <a:pt x="566272" y="107048"/>
                      <a:pt x="567964" y="100038"/>
                      <a:pt x="567964" y="91166"/>
                    </a:cubicBezTo>
                    <a:cubicBezTo>
                      <a:pt x="567964" y="82243"/>
                      <a:pt x="565896" y="75384"/>
                      <a:pt x="561761" y="70593"/>
                    </a:cubicBezTo>
                    <a:cubicBezTo>
                      <a:pt x="558190" y="66462"/>
                      <a:pt x="553533" y="64397"/>
                      <a:pt x="547769" y="64397"/>
                    </a:cubicBezTo>
                    <a:close/>
                    <a:moveTo>
                      <a:pt x="712171" y="21797"/>
                    </a:moveTo>
                    <a:cubicBezTo>
                      <a:pt x="703703" y="21797"/>
                      <a:pt x="697656" y="26003"/>
                      <a:pt x="694043" y="34417"/>
                    </a:cubicBezTo>
                    <a:cubicBezTo>
                      <a:pt x="690629" y="42268"/>
                      <a:pt x="688916" y="54353"/>
                      <a:pt x="688916" y="70669"/>
                    </a:cubicBezTo>
                    <a:cubicBezTo>
                      <a:pt x="688916" y="89483"/>
                      <a:pt x="691057" y="102841"/>
                      <a:pt x="695338" y="110745"/>
                    </a:cubicBezTo>
                    <a:cubicBezTo>
                      <a:pt x="698962" y="117424"/>
                      <a:pt x="704444" y="120763"/>
                      <a:pt x="711785" y="120763"/>
                    </a:cubicBezTo>
                    <a:cubicBezTo>
                      <a:pt x="720253" y="120763"/>
                      <a:pt x="726320" y="116353"/>
                      <a:pt x="729986" y="107532"/>
                    </a:cubicBezTo>
                    <a:cubicBezTo>
                      <a:pt x="733348" y="99477"/>
                      <a:pt x="735040" y="87240"/>
                      <a:pt x="735040" y="70821"/>
                    </a:cubicBezTo>
                    <a:cubicBezTo>
                      <a:pt x="735040" y="52211"/>
                      <a:pt x="732868" y="39082"/>
                      <a:pt x="728534" y="31434"/>
                    </a:cubicBezTo>
                    <a:cubicBezTo>
                      <a:pt x="724911" y="25009"/>
                      <a:pt x="719460" y="21797"/>
                      <a:pt x="712171" y="21797"/>
                    </a:cubicBezTo>
                    <a:close/>
                    <a:moveTo>
                      <a:pt x="461558" y="21797"/>
                    </a:moveTo>
                    <a:cubicBezTo>
                      <a:pt x="453089" y="21797"/>
                      <a:pt x="447043" y="26003"/>
                      <a:pt x="443430" y="34417"/>
                    </a:cubicBezTo>
                    <a:cubicBezTo>
                      <a:pt x="440015" y="42268"/>
                      <a:pt x="438303" y="54353"/>
                      <a:pt x="438303" y="70669"/>
                    </a:cubicBezTo>
                    <a:cubicBezTo>
                      <a:pt x="438303" y="89483"/>
                      <a:pt x="440444" y="102841"/>
                      <a:pt x="444725" y="110745"/>
                    </a:cubicBezTo>
                    <a:cubicBezTo>
                      <a:pt x="448348" y="117424"/>
                      <a:pt x="453830" y="120763"/>
                      <a:pt x="461171" y="120763"/>
                    </a:cubicBezTo>
                    <a:cubicBezTo>
                      <a:pt x="469640" y="120763"/>
                      <a:pt x="475707" y="116353"/>
                      <a:pt x="479372" y="107532"/>
                    </a:cubicBezTo>
                    <a:cubicBezTo>
                      <a:pt x="482735" y="99477"/>
                      <a:pt x="484426" y="87240"/>
                      <a:pt x="484426" y="70821"/>
                    </a:cubicBezTo>
                    <a:cubicBezTo>
                      <a:pt x="484426" y="52211"/>
                      <a:pt x="482254" y="39082"/>
                      <a:pt x="477921" y="31434"/>
                    </a:cubicBezTo>
                    <a:cubicBezTo>
                      <a:pt x="474297" y="25009"/>
                      <a:pt x="468846" y="21797"/>
                      <a:pt x="461558" y="21797"/>
                    </a:cubicBezTo>
                    <a:close/>
                    <a:moveTo>
                      <a:pt x="116960" y="21797"/>
                    </a:moveTo>
                    <a:cubicBezTo>
                      <a:pt x="108496" y="21797"/>
                      <a:pt x="102454" y="26003"/>
                      <a:pt x="98835" y="34417"/>
                    </a:cubicBezTo>
                    <a:cubicBezTo>
                      <a:pt x="95418" y="42268"/>
                      <a:pt x="93710" y="54353"/>
                      <a:pt x="93710" y="70669"/>
                    </a:cubicBezTo>
                    <a:cubicBezTo>
                      <a:pt x="93710" y="89483"/>
                      <a:pt x="95851" y="102841"/>
                      <a:pt x="100135" y="110745"/>
                    </a:cubicBezTo>
                    <a:cubicBezTo>
                      <a:pt x="103754" y="117424"/>
                      <a:pt x="109235" y="120763"/>
                      <a:pt x="116578" y="120763"/>
                    </a:cubicBezTo>
                    <a:cubicBezTo>
                      <a:pt x="125041" y="120763"/>
                      <a:pt x="131109" y="116353"/>
                      <a:pt x="134780" y="107532"/>
                    </a:cubicBezTo>
                    <a:cubicBezTo>
                      <a:pt x="138145" y="99477"/>
                      <a:pt x="139828" y="87240"/>
                      <a:pt x="139828" y="70821"/>
                    </a:cubicBezTo>
                    <a:cubicBezTo>
                      <a:pt x="139828" y="52211"/>
                      <a:pt x="137661" y="39082"/>
                      <a:pt x="133327" y="31434"/>
                    </a:cubicBezTo>
                    <a:cubicBezTo>
                      <a:pt x="129707" y="25009"/>
                      <a:pt x="124251" y="21797"/>
                      <a:pt x="116960" y="21797"/>
                    </a:cubicBezTo>
                    <a:close/>
                    <a:moveTo>
                      <a:pt x="800826" y="13155"/>
                    </a:moveTo>
                    <a:cubicBezTo>
                      <a:pt x="812552" y="13155"/>
                      <a:pt x="821073" y="18049"/>
                      <a:pt x="826378" y="27839"/>
                    </a:cubicBezTo>
                    <a:lnTo>
                      <a:pt x="816969" y="32428"/>
                    </a:lnTo>
                    <a:cubicBezTo>
                      <a:pt x="813753" y="25239"/>
                      <a:pt x="808271" y="21645"/>
                      <a:pt x="800523" y="21645"/>
                    </a:cubicBezTo>
                    <a:cubicBezTo>
                      <a:pt x="782980" y="21645"/>
                      <a:pt x="773905" y="38700"/>
                      <a:pt x="773300" y="72810"/>
                    </a:cubicBezTo>
                    <a:cubicBezTo>
                      <a:pt x="780380" y="61440"/>
                      <a:pt x="789256" y="55755"/>
                      <a:pt x="799907" y="55755"/>
                    </a:cubicBezTo>
                    <a:cubicBezTo>
                      <a:pt x="808991" y="55755"/>
                      <a:pt x="816228" y="59374"/>
                      <a:pt x="821637" y="66615"/>
                    </a:cubicBezTo>
                    <a:cubicBezTo>
                      <a:pt x="826378" y="72988"/>
                      <a:pt x="828748" y="81121"/>
                      <a:pt x="828748" y="91012"/>
                    </a:cubicBezTo>
                    <a:cubicBezTo>
                      <a:pt x="828748" y="103556"/>
                      <a:pt x="825354" y="113370"/>
                      <a:pt x="818577" y="120457"/>
                    </a:cubicBezTo>
                    <a:cubicBezTo>
                      <a:pt x="812918" y="126423"/>
                      <a:pt x="805796" y="129406"/>
                      <a:pt x="797234" y="129406"/>
                    </a:cubicBezTo>
                    <a:cubicBezTo>
                      <a:pt x="786374" y="129406"/>
                      <a:pt x="777957" y="124537"/>
                      <a:pt x="771995" y="114799"/>
                    </a:cubicBezTo>
                    <a:cubicBezTo>
                      <a:pt x="766387" y="105722"/>
                      <a:pt x="763578" y="93103"/>
                      <a:pt x="763578" y="76940"/>
                    </a:cubicBezTo>
                    <a:cubicBezTo>
                      <a:pt x="763578" y="53996"/>
                      <a:pt x="767379" y="37144"/>
                      <a:pt x="774981" y="26386"/>
                    </a:cubicBezTo>
                    <a:cubicBezTo>
                      <a:pt x="781246" y="17565"/>
                      <a:pt x="789872" y="13155"/>
                      <a:pt x="800826" y="13155"/>
                    </a:cubicBezTo>
                    <a:close/>
                    <a:moveTo>
                      <a:pt x="712171" y="13155"/>
                    </a:moveTo>
                    <a:cubicBezTo>
                      <a:pt x="734403" y="13155"/>
                      <a:pt x="745513" y="32326"/>
                      <a:pt x="745513" y="70669"/>
                    </a:cubicBezTo>
                    <a:cubicBezTo>
                      <a:pt x="745513" y="109827"/>
                      <a:pt x="734267" y="129406"/>
                      <a:pt x="711785" y="129406"/>
                    </a:cubicBezTo>
                    <a:cubicBezTo>
                      <a:pt x="689553" y="129406"/>
                      <a:pt x="678443" y="109928"/>
                      <a:pt x="678443" y="70975"/>
                    </a:cubicBezTo>
                    <a:cubicBezTo>
                      <a:pt x="678443" y="32428"/>
                      <a:pt x="689679" y="13155"/>
                      <a:pt x="712171" y="13155"/>
                    </a:cubicBezTo>
                    <a:close/>
                    <a:moveTo>
                      <a:pt x="550212" y="13155"/>
                    </a:moveTo>
                    <a:cubicBezTo>
                      <a:pt x="561939" y="13155"/>
                      <a:pt x="570460" y="18049"/>
                      <a:pt x="575764" y="27839"/>
                    </a:cubicBezTo>
                    <a:lnTo>
                      <a:pt x="566356" y="32428"/>
                    </a:lnTo>
                    <a:cubicBezTo>
                      <a:pt x="563140" y="25239"/>
                      <a:pt x="557658" y="21645"/>
                      <a:pt x="549909" y="21645"/>
                    </a:cubicBezTo>
                    <a:cubicBezTo>
                      <a:pt x="532366" y="21645"/>
                      <a:pt x="523292" y="38700"/>
                      <a:pt x="522687" y="72810"/>
                    </a:cubicBezTo>
                    <a:cubicBezTo>
                      <a:pt x="529766" y="61440"/>
                      <a:pt x="538642" y="55755"/>
                      <a:pt x="549293" y="55755"/>
                    </a:cubicBezTo>
                    <a:cubicBezTo>
                      <a:pt x="558378" y="55755"/>
                      <a:pt x="565615" y="59374"/>
                      <a:pt x="571024" y="66615"/>
                    </a:cubicBezTo>
                    <a:cubicBezTo>
                      <a:pt x="575764" y="72988"/>
                      <a:pt x="578135" y="81121"/>
                      <a:pt x="578135" y="91012"/>
                    </a:cubicBezTo>
                    <a:cubicBezTo>
                      <a:pt x="578135" y="103556"/>
                      <a:pt x="574741" y="113370"/>
                      <a:pt x="567964" y="120457"/>
                    </a:cubicBezTo>
                    <a:cubicBezTo>
                      <a:pt x="562304" y="126423"/>
                      <a:pt x="555183" y="129406"/>
                      <a:pt x="546620" y="129406"/>
                    </a:cubicBezTo>
                    <a:cubicBezTo>
                      <a:pt x="535760" y="129406"/>
                      <a:pt x="527344" y="124537"/>
                      <a:pt x="521381" y="114799"/>
                    </a:cubicBezTo>
                    <a:cubicBezTo>
                      <a:pt x="515774" y="105722"/>
                      <a:pt x="512965" y="93103"/>
                      <a:pt x="512965" y="76940"/>
                    </a:cubicBezTo>
                    <a:cubicBezTo>
                      <a:pt x="512965" y="53996"/>
                      <a:pt x="516766" y="37144"/>
                      <a:pt x="524368" y="26386"/>
                    </a:cubicBezTo>
                    <a:cubicBezTo>
                      <a:pt x="530633" y="17565"/>
                      <a:pt x="539258" y="13155"/>
                      <a:pt x="550212" y="13155"/>
                    </a:cubicBezTo>
                    <a:close/>
                    <a:moveTo>
                      <a:pt x="461558" y="13155"/>
                    </a:moveTo>
                    <a:cubicBezTo>
                      <a:pt x="483789" y="13155"/>
                      <a:pt x="494900" y="32326"/>
                      <a:pt x="494900" y="70669"/>
                    </a:cubicBezTo>
                    <a:cubicBezTo>
                      <a:pt x="494900" y="109827"/>
                      <a:pt x="483653" y="129406"/>
                      <a:pt x="461171" y="129406"/>
                    </a:cubicBezTo>
                    <a:cubicBezTo>
                      <a:pt x="438940" y="129406"/>
                      <a:pt x="427829" y="109928"/>
                      <a:pt x="427829" y="70975"/>
                    </a:cubicBezTo>
                    <a:cubicBezTo>
                      <a:pt x="427829" y="32428"/>
                      <a:pt x="439065" y="13155"/>
                      <a:pt x="461558" y="13155"/>
                    </a:cubicBezTo>
                    <a:close/>
                    <a:moveTo>
                      <a:pt x="293709" y="13155"/>
                    </a:moveTo>
                    <a:cubicBezTo>
                      <a:pt x="303097" y="13155"/>
                      <a:pt x="310688" y="16010"/>
                      <a:pt x="316505" y="21721"/>
                    </a:cubicBezTo>
                    <a:cubicBezTo>
                      <a:pt x="321653" y="26717"/>
                      <a:pt x="324232" y="32938"/>
                      <a:pt x="324232" y="40382"/>
                    </a:cubicBezTo>
                    <a:cubicBezTo>
                      <a:pt x="324232" y="47775"/>
                      <a:pt x="322060" y="53842"/>
                      <a:pt x="317727" y="58584"/>
                    </a:cubicBezTo>
                    <a:cubicBezTo>
                      <a:pt x="314009" y="62613"/>
                      <a:pt x="309007" y="65366"/>
                      <a:pt x="302742" y="66845"/>
                    </a:cubicBezTo>
                    <a:lnTo>
                      <a:pt x="302742" y="67839"/>
                    </a:lnTo>
                    <a:cubicBezTo>
                      <a:pt x="310897" y="69675"/>
                      <a:pt x="317090" y="73396"/>
                      <a:pt x="321319" y="79005"/>
                    </a:cubicBezTo>
                    <a:cubicBezTo>
                      <a:pt x="325047" y="83950"/>
                      <a:pt x="326905" y="89891"/>
                      <a:pt x="326905" y="96826"/>
                    </a:cubicBezTo>
                    <a:cubicBezTo>
                      <a:pt x="326905" y="107227"/>
                      <a:pt x="323438" y="115461"/>
                      <a:pt x="316505" y="121529"/>
                    </a:cubicBezTo>
                    <a:cubicBezTo>
                      <a:pt x="310542" y="126780"/>
                      <a:pt x="303045" y="129406"/>
                      <a:pt x="294023" y="129406"/>
                    </a:cubicBezTo>
                    <a:cubicBezTo>
                      <a:pt x="277555" y="129406"/>
                      <a:pt x="266152" y="122293"/>
                      <a:pt x="259835" y="108068"/>
                    </a:cubicBezTo>
                    <a:lnTo>
                      <a:pt x="269243" y="104014"/>
                    </a:lnTo>
                    <a:cubicBezTo>
                      <a:pt x="271937" y="110439"/>
                      <a:pt x="275488" y="114951"/>
                      <a:pt x="279874" y="117551"/>
                    </a:cubicBezTo>
                    <a:cubicBezTo>
                      <a:pt x="283591" y="119795"/>
                      <a:pt x="288311" y="120917"/>
                      <a:pt x="294023" y="120917"/>
                    </a:cubicBezTo>
                    <a:cubicBezTo>
                      <a:pt x="301311" y="120917"/>
                      <a:pt x="307023" y="118469"/>
                      <a:pt x="311148" y="113575"/>
                    </a:cubicBezTo>
                    <a:cubicBezTo>
                      <a:pt x="314771" y="109291"/>
                      <a:pt x="316578" y="103810"/>
                      <a:pt x="316578" y="97131"/>
                    </a:cubicBezTo>
                    <a:cubicBezTo>
                      <a:pt x="316578" y="88769"/>
                      <a:pt x="313957" y="82472"/>
                      <a:pt x="308705" y="78240"/>
                    </a:cubicBezTo>
                    <a:cubicBezTo>
                      <a:pt x="303964" y="74417"/>
                      <a:pt x="297385" y="72505"/>
                      <a:pt x="288969" y="72505"/>
                    </a:cubicBezTo>
                    <a:lnTo>
                      <a:pt x="280176" y="72505"/>
                    </a:lnTo>
                    <a:lnTo>
                      <a:pt x="280176" y="63556"/>
                    </a:lnTo>
                    <a:lnTo>
                      <a:pt x="288050" y="63556"/>
                    </a:lnTo>
                    <a:cubicBezTo>
                      <a:pt x="296978" y="63556"/>
                      <a:pt x="303703" y="61286"/>
                      <a:pt x="308245" y="56749"/>
                    </a:cubicBezTo>
                    <a:cubicBezTo>
                      <a:pt x="312119" y="52874"/>
                      <a:pt x="314061" y="47699"/>
                      <a:pt x="314061" y="41224"/>
                    </a:cubicBezTo>
                    <a:cubicBezTo>
                      <a:pt x="314061" y="34697"/>
                      <a:pt x="311869" y="29650"/>
                      <a:pt x="307483" y="26080"/>
                    </a:cubicBezTo>
                    <a:cubicBezTo>
                      <a:pt x="303807" y="23123"/>
                      <a:pt x="299139" y="21645"/>
                      <a:pt x="293480" y="21645"/>
                    </a:cubicBezTo>
                    <a:cubicBezTo>
                      <a:pt x="287977" y="21645"/>
                      <a:pt x="283257" y="23225"/>
                      <a:pt x="279331" y="26386"/>
                    </a:cubicBezTo>
                    <a:cubicBezTo>
                      <a:pt x="275717" y="29293"/>
                      <a:pt x="273086" y="33346"/>
                      <a:pt x="271457" y="38546"/>
                    </a:cubicBezTo>
                    <a:lnTo>
                      <a:pt x="262049" y="34799"/>
                    </a:lnTo>
                    <a:cubicBezTo>
                      <a:pt x="264952" y="27354"/>
                      <a:pt x="269442" y="21772"/>
                      <a:pt x="275509" y="18049"/>
                    </a:cubicBezTo>
                    <a:cubicBezTo>
                      <a:pt x="280709" y="14786"/>
                      <a:pt x="286776" y="13155"/>
                      <a:pt x="293709" y="13155"/>
                    </a:cubicBezTo>
                    <a:close/>
                    <a:moveTo>
                      <a:pt x="211707" y="13155"/>
                    </a:moveTo>
                    <a:cubicBezTo>
                      <a:pt x="221293" y="13155"/>
                      <a:pt x="228884" y="16035"/>
                      <a:pt x="234492" y="21797"/>
                    </a:cubicBezTo>
                    <a:cubicBezTo>
                      <a:pt x="239546" y="26947"/>
                      <a:pt x="242073" y="33677"/>
                      <a:pt x="242073" y="41988"/>
                    </a:cubicBezTo>
                    <a:cubicBezTo>
                      <a:pt x="242073" y="48667"/>
                      <a:pt x="240256" y="54811"/>
                      <a:pt x="236643" y="60420"/>
                    </a:cubicBezTo>
                    <a:cubicBezTo>
                      <a:pt x="233218" y="65621"/>
                      <a:pt x="227151" y="72147"/>
                      <a:pt x="218431" y="79999"/>
                    </a:cubicBezTo>
                    <a:cubicBezTo>
                      <a:pt x="203698" y="92899"/>
                      <a:pt x="193349" y="105799"/>
                      <a:pt x="187384" y="118699"/>
                    </a:cubicBezTo>
                    <a:lnTo>
                      <a:pt x="242219" y="118699"/>
                    </a:lnTo>
                    <a:lnTo>
                      <a:pt x="242219" y="127341"/>
                    </a:lnTo>
                    <a:lnTo>
                      <a:pt x="177518" y="127341"/>
                    </a:lnTo>
                    <a:lnTo>
                      <a:pt x="177518" y="119617"/>
                    </a:lnTo>
                    <a:cubicBezTo>
                      <a:pt x="183993" y="104116"/>
                      <a:pt x="195287" y="88998"/>
                      <a:pt x="211404" y="74263"/>
                    </a:cubicBezTo>
                    <a:cubicBezTo>
                      <a:pt x="219966" y="66258"/>
                      <a:pt x="225595" y="59910"/>
                      <a:pt x="228299" y="55220"/>
                    </a:cubicBezTo>
                    <a:cubicBezTo>
                      <a:pt x="230597" y="51242"/>
                      <a:pt x="231745" y="46832"/>
                      <a:pt x="231745" y="41988"/>
                    </a:cubicBezTo>
                    <a:cubicBezTo>
                      <a:pt x="231745" y="35308"/>
                      <a:pt x="229626" y="30133"/>
                      <a:pt x="225396" y="26463"/>
                    </a:cubicBezTo>
                    <a:cubicBezTo>
                      <a:pt x="221773" y="23352"/>
                      <a:pt x="217158" y="21797"/>
                      <a:pt x="211550" y="21797"/>
                    </a:cubicBezTo>
                    <a:cubicBezTo>
                      <a:pt x="198703" y="21797"/>
                      <a:pt x="190953" y="29624"/>
                      <a:pt x="188301" y="45276"/>
                    </a:cubicBezTo>
                    <a:lnTo>
                      <a:pt x="178436" y="42753"/>
                    </a:lnTo>
                    <a:cubicBezTo>
                      <a:pt x="180526" y="32453"/>
                      <a:pt x="184835" y="24754"/>
                      <a:pt x="191361" y="19655"/>
                    </a:cubicBezTo>
                    <a:cubicBezTo>
                      <a:pt x="196867" y="15322"/>
                      <a:pt x="203645" y="13155"/>
                      <a:pt x="211707" y="13155"/>
                    </a:cubicBezTo>
                    <a:close/>
                    <a:moveTo>
                      <a:pt x="116960" y="13155"/>
                    </a:moveTo>
                    <a:cubicBezTo>
                      <a:pt x="139191" y="13155"/>
                      <a:pt x="150305" y="32326"/>
                      <a:pt x="150305" y="70669"/>
                    </a:cubicBezTo>
                    <a:cubicBezTo>
                      <a:pt x="150305" y="109827"/>
                      <a:pt x="139063" y="129406"/>
                      <a:pt x="116578" y="129406"/>
                    </a:cubicBezTo>
                    <a:cubicBezTo>
                      <a:pt x="94348" y="129406"/>
                      <a:pt x="83232" y="109928"/>
                      <a:pt x="83232" y="70975"/>
                    </a:cubicBezTo>
                    <a:cubicBezTo>
                      <a:pt x="83232" y="32428"/>
                      <a:pt x="94475" y="13155"/>
                      <a:pt x="116960" y="13155"/>
                    </a:cubicBezTo>
                    <a:close/>
                    <a:moveTo>
                      <a:pt x="34187" y="13155"/>
                    </a:moveTo>
                    <a:cubicBezTo>
                      <a:pt x="43773" y="13155"/>
                      <a:pt x="51370" y="16035"/>
                      <a:pt x="56978" y="21797"/>
                    </a:cubicBezTo>
                    <a:cubicBezTo>
                      <a:pt x="62026" y="26947"/>
                      <a:pt x="64550" y="33677"/>
                      <a:pt x="64550" y="41988"/>
                    </a:cubicBezTo>
                    <a:cubicBezTo>
                      <a:pt x="64550" y="48667"/>
                      <a:pt x="62740" y="54811"/>
                      <a:pt x="59120" y="60420"/>
                    </a:cubicBezTo>
                    <a:cubicBezTo>
                      <a:pt x="55704" y="65621"/>
                      <a:pt x="49636" y="72147"/>
                      <a:pt x="40918" y="79999"/>
                    </a:cubicBezTo>
                    <a:cubicBezTo>
                      <a:pt x="26182" y="92899"/>
                      <a:pt x="15831" y="105799"/>
                      <a:pt x="9866" y="118699"/>
                    </a:cubicBezTo>
                    <a:lnTo>
                      <a:pt x="64703" y="118699"/>
                    </a:lnTo>
                    <a:lnTo>
                      <a:pt x="64703" y="127341"/>
                    </a:lnTo>
                    <a:lnTo>
                      <a:pt x="0" y="127341"/>
                    </a:lnTo>
                    <a:lnTo>
                      <a:pt x="0" y="119617"/>
                    </a:lnTo>
                    <a:cubicBezTo>
                      <a:pt x="6475" y="104116"/>
                      <a:pt x="17770" y="88998"/>
                      <a:pt x="33881" y="74263"/>
                    </a:cubicBezTo>
                    <a:cubicBezTo>
                      <a:pt x="42447" y="66258"/>
                      <a:pt x="48081" y="59910"/>
                      <a:pt x="50784" y="55220"/>
                    </a:cubicBezTo>
                    <a:cubicBezTo>
                      <a:pt x="53078" y="51242"/>
                      <a:pt x="54225" y="46832"/>
                      <a:pt x="54225" y="41988"/>
                    </a:cubicBezTo>
                    <a:cubicBezTo>
                      <a:pt x="54225" y="35308"/>
                      <a:pt x="52109" y="30133"/>
                      <a:pt x="47878" y="26463"/>
                    </a:cubicBezTo>
                    <a:cubicBezTo>
                      <a:pt x="44257" y="23352"/>
                      <a:pt x="39643" y="21797"/>
                      <a:pt x="34034" y="21797"/>
                    </a:cubicBezTo>
                    <a:cubicBezTo>
                      <a:pt x="21185" y="21797"/>
                      <a:pt x="13435" y="29624"/>
                      <a:pt x="10784" y="45276"/>
                    </a:cubicBezTo>
                    <a:lnTo>
                      <a:pt x="918" y="42753"/>
                    </a:lnTo>
                    <a:cubicBezTo>
                      <a:pt x="3008" y="32453"/>
                      <a:pt x="7317" y="24754"/>
                      <a:pt x="13843" y="19655"/>
                    </a:cubicBezTo>
                    <a:cubicBezTo>
                      <a:pt x="19349" y="15322"/>
                      <a:pt x="26131" y="13155"/>
                      <a:pt x="34187" y="13155"/>
                    </a:cubicBezTo>
                    <a:close/>
                    <a:moveTo>
                      <a:pt x="649278" y="0"/>
                    </a:moveTo>
                    <a:lnTo>
                      <a:pt x="657078" y="0"/>
                    </a:lnTo>
                    <a:lnTo>
                      <a:pt x="596127" y="143478"/>
                    </a:lnTo>
                    <a:lnTo>
                      <a:pt x="588326" y="143478"/>
                    </a:lnTo>
                    <a:close/>
                    <a:moveTo>
                      <a:pt x="398664" y="0"/>
                    </a:moveTo>
                    <a:lnTo>
                      <a:pt x="406465" y="0"/>
                    </a:lnTo>
                    <a:lnTo>
                      <a:pt x="345513" y="143478"/>
                    </a:lnTo>
                    <a:lnTo>
                      <a:pt x="337713" y="143478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2" name="テキスト ボックス 29">
                <a:extLst>
                  <a:ext uri="{FF2B5EF4-FFF2-40B4-BE49-F238E27FC236}">
                    <a16:creationId xmlns:a16="http://schemas.microsoft.com/office/drawing/2014/main" id="{CD944301-BEF4-417E-B39F-4BBDA3BD8D28}"/>
                  </a:ext>
                </a:extLst>
              </p:cNvPr>
              <p:cNvSpPr txBox="1"/>
              <p:nvPr/>
            </p:nvSpPr>
            <p:spPr>
              <a:xfrm>
                <a:off x="1587701" y="1258786"/>
                <a:ext cx="1086307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151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2023/06/06</a:t>
                </a:r>
              </a:p>
            </p:txBody>
          </p:sp>
          <p:sp>
            <p:nvSpPr>
              <p:cNvPr id="33" name="フリーフォーム: 図形 32">
                <a:extLst>
                  <a:ext uri="{FF2B5EF4-FFF2-40B4-BE49-F238E27FC236}">
                    <a16:creationId xmlns:a16="http://schemas.microsoft.com/office/drawing/2014/main" id="{4B77EFD7-5DB6-4A85-AAEB-C42E456CCC64}"/>
                  </a:ext>
                </a:extLst>
              </p:cNvPr>
              <p:cNvSpPr/>
              <p:nvPr/>
            </p:nvSpPr>
            <p:spPr>
              <a:xfrm>
                <a:off x="1617115" y="1573625"/>
                <a:ext cx="165881" cy="141848"/>
              </a:xfrm>
              <a:custGeom>
                <a:avLst/>
                <a:gdLst>
                  <a:gd name="connsiteX0" fmla="*/ 84150 w 142733"/>
                  <a:gd name="connsiteY0" fmla="*/ 1606 h 115945"/>
                  <a:gd name="connsiteX1" fmla="*/ 138681 w 142733"/>
                  <a:gd name="connsiteY1" fmla="*/ 1606 h 115945"/>
                  <a:gd name="connsiteX2" fmla="*/ 138681 w 142733"/>
                  <a:gd name="connsiteY2" fmla="*/ 10248 h 115945"/>
                  <a:gd name="connsiteX3" fmla="*/ 92410 w 142733"/>
                  <a:gd name="connsiteY3" fmla="*/ 10248 h 115945"/>
                  <a:gd name="connsiteX4" fmla="*/ 91033 w 142733"/>
                  <a:gd name="connsiteY4" fmla="*/ 39999 h 115945"/>
                  <a:gd name="connsiteX5" fmla="*/ 90115 w 142733"/>
                  <a:gd name="connsiteY5" fmla="*/ 53154 h 115945"/>
                  <a:gd name="connsiteX6" fmla="*/ 99981 w 142733"/>
                  <a:gd name="connsiteY6" fmla="*/ 44206 h 115945"/>
                  <a:gd name="connsiteX7" fmla="*/ 112065 w 142733"/>
                  <a:gd name="connsiteY7" fmla="*/ 41376 h 115945"/>
                  <a:gd name="connsiteX8" fmla="*/ 134933 w 142733"/>
                  <a:gd name="connsiteY8" fmla="*/ 52390 h 115945"/>
                  <a:gd name="connsiteX9" fmla="*/ 142734 w 142733"/>
                  <a:gd name="connsiteY9" fmla="*/ 77551 h 115945"/>
                  <a:gd name="connsiteX10" fmla="*/ 131721 w 142733"/>
                  <a:gd name="connsiteY10" fmla="*/ 107150 h 115945"/>
                  <a:gd name="connsiteX11" fmla="*/ 109541 w 142733"/>
                  <a:gd name="connsiteY11" fmla="*/ 115945 h 115945"/>
                  <a:gd name="connsiteX12" fmla="*/ 78184 w 142733"/>
                  <a:gd name="connsiteY12" fmla="*/ 95066 h 115945"/>
                  <a:gd name="connsiteX13" fmla="*/ 87744 w 142733"/>
                  <a:gd name="connsiteY13" fmla="*/ 91012 h 115945"/>
                  <a:gd name="connsiteX14" fmla="*/ 109541 w 142733"/>
                  <a:gd name="connsiteY14" fmla="*/ 107456 h 115945"/>
                  <a:gd name="connsiteX15" fmla="*/ 126902 w 142733"/>
                  <a:gd name="connsiteY15" fmla="*/ 98584 h 115945"/>
                  <a:gd name="connsiteX16" fmla="*/ 132409 w 142733"/>
                  <a:gd name="connsiteY16" fmla="*/ 78011 h 115945"/>
                  <a:gd name="connsiteX17" fmla="*/ 125832 w 142733"/>
                  <a:gd name="connsiteY17" fmla="*/ 56290 h 115945"/>
                  <a:gd name="connsiteX18" fmla="*/ 110612 w 142733"/>
                  <a:gd name="connsiteY18" fmla="*/ 49866 h 115945"/>
                  <a:gd name="connsiteX19" fmla="*/ 97151 w 142733"/>
                  <a:gd name="connsiteY19" fmla="*/ 54530 h 115945"/>
                  <a:gd name="connsiteX20" fmla="*/ 89656 w 142733"/>
                  <a:gd name="connsiteY20" fmla="*/ 65544 h 115945"/>
                  <a:gd name="connsiteX21" fmla="*/ 81472 w 142733"/>
                  <a:gd name="connsiteY21" fmla="*/ 64244 h 115945"/>
                  <a:gd name="connsiteX22" fmla="*/ 26463 w 142733"/>
                  <a:gd name="connsiteY22" fmla="*/ 0 h 115945"/>
                  <a:gd name="connsiteX23" fmla="*/ 34493 w 142733"/>
                  <a:gd name="connsiteY23" fmla="*/ 0 h 115945"/>
                  <a:gd name="connsiteX24" fmla="*/ 34493 w 142733"/>
                  <a:gd name="connsiteY24" fmla="*/ 105544 h 115945"/>
                  <a:gd name="connsiteX25" fmla="*/ 55602 w 142733"/>
                  <a:gd name="connsiteY25" fmla="*/ 105544 h 115945"/>
                  <a:gd name="connsiteX26" fmla="*/ 55602 w 142733"/>
                  <a:gd name="connsiteY26" fmla="*/ 113880 h 115945"/>
                  <a:gd name="connsiteX27" fmla="*/ 2218 w 142733"/>
                  <a:gd name="connsiteY27" fmla="*/ 113880 h 115945"/>
                  <a:gd name="connsiteX28" fmla="*/ 2218 w 142733"/>
                  <a:gd name="connsiteY28" fmla="*/ 105544 h 115945"/>
                  <a:gd name="connsiteX29" fmla="*/ 24779 w 142733"/>
                  <a:gd name="connsiteY29" fmla="*/ 105544 h 115945"/>
                  <a:gd name="connsiteX30" fmla="*/ 24779 w 142733"/>
                  <a:gd name="connsiteY30" fmla="*/ 10630 h 115945"/>
                  <a:gd name="connsiteX31" fmla="*/ 1760 w 142733"/>
                  <a:gd name="connsiteY31" fmla="*/ 22409 h 115945"/>
                  <a:gd name="connsiteX32" fmla="*/ 0 w 142733"/>
                  <a:gd name="connsiteY32" fmla="*/ 13308 h 115945"/>
                  <a:gd name="connsiteX33" fmla="*/ 26463 w 142733"/>
                  <a:gd name="connsiteY33" fmla="*/ 0 h 115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733" h="115945">
                    <a:moveTo>
                      <a:pt x="84150" y="1606"/>
                    </a:moveTo>
                    <a:lnTo>
                      <a:pt x="138681" y="1606"/>
                    </a:lnTo>
                    <a:lnTo>
                      <a:pt x="138681" y="10248"/>
                    </a:lnTo>
                    <a:lnTo>
                      <a:pt x="92410" y="10248"/>
                    </a:lnTo>
                    <a:lnTo>
                      <a:pt x="91033" y="39999"/>
                    </a:lnTo>
                    <a:cubicBezTo>
                      <a:pt x="90931" y="42243"/>
                      <a:pt x="90625" y="46628"/>
                      <a:pt x="90115" y="53154"/>
                    </a:cubicBezTo>
                    <a:cubicBezTo>
                      <a:pt x="92461" y="49330"/>
                      <a:pt x="95749" y="46347"/>
                      <a:pt x="99981" y="44206"/>
                    </a:cubicBezTo>
                    <a:cubicBezTo>
                      <a:pt x="103754" y="42319"/>
                      <a:pt x="107783" y="41376"/>
                      <a:pt x="112065" y="41376"/>
                    </a:cubicBezTo>
                    <a:cubicBezTo>
                      <a:pt x="121498" y="41376"/>
                      <a:pt x="129120" y="45047"/>
                      <a:pt x="134933" y="52390"/>
                    </a:cubicBezTo>
                    <a:cubicBezTo>
                      <a:pt x="140134" y="59017"/>
                      <a:pt x="142734" y="67405"/>
                      <a:pt x="142734" y="77551"/>
                    </a:cubicBezTo>
                    <a:cubicBezTo>
                      <a:pt x="142734" y="90197"/>
                      <a:pt x="139063" y="100063"/>
                      <a:pt x="131721" y="107150"/>
                    </a:cubicBezTo>
                    <a:cubicBezTo>
                      <a:pt x="125705" y="113013"/>
                      <a:pt x="118311" y="115945"/>
                      <a:pt x="109541" y="115945"/>
                    </a:cubicBezTo>
                    <a:cubicBezTo>
                      <a:pt x="94143" y="115945"/>
                      <a:pt x="83690" y="108985"/>
                      <a:pt x="78184" y="95066"/>
                    </a:cubicBezTo>
                    <a:lnTo>
                      <a:pt x="87744" y="91012"/>
                    </a:lnTo>
                    <a:cubicBezTo>
                      <a:pt x="91568" y="101975"/>
                      <a:pt x="98834" y="107456"/>
                      <a:pt x="109541" y="107456"/>
                    </a:cubicBezTo>
                    <a:cubicBezTo>
                      <a:pt x="116985" y="107456"/>
                      <a:pt x="122772" y="104498"/>
                      <a:pt x="126902" y="98584"/>
                    </a:cubicBezTo>
                    <a:cubicBezTo>
                      <a:pt x="130574" y="93332"/>
                      <a:pt x="132409" y="86474"/>
                      <a:pt x="132409" y="78011"/>
                    </a:cubicBezTo>
                    <a:cubicBezTo>
                      <a:pt x="132409" y="68527"/>
                      <a:pt x="130217" y="61286"/>
                      <a:pt x="125832" y="56290"/>
                    </a:cubicBezTo>
                    <a:cubicBezTo>
                      <a:pt x="122008" y="52006"/>
                      <a:pt x="116934" y="49866"/>
                      <a:pt x="110612" y="49866"/>
                    </a:cubicBezTo>
                    <a:cubicBezTo>
                      <a:pt x="105513" y="49866"/>
                      <a:pt x="101026" y="51421"/>
                      <a:pt x="97151" y="54530"/>
                    </a:cubicBezTo>
                    <a:cubicBezTo>
                      <a:pt x="93786" y="57284"/>
                      <a:pt x="91288" y="60955"/>
                      <a:pt x="89656" y="65544"/>
                    </a:cubicBezTo>
                    <a:lnTo>
                      <a:pt x="81472" y="64244"/>
                    </a:lnTo>
                    <a:close/>
                    <a:moveTo>
                      <a:pt x="26463" y="0"/>
                    </a:moveTo>
                    <a:lnTo>
                      <a:pt x="34493" y="0"/>
                    </a:lnTo>
                    <a:lnTo>
                      <a:pt x="34493" y="105544"/>
                    </a:lnTo>
                    <a:lnTo>
                      <a:pt x="55602" y="105544"/>
                    </a:lnTo>
                    <a:lnTo>
                      <a:pt x="55602" y="113880"/>
                    </a:lnTo>
                    <a:lnTo>
                      <a:pt x="2218" y="113880"/>
                    </a:lnTo>
                    <a:lnTo>
                      <a:pt x="2218" y="105544"/>
                    </a:lnTo>
                    <a:lnTo>
                      <a:pt x="24779" y="105544"/>
                    </a:lnTo>
                    <a:lnTo>
                      <a:pt x="24779" y="10630"/>
                    </a:lnTo>
                    <a:cubicBezTo>
                      <a:pt x="18152" y="15168"/>
                      <a:pt x="10478" y="19095"/>
                      <a:pt x="1760" y="22409"/>
                    </a:cubicBezTo>
                    <a:lnTo>
                      <a:pt x="0" y="13308"/>
                    </a:lnTo>
                    <a:cubicBezTo>
                      <a:pt x="8668" y="10402"/>
                      <a:pt x="17489" y="5965"/>
                      <a:pt x="264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4" name="テキスト ボックス 31">
                <a:extLst>
                  <a:ext uri="{FF2B5EF4-FFF2-40B4-BE49-F238E27FC236}">
                    <a16:creationId xmlns:a16="http://schemas.microsoft.com/office/drawing/2014/main" id="{9FAAC11A-CEE4-474F-87AB-638C1093FF77}"/>
                  </a:ext>
                </a:extLst>
              </p:cNvPr>
              <p:cNvSpPr txBox="1"/>
              <p:nvPr/>
            </p:nvSpPr>
            <p:spPr>
              <a:xfrm>
                <a:off x="1510845" y="1501282"/>
                <a:ext cx="358166" cy="2907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04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35" name="フリーフォーム: 図形 34">
                <a:extLst>
                  <a:ext uri="{FF2B5EF4-FFF2-40B4-BE49-F238E27FC236}">
                    <a16:creationId xmlns:a16="http://schemas.microsoft.com/office/drawing/2014/main" id="{3BBEE51C-8E84-4910-99B7-3078EE355E05}"/>
                  </a:ext>
                </a:extLst>
              </p:cNvPr>
              <p:cNvSpPr/>
              <p:nvPr/>
            </p:nvSpPr>
            <p:spPr>
              <a:xfrm>
                <a:off x="1820087" y="1559309"/>
                <a:ext cx="153319" cy="170105"/>
              </a:xfrm>
              <a:custGeom>
                <a:avLst/>
                <a:gdLst>
                  <a:gd name="connsiteX0" fmla="*/ 61490 w 131924"/>
                  <a:gd name="connsiteY0" fmla="*/ 93460 h 139042"/>
                  <a:gd name="connsiteX1" fmla="*/ 62332 w 131924"/>
                  <a:gd name="connsiteY1" fmla="*/ 93918 h 139042"/>
                  <a:gd name="connsiteX2" fmla="*/ 78317 w 131924"/>
                  <a:gd name="connsiteY2" fmla="*/ 113192 h 139042"/>
                  <a:gd name="connsiteX3" fmla="*/ 78545 w 131924"/>
                  <a:gd name="connsiteY3" fmla="*/ 113956 h 139042"/>
                  <a:gd name="connsiteX4" fmla="*/ 77551 w 131924"/>
                  <a:gd name="connsiteY4" fmla="*/ 115257 h 139042"/>
                  <a:gd name="connsiteX5" fmla="*/ 74875 w 131924"/>
                  <a:gd name="connsiteY5" fmla="*/ 117092 h 139042"/>
                  <a:gd name="connsiteX6" fmla="*/ 73115 w 131924"/>
                  <a:gd name="connsiteY6" fmla="*/ 118086 h 139042"/>
                  <a:gd name="connsiteX7" fmla="*/ 72351 w 131924"/>
                  <a:gd name="connsiteY7" fmla="*/ 117398 h 139042"/>
                  <a:gd name="connsiteX8" fmla="*/ 57054 w 131924"/>
                  <a:gd name="connsiteY8" fmla="*/ 97819 h 139042"/>
                  <a:gd name="connsiteX9" fmla="*/ 56520 w 131924"/>
                  <a:gd name="connsiteY9" fmla="*/ 97130 h 139042"/>
                  <a:gd name="connsiteX10" fmla="*/ 57972 w 131924"/>
                  <a:gd name="connsiteY10" fmla="*/ 95678 h 139042"/>
                  <a:gd name="connsiteX11" fmla="*/ 60114 w 131924"/>
                  <a:gd name="connsiteY11" fmla="*/ 94071 h 139042"/>
                  <a:gd name="connsiteX12" fmla="*/ 61490 w 131924"/>
                  <a:gd name="connsiteY12" fmla="*/ 93460 h 139042"/>
                  <a:gd name="connsiteX13" fmla="*/ 7188 w 131924"/>
                  <a:gd name="connsiteY13" fmla="*/ 62026 h 139042"/>
                  <a:gd name="connsiteX14" fmla="*/ 7188 w 131924"/>
                  <a:gd name="connsiteY14" fmla="*/ 104702 h 139042"/>
                  <a:gd name="connsiteX15" fmla="*/ 29597 w 131924"/>
                  <a:gd name="connsiteY15" fmla="*/ 104702 h 139042"/>
                  <a:gd name="connsiteX16" fmla="*/ 29597 w 131924"/>
                  <a:gd name="connsiteY16" fmla="*/ 62026 h 139042"/>
                  <a:gd name="connsiteX17" fmla="*/ 101026 w 131924"/>
                  <a:gd name="connsiteY17" fmla="*/ 59196 h 139042"/>
                  <a:gd name="connsiteX18" fmla="*/ 108983 w 131924"/>
                  <a:gd name="connsiteY18" fmla="*/ 60114 h 139042"/>
                  <a:gd name="connsiteX19" fmla="*/ 110894 w 131924"/>
                  <a:gd name="connsiteY19" fmla="*/ 61184 h 139042"/>
                  <a:gd name="connsiteX20" fmla="*/ 109902 w 131924"/>
                  <a:gd name="connsiteY20" fmla="*/ 63861 h 139042"/>
                  <a:gd name="connsiteX21" fmla="*/ 109140 w 131924"/>
                  <a:gd name="connsiteY21" fmla="*/ 75639 h 139042"/>
                  <a:gd name="connsiteX22" fmla="*/ 109140 w 131924"/>
                  <a:gd name="connsiteY22" fmla="*/ 77016 h 139042"/>
                  <a:gd name="connsiteX23" fmla="*/ 128865 w 131924"/>
                  <a:gd name="connsiteY23" fmla="*/ 76863 h 139042"/>
                  <a:gd name="connsiteX24" fmla="*/ 129941 w 131924"/>
                  <a:gd name="connsiteY24" fmla="*/ 77781 h 139042"/>
                  <a:gd name="connsiteX25" fmla="*/ 129941 w 131924"/>
                  <a:gd name="connsiteY25" fmla="*/ 82675 h 139042"/>
                  <a:gd name="connsiteX26" fmla="*/ 128865 w 131924"/>
                  <a:gd name="connsiteY26" fmla="*/ 83747 h 139042"/>
                  <a:gd name="connsiteX27" fmla="*/ 109140 w 131924"/>
                  <a:gd name="connsiteY27" fmla="*/ 83441 h 139042"/>
                  <a:gd name="connsiteX28" fmla="*/ 109140 w 131924"/>
                  <a:gd name="connsiteY28" fmla="*/ 106768 h 139042"/>
                  <a:gd name="connsiteX29" fmla="*/ 109286 w 131924"/>
                  <a:gd name="connsiteY29" fmla="*/ 126959 h 139042"/>
                  <a:gd name="connsiteX30" fmla="*/ 105235 w 131924"/>
                  <a:gd name="connsiteY30" fmla="*/ 136671 h 139042"/>
                  <a:gd name="connsiteX31" fmla="*/ 90480 w 131924"/>
                  <a:gd name="connsiteY31" fmla="*/ 139042 h 139042"/>
                  <a:gd name="connsiteX32" fmla="*/ 87876 w 131924"/>
                  <a:gd name="connsiteY32" fmla="*/ 139042 h 139042"/>
                  <a:gd name="connsiteX33" fmla="*/ 85505 w 131924"/>
                  <a:gd name="connsiteY33" fmla="*/ 138660 h 139042"/>
                  <a:gd name="connsiteX34" fmla="*/ 84587 w 131924"/>
                  <a:gd name="connsiteY34" fmla="*/ 136518 h 139042"/>
                  <a:gd name="connsiteX35" fmla="*/ 81911 w 131924"/>
                  <a:gd name="connsiteY35" fmla="*/ 131089 h 139042"/>
                  <a:gd name="connsiteX36" fmla="*/ 92850 w 131924"/>
                  <a:gd name="connsiteY36" fmla="*/ 131700 h 139042"/>
                  <a:gd name="connsiteX37" fmla="*/ 96442 w 131924"/>
                  <a:gd name="connsiteY37" fmla="*/ 131623 h 139042"/>
                  <a:gd name="connsiteX38" fmla="*/ 102102 w 131924"/>
                  <a:gd name="connsiteY38" fmla="*/ 125581 h 139042"/>
                  <a:gd name="connsiteX39" fmla="*/ 102102 w 131924"/>
                  <a:gd name="connsiteY39" fmla="*/ 83441 h 139042"/>
                  <a:gd name="connsiteX40" fmla="*/ 65162 w 131924"/>
                  <a:gd name="connsiteY40" fmla="*/ 83441 h 139042"/>
                  <a:gd name="connsiteX41" fmla="*/ 43670 w 131924"/>
                  <a:gd name="connsiteY41" fmla="*/ 83747 h 139042"/>
                  <a:gd name="connsiteX42" fmla="*/ 42599 w 131924"/>
                  <a:gd name="connsiteY42" fmla="*/ 82675 h 139042"/>
                  <a:gd name="connsiteX43" fmla="*/ 42599 w 131924"/>
                  <a:gd name="connsiteY43" fmla="*/ 77781 h 139042"/>
                  <a:gd name="connsiteX44" fmla="*/ 43670 w 131924"/>
                  <a:gd name="connsiteY44" fmla="*/ 76863 h 139042"/>
                  <a:gd name="connsiteX45" fmla="*/ 65162 w 131924"/>
                  <a:gd name="connsiteY45" fmla="*/ 77016 h 139042"/>
                  <a:gd name="connsiteX46" fmla="*/ 102102 w 131924"/>
                  <a:gd name="connsiteY46" fmla="*/ 77016 h 139042"/>
                  <a:gd name="connsiteX47" fmla="*/ 102102 w 131924"/>
                  <a:gd name="connsiteY47" fmla="*/ 75945 h 139042"/>
                  <a:gd name="connsiteX48" fmla="*/ 101026 w 131924"/>
                  <a:gd name="connsiteY48" fmla="*/ 59196 h 139042"/>
                  <a:gd name="connsiteX49" fmla="*/ 7188 w 131924"/>
                  <a:gd name="connsiteY49" fmla="*/ 15448 h 139042"/>
                  <a:gd name="connsiteX50" fmla="*/ 7188 w 131924"/>
                  <a:gd name="connsiteY50" fmla="*/ 55754 h 139042"/>
                  <a:gd name="connsiteX51" fmla="*/ 29597 w 131924"/>
                  <a:gd name="connsiteY51" fmla="*/ 55754 h 139042"/>
                  <a:gd name="connsiteX52" fmla="*/ 29597 w 131924"/>
                  <a:gd name="connsiteY52" fmla="*/ 15448 h 139042"/>
                  <a:gd name="connsiteX53" fmla="*/ 1070 w 131924"/>
                  <a:gd name="connsiteY53" fmla="*/ 8718 h 139042"/>
                  <a:gd name="connsiteX54" fmla="*/ 13308 w 131924"/>
                  <a:gd name="connsiteY54" fmla="*/ 9024 h 139042"/>
                  <a:gd name="connsiteX55" fmla="*/ 23326 w 131924"/>
                  <a:gd name="connsiteY55" fmla="*/ 9024 h 139042"/>
                  <a:gd name="connsiteX56" fmla="*/ 35563 w 131924"/>
                  <a:gd name="connsiteY56" fmla="*/ 8718 h 139042"/>
                  <a:gd name="connsiteX57" fmla="*/ 36634 w 131924"/>
                  <a:gd name="connsiteY57" fmla="*/ 9790 h 139042"/>
                  <a:gd name="connsiteX58" fmla="*/ 36328 w 131924"/>
                  <a:gd name="connsiteY58" fmla="*/ 41452 h 139042"/>
                  <a:gd name="connsiteX59" fmla="*/ 36328 w 131924"/>
                  <a:gd name="connsiteY59" fmla="*/ 73115 h 139042"/>
                  <a:gd name="connsiteX60" fmla="*/ 36634 w 131924"/>
                  <a:gd name="connsiteY60" fmla="*/ 119081 h 139042"/>
                  <a:gd name="connsiteX61" fmla="*/ 35563 w 131924"/>
                  <a:gd name="connsiteY61" fmla="*/ 120228 h 139042"/>
                  <a:gd name="connsiteX62" fmla="*/ 30669 w 131924"/>
                  <a:gd name="connsiteY62" fmla="*/ 120228 h 139042"/>
                  <a:gd name="connsiteX63" fmla="*/ 29597 w 131924"/>
                  <a:gd name="connsiteY63" fmla="*/ 119081 h 139042"/>
                  <a:gd name="connsiteX64" fmla="*/ 29597 w 131924"/>
                  <a:gd name="connsiteY64" fmla="*/ 110974 h 139042"/>
                  <a:gd name="connsiteX65" fmla="*/ 7188 w 131924"/>
                  <a:gd name="connsiteY65" fmla="*/ 110974 h 139042"/>
                  <a:gd name="connsiteX66" fmla="*/ 7188 w 131924"/>
                  <a:gd name="connsiteY66" fmla="*/ 124281 h 139042"/>
                  <a:gd name="connsiteX67" fmla="*/ 6118 w 131924"/>
                  <a:gd name="connsiteY67" fmla="*/ 125199 h 139042"/>
                  <a:gd name="connsiteX68" fmla="*/ 1070 w 131924"/>
                  <a:gd name="connsiteY68" fmla="*/ 125199 h 139042"/>
                  <a:gd name="connsiteX69" fmla="*/ 0 w 131924"/>
                  <a:gd name="connsiteY69" fmla="*/ 124281 h 139042"/>
                  <a:gd name="connsiteX70" fmla="*/ 306 w 131924"/>
                  <a:gd name="connsiteY70" fmla="*/ 76099 h 139042"/>
                  <a:gd name="connsiteX71" fmla="*/ 306 w 131924"/>
                  <a:gd name="connsiteY71" fmla="*/ 46194 h 139042"/>
                  <a:gd name="connsiteX72" fmla="*/ 0 w 131924"/>
                  <a:gd name="connsiteY72" fmla="*/ 9790 h 139042"/>
                  <a:gd name="connsiteX73" fmla="*/ 1070 w 131924"/>
                  <a:gd name="connsiteY73" fmla="*/ 8718 h 139042"/>
                  <a:gd name="connsiteX74" fmla="*/ 79005 w 131924"/>
                  <a:gd name="connsiteY74" fmla="*/ 0 h 139042"/>
                  <a:gd name="connsiteX75" fmla="*/ 87111 w 131924"/>
                  <a:gd name="connsiteY75" fmla="*/ 764 h 139042"/>
                  <a:gd name="connsiteX76" fmla="*/ 88641 w 131924"/>
                  <a:gd name="connsiteY76" fmla="*/ 1988 h 139042"/>
                  <a:gd name="connsiteX77" fmla="*/ 88029 w 131924"/>
                  <a:gd name="connsiteY77" fmla="*/ 4665 h 139042"/>
                  <a:gd name="connsiteX78" fmla="*/ 87111 w 131924"/>
                  <a:gd name="connsiteY78" fmla="*/ 19885 h 139042"/>
                  <a:gd name="connsiteX79" fmla="*/ 87111 w 131924"/>
                  <a:gd name="connsiteY79" fmla="*/ 20955 h 139042"/>
                  <a:gd name="connsiteX80" fmla="*/ 102488 w 131924"/>
                  <a:gd name="connsiteY80" fmla="*/ 20955 h 139042"/>
                  <a:gd name="connsiteX81" fmla="*/ 122673 w 131924"/>
                  <a:gd name="connsiteY81" fmla="*/ 20650 h 139042"/>
                  <a:gd name="connsiteX82" fmla="*/ 123749 w 131924"/>
                  <a:gd name="connsiteY82" fmla="*/ 21720 h 139042"/>
                  <a:gd name="connsiteX83" fmla="*/ 123749 w 131924"/>
                  <a:gd name="connsiteY83" fmla="*/ 26462 h 139042"/>
                  <a:gd name="connsiteX84" fmla="*/ 122673 w 131924"/>
                  <a:gd name="connsiteY84" fmla="*/ 27533 h 139042"/>
                  <a:gd name="connsiteX85" fmla="*/ 102488 w 131924"/>
                  <a:gd name="connsiteY85" fmla="*/ 27227 h 139042"/>
                  <a:gd name="connsiteX86" fmla="*/ 87111 w 131924"/>
                  <a:gd name="connsiteY86" fmla="*/ 27227 h 139042"/>
                  <a:gd name="connsiteX87" fmla="*/ 87111 w 131924"/>
                  <a:gd name="connsiteY87" fmla="*/ 49788 h 139042"/>
                  <a:gd name="connsiteX88" fmla="*/ 109056 w 131924"/>
                  <a:gd name="connsiteY88" fmla="*/ 49788 h 139042"/>
                  <a:gd name="connsiteX89" fmla="*/ 130787 w 131924"/>
                  <a:gd name="connsiteY89" fmla="*/ 49483 h 139042"/>
                  <a:gd name="connsiteX90" fmla="*/ 131925 w 131924"/>
                  <a:gd name="connsiteY90" fmla="*/ 50554 h 139042"/>
                  <a:gd name="connsiteX91" fmla="*/ 131925 w 131924"/>
                  <a:gd name="connsiteY91" fmla="*/ 55296 h 139042"/>
                  <a:gd name="connsiteX92" fmla="*/ 130787 w 131924"/>
                  <a:gd name="connsiteY92" fmla="*/ 56366 h 139042"/>
                  <a:gd name="connsiteX93" fmla="*/ 109056 w 131924"/>
                  <a:gd name="connsiteY93" fmla="*/ 56060 h 139042"/>
                  <a:gd name="connsiteX94" fmla="*/ 64396 w 131924"/>
                  <a:gd name="connsiteY94" fmla="*/ 56060 h 139042"/>
                  <a:gd name="connsiteX95" fmla="*/ 42829 w 131924"/>
                  <a:gd name="connsiteY95" fmla="*/ 56366 h 139042"/>
                  <a:gd name="connsiteX96" fmla="*/ 41682 w 131924"/>
                  <a:gd name="connsiteY96" fmla="*/ 55296 h 139042"/>
                  <a:gd name="connsiteX97" fmla="*/ 41682 w 131924"/>
                  <a:gd name="connsiteY97" fmla="*/ 50554 h 139042"/>
                  <a:gd name="connsiteX98" fmla="*/ 42829 w 131924"/>
                  <a:gd name="connsiteY98" fmla="*/ 49483 h 139042"/>
                  <a:gd name="connsiteX99" fmla="*/ 64396 w 131924"/>
                  <a:gd name="connsiteY99" fmla="*/ 49788 h 139042"/>
                  <a:gd name="connsiteX100" fmla="*/ 80075 w 131924"/>
                  <a:gd name="connsiteY100" fmla="*/ 49788 h 139042"/>
                  <a:gd name="connsiteX101" fmla="*/ 80075 w 131924"/>
                  <a:gd name="connsiteY101" fmla="*/ 27227 h 139042"/>
                  <a:gd name="connsiteX102" fmla="*/ 69597 w 131924"/>
                  <a:gd name="connsiteY102" fmla="*/ 27227 h 139042"/>
                  <a:gd name="connsiteX103" fmla="*/ 49406 w 131924"/>
                  <a:gd name="connsiteY103" fmla="*/ 27533 h 139042"/>
                  <a:gd name="connsiteX104" fmla="*/ 48106 w 131924"/>
                  <a:gd name="connsiteY104" fmla="*/ 26462 h 139042"/>
                  <a:gd name="connsiteX105" fmla="*/ 48106 w 131924"/>
                  <a:gd name="connsiteY105" fmla="*/ 21720 h 139042"/>
                  <a:gd name="connsiteX106" fmla="*/ 49406 w 131924"/>
                  <a:gd name="connsiteY106" fmla="*/ 20650 h 139042"/>
                  <a:gd name="connsiteX107" fmla="*/ 69597 w 131924"/>
                  <a:gd name="connsiteY107" fmla="*/ 20955 h 139042"/>
                  <a:gd name="connsiteX108" fmla="*/ 80075 w 131924"/>
                  <a:gd name="connsiteY108" fmla="*/ 20955 h 139042"/>
                  <a:gd name="connsiteX109" fmla="*/ 80075 w 131924"/>
                  <a:gd name="connsiteY109" fmla="*/ 20190 h 139042"/>
                  <a:gd name="connsiteX110" fmla="*/ 79005 w 131924"/>
                  <a:gd name="connsiteY110" fmla="*/ 0 h 13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131924" h="139042">
                    <a:moveTo>
                      <a:pt x="61490" y="93460"/>
                    </a:moveTo>
                    <a:cubicBezTo>
                      <a:pt x="61695" y="93460"/>
                      <a:pt x="61975" y="93612"/>
                      <a:pt x="62332" y="93918"/>
                    </a:cubicBezTo>
                    <a:cubicBezTo>
                      <a:pt x="68603" y="99425"/>
                      <a:pt x="73931" y="105850"/>
                      <a:pt x="78317" y="113192"/>
                    </a:cubicBezTo>
                    <a:cubicBezTo>
                      <a:pt x="78469" y="113446"/>
                      <a:pt x="78545" y="113701"/>
                      <a:pt x="78545" y="113956"/>
                    </a:cubicBezTo>
                    <a:cubicBezTo>
                      <a:pt x="78545" y="114313"/>
                      <a:pt x="78214" y="114746"/>
                      <a:pt x="77551" y="115257"/>
                    </a:cubicBezTo>
                    <a:lnTo>
                      <a:pt x="74875" y="117092"/>
                    </a:lnTo>
                    <a:cubicBezTo>
                      <a:pt x="73906" y="117755"/>
                      <a:pt x="73319" y="118086"/>
                      <a:pt x="73115" y="118086"/>
                    </a:cubicBezTo>
                    <a:cubicBezTo>
                      <a:pt x="72861" y="118086"/>
                      <a:pt x="72606" y="117857"/>
                      <a:pt x="72351" y="117398"/>
                    </a:cubicBezTo>
                    <a:cubicBezTo>
                      <a:pt x="68170" y="110056"/>
                      <a:pt x="63071" y="103529"/>
                      <a:pt x="57054" y="97819"/>
                    </a:cubicBezTo>
                    <a:cubicBezTo>
                      <a:pt x="56697" y="97564"/>
                      <a:pt x="56520" y="97334"/>
                      <a:pt x="56520" y="97130"/>
                    </a:cubicBezTo>
                    <a:cubicBezTo>
                      <a:pt x="56520" y="96824"/>
                      <a:pt x="57003" y="96340"/>
                      <a:pt x="57972" y="95678"/>
                    </a:cubicBezTo>
                    <a:lnTo>
                      <a:pt x="60114" y="94071"/>
                    </a:lnTo>
                    <a:cubicBezTo>
                      <a:pt x="60777" y="93664"/>
                      <a:pt x="61235" y="93460"/>
                      <a:pt x="61490" y="93460"/>
                    </a:cubicBezTo>
                    <a:close/>
                    <a:moveTo>
                      <a:pt x="7188" y="62026"/>
                    </a:moveTo>
                    <a:lnTo>
                      <a:pt x="7188" y="104702"/>
                    </a:lnTo>
                    <a:lnTo>
                      <a:pt x="29597" y="104702"/>
                    </a:lnTo>
                    <a:lnTo>
                      <a:pt x="29597" y="62026"/>
                    </a:lnTo>
                    <a:close/>
                    <a:moveTo>
                      <a:pt x="101026" y="59196"/>
                    </a:moveTo>
                    <a:cubicBezTo>
                      <a:pt x="104295" y="59348"/>
                      <a:pt x="106947" y="59654"/>
                      <a:pt x="108983" y="60114"/>
                    </a:cubicBezTo>
                    <a:cubicBezTo>
                      <a:pt x="110257" y="60266"/>
                      <a:pt x="110894" y="60623"/>
                      <a:pt x="110894" y="61184"/>
                    </a:cubicBezTo>
                    <a:cubicBezTo>
                      <a:pt x="110894" y="61695"/>
                      <a:pt x="110571" y="62586"/>
                      <a:pt x="109902" y="63861"/>
                    </a:cubicBezTo>
                    <a:cubicBezTo>
                      <a:pt x="109391" y="65187"/>
                      <a:pt x="109140" y="69113"/>
                      <a:pt x="109140" y="75639"/>
                    </a:cubicBezTo>
                    <a:lnTo>
                      <a:pt x="109140" y="77016"/>
                    </a:lnTo>
                    <a:lnTo>
                      <a:pt x="128865" y="76863"/>
                    </a:lnTo>
                    <a:cubicBezTo>
                      <a:pt x="129586" y="76863"/>
                      <a:pt x="129941" y="77169"/>
                      <a:pt x="129941" y="77781"/>
                    </a:cubicBezTo>
                    <a:lnTo>
                      <a:pt x="129941" y="82675"/>
                    </a:lnTo>
                    <a:cubicBezTo>
                      <a:pt x="129941" y="83389"/>
                      <a:pt x="129586" y="83747"/>
                      <a:pt x="128865" y="83747"/>
                    </a:cubicBezTo>
                    <a:lnTo>
                      <a:pt x="109140" y="83441"/>
                    </a:lnTo>
                    <a:lnTo>
                      <a:pt x="109140" y="106768"/>
                    </a:lnTo>
                    <a:lnTo>
                      <a:pt x="109286" y="126959"/>
                    </a:lnTo>
                    <a:cubicBezTo>
                      <a:pt x="109286" y="131547"/>
                      <a:pt x="107939" y="134785"/>
                      <a:pt x="105235" y="136671"/>
                    </a:cubicBezTo>
                    <a:cubicBezTo>
                      <a:pt x="102948" y="138252"/>
                      <a:pt x="98019" y="139042"/>
                      <a:pt x="90480" y="139042"/>
                    </a:cubicBezTo>
                    <a:cubicBezTo>
                      <a:pt x="89967" y="139042"/>
                      <a:pt x="89100" y="139042"/>
                      <a:pt x="87876" y="139042"/>
                    </a:cubicBezTo>
                    <a:cubicBezTo>
                      <a:pt x="86550" y="139042"/>
                      <a:pt x="85760" y="138915"/>
                      <a:pt x="85505" y="138660"/>
                    </a:cubicBezTo>
                    <a:cubicBezTo>
                      <a:pt x="85250" y="138404"/>
                      <a:pt x="84944" y="137691"/>
                      <a:pt x="84587" y="136518"/>
                    </a:cubicBezTo>
                    <a:cubicBezTo>
                      <a:pt x="83925" y="134326"/>
                      <a:pt x="83032" y="132516"/>
                      <a:pt x="81911" y="131089"/>
                    </a:cubicBezTo>
                    <a:cubicBezTo>
                      <a:pt x="85276" y="131496"/>
                      <a:pt x="88922" y="131700"/>
                      <a:pt x="92850" y="131700"/>
                    </a:cubicBezTo>
                    <a:cubicBezTo>
                      <a:pt x="93915" y="131700"/>
                      <a:pt x="95116" y="131674"/>
                      <a:pt x="96442" y="131623"/>
                    </a:cubicBezTo>
                    <a:cubicBezTo>
                      <a:pt x="100212" y="131623"/>
                      <a:pt x="102102" y="129610"/>
                      <a:pt x="102102" y="125581"/>
                    </a:cubicBezTo>
                    <a:lnTo>
                      <a:pt x="102102" y="83441"/>
                    </a:lnTo>
                    <a:lnTo>
                      <a:pt x="65162" y="83441"/>
                    </a:lnTo>
                    <a:lnTo>
                      <a:pt x="43670" y="83747"/>
                    </a:lnTo>
                    <a:cubicBezTo>
                      <a:pt x="42956" y="83747"/>
                      <a:pt x="42599" y="83389"/>
                      <a:pt x="42599" y="82675"/>
                    </a:cubicBezTo>
                    <a:lnTo>
                      <a:pt x="42599" y="77781"/>
                    </a:lnTo>
                    <a:cubicBezTo>
                      <a:pt x="42599" y="77169"/>
                      <a:pt x="42956" y="76863"/>
                      <a:pt x="43670" y="76863"/>
                    </a:cubicBezTo>
                    <a:lnTo>
                      <a:pt x="65162" y="77016"/>
                    </a:lnTo>
                    <a:lnTo>
                      <a:pt x="102102" y="77016"/>
                    </a:lnTo>
                    <a:lnTo>
                      <a:pt x="102102" y="75945"/>
                    </a:lnTo>
                    <a:cubicBezTo>
                      <a:pt x="102102" y="68144"/>
                      <a:pt x="101747" y="62561"/>
                      <a:pt x="101026" y="59196"/>
                    </a:cubicBezTo>
                    <a:close/>
                    <a:moveTo>
                      <a:pt x="7188" y="15448"/>
                    </a:moveTo>
                    <a:lnTo>
                      <a:pt x="7188" y="55754"/>
                    </a:lnTo>
                    <a:lnTo>
                      <a:pt x="29597" y="55754"/>
                    </a:lnTo>
                    <a:lnTo>
                      <a:pt x="29597" y="15448"/>
                    </a:lnTo>
                    <a:close/>
                    <a:moveTo>
                      <a:pt x="1070" y="8718"/>
                    </a:moveTo>
                    <a:lnTo>
                      <a:pt x="13308" y="9024"/>
                    </a:lnTo>
                    <a:lnTo>
                      <a:pt x="23326" y="9024"/>
                    </a:lnTo>
                    <a:lnTo>
                      <a:pt x="35563" y="8718"/>
                    </a:lnTo>
                    <a:cubicBezTo>
                      <a:pt x="36277" y="8718"/>
                      <a:pt x="36634" y="9075"/>
                      <a:pt x="36634" y="9790"/>
                    </a:cubicBezTo>
                    <a:lnTo>
                      <a:pt x="36328" y="41452"/>
                    </a:lnTo>
                    <a:lnTo>
                      <a:pt x="36328" y="73115"/>
                    </a:lnTo>
                    <a:lnTo>
                      <a:pt x="36634" y="119081"/>
                    </a:lnTo>
                    <a:cubicBezTo>
                      <a:pt x="36634" y="119845"/>
                      <a:pt x="36277" y="120228"/>
                      <a:pt x="35563" y="120228"/>
                    </a:cubicBezTo>
                    <a:lnTo>
                      <a:pt x="30669" y="120228"/>
                    </a:lnTo>
                    <a:cubicBezTo>
                      <a:pt x="29955" y="120228"/>
                      <a:pt x="29597" y="119845"/>
                      <a:pt x="29597" y="119081"/>
                    </a:cubicBezTo>
                    <a:lnTo>
                      <a:pt x="29597" y="110974"/>
                    </a:lnTo>
                    <a:lnTo>
                      <a:pt x="7188" y="110974"/>
                    </a:lnTo>
                    <a:lnTo>
                      <a:pt x="7188" y="124281"/>
                    </a:lnTo>
                    <a:cubicBezTo>
                      <a:pt x="7188" y="124893"/>
                      <a:pt x="6832" y="125199"/>
                      <a:pt x="6118" y="125199"/>
                    </a:cubicBezTo>
                    <a:lnTo>
                      <a:pt x="1070" y="125199"/>
                    </a:lnTo>
                    <a:cubicBezTo>
                      <a:pt x="356" y="125199"/>
                      <a:pt x="0" y="124893"/>
                      <a:pt x="0" y="124281"/>
                    </a:cubicBezTo>
                    <a:lnTo>
                      <a:pt x="306" y="76099"/>
                    </a:lnTo>
                    <a:lnTo>
                      <a:pt x="306" y="46194"/>
                    </a:lnTo>
                    <a:lnTo>
                      <a:pt x="0" y="9790"/>
                    </a:lnTo>
                    <a:cubicBezTo>
                      <a:pt x="0" y="9075"/>
                      <a:pt x="356" y="8718"/>
                      <a:pt x="1070" y="8718"/>
                    </a:cubicBezTo>
                    <a:close/>
                    <a:moveTo>
                      <a:pt x="79005" y="0"/>
                    </a:moveTo>
                    <a:cubicBezTo>
                      <a:pt x="80942" y="50"/>
                      <a:pt x="83644" y="306"/>
                      <a:pt x="87111" y="764"/>
                    </a:cubicBezTo>
                    <a:cubicBezTo>
                      <a:pt x="88131" y="917"/>
                      <a:pt x="88641" y="1325"/>
                      <a:pt x="88641" y="1988"/>
                    </a:cubicBezTo>
                    <a:cubicBezTo>
                      <a:pt x="88641" y="2294"/>
                      <a:pt x="88437" y="3186"/>
                      <a:pt x="88029" y="4665"/>
                    </a:cubicBezTo>
                    <a:cubicBezTo>
                      <a:pt x="87417" y="6398"/>
                      <a:pt x="87111" y="11472"/>
                      <a:pt x="87111" y="19885"/>
                    </a:cubicBezTo>
                    <a:lnTo>
                      <a:pt x="87111" y="20955"/>
                    </a:lnTo>
                    <a:lnTo>
                      <a:pt x="102488" y="20955"/>
                    </a:lnTo>
                    <a:lnTo>
                      <a:pt x="122673" y="20650"/>
                    </a:lnTo>
                    <a:cubicBezTo>
                      <a:pt x="123394" y="20650"/>
                      <a:pt x="123749" y="21007"/>
                      <a:pt x="123749" y="21720"/>
                    </a:cubicBezTo>
                    <a:lnTo>
                      <a:pt x="123749" y="26462"/>
                    </a:lnTo>
                    <a:cubicBezTo>
                      <a:pt x="123749" y="27176"/>
                      <a:pt x="123394" y="27533"/>
                      <a:pt x="122673" y="27533"/>
                    </a:cubicBezTo>
                    <a:lnTo>
                      <a:pt x="102488" y="27227"/>
                    </a:lnTo>
                    <a:lnTo>
                      <a:pt x="87111" y="27227"/>
                    </a:lnTo>
                    <a:lnTo>
                      <a:pt x="87111" y="49788"/>
                    </a:lnTo>
                    <a:lnTo>
                      <a:pt x="109056" y="49788"/>
                    </a:lnTo>
                    <a:lnTo>
                      <a:pt x="130787" y="49483"/>
                    </a:lnTo>
                    <a:cubicBezTo>
                      <a:pt x="131549" y="49483"/>
                      <a:pt x="131925" y="49840"/>
                      <a:pt x="131925" y="50554"/>
                    </a:cubicBezTo>
                    <a:lnTo>
                      <a:pt x="131925" y="55296"/>
                    </a:lnTo>
                    <a:cubicBezTo>
                      <a:pt x="131925" y="56009"/>
                      <a:pt x="131549" y="56366"/>
                      <a:pt x="130787" y="56366"/>
                    </a:cubicBezTo>
                    <a:lnTo>
                      <a:pt x="109056" y="56060"/>
                    </a:lnTo>
                    <a:lnTo>
                      <a:pt x="64396" y="56060"/>
                    </a:lnTo>
                    <a:lnTo>
                      <a:pt x="42829" y="56366"/>
                    </a:lnTo>
                    <a:cubicBezTo>
                      <a:pt x="42064" y="56366"/>
                      <a:pt x="41682" y="56009"/>
                      <a:pt x="41682" y="55296"/>
                    </a:cubicBezTo>
                    <a:lnTo>
                      <a:pt x="41682" y="50554"/>
                    </a:lnTo>
                    <a:cubicBezTo>
                      <a:pt x="41682" y="49840"/>
                      <a:pt x="42064" y="49483"/>
                      <a:pt x="42829" y="49483"/>
                    </a:cubicBezTo>
                    <a:lnTo>
                      <a:pt x="64396" y="49788"/>
                    </a:lnTo>
                    <a:lnTo>
                      <a:pt x="80075" y="49788"/>
                    </a:lnTo>
                    <a:lnTo>
                      <a:pt x="80075" y="27227"/>
                    </a:lnTo>
                    <a:lnTo>
                      <a:pt x="69597" y="27227"/>
                    </a:lnTo>
                    <a:lnTo>
                      <a:pt x="49406" y="27533"/>
                    </a:lnTo>
                    <a:cubicBezTo>
                      <a:pt x="48540" y="27533"/>
                      <a:pt x="48106" y="27176"/>
                      <a:pt x="48106" y="26462"/>
                    </a:cubicBezTo>
                    <a:lnTo>
                      <a:pt x="48106" y="21720"/>
                    </a:lnTo>
                    <a:cubicBezTo>
                      <a:pt x="48106" y="21007"/>
                      <a:pt x="48540" y="20650"/>
                      <a:pt x="49406" y="20650"/>
                    </a:cubicBezTo>
                    <a:lnTo>
                      <a:pt x="69597" y="20955"/>
                    </a:lnTo>
                    <a:lnTo>
                      <a:pt x="80075" y="20955"/>
                    </a:lnTo>
                    <a:lnTo>
                      <a:pt x="80075" y="20190"/>
                    </a:lnTo>
                    <a:cubicBezTo>
                      <a:pt x="80075" y="10860"/>
                      <a:pt x="79718" y="4130"/>
                      <a:pt x="790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6" name="テキスト ボックス 33">
                <a:extLst>
                  <a:ext uri="{FF2B5EF4-FFF2-40B4-BE49-F238E27FC236}">
                    <a16:creationId xmlns:a16="http://schemas.microsoft.com/office/drawing/2014/main" id="{6A0B15BD-B4FB-4D61-889A-A95844652997}"/>
                  </a:ext>
                </a:extLst>
              </p:cNvPr>
              <p:cNvSpPr txBox="1"/>
              <p:nvPr/>
            </p:nvSpPr>
            <p:spPr>
              <a:xfrm>
                <a:off x="1713818" y="1486142"/>
                <a:ext cx="406709" cy="303494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>
                        <a:alpha val="0"/>
                      </a:srgbClr>
                    </a:solidFill>
                    <a:latin typeface="ＭＳ ゴシック"/>
                    <a:ea typeface="ＭＳ ゴシック"/>
                    <a:sym typeface="ＭＳ ゴシック"/>
                    <a:rtl val="0"/>
                  </a:rPr>
                  <a:t>時</a:t>
                </a:r>
              </a:p>
            </p:txBody>
          </p:sp>
          <p:sp>
            <p:nvSpPr>
              <p:cNvPr id="37" name="フリーフォーム: 図形 36">
                <a:extLst>
                  <a:ext uri="{FF2B5EF4-FFF2-40B4-BE49-F238E27FC236}">
                    <a16:creationId xmlns:a16="http://schemas.microsoft.com/office/drawing/2014/main" id="{F03471D2-4ADA-4131-81B4-1CD172F331D4}"/>
                  </a:ext>
                </a:extLst>
              </p:cNvPr>
              <p:cNvSpPr/>
              <p:nvPr/>
            </p:nvSpPr>
            <p:spPr>
              <a:xfrm>
                <a:off x="2001417" y="1573251"/>
                <a:ext cx="168103" cy="142222"/>
              </a:xfrm>
              <a:custGeom>
                <a:avLst/>
                <a:gdLst>
                  <a:gd name="connsiteX0" fmla="*/ 111293 w 144645"/>
                  <a:gd name="connsiteY0" fmla="*/ 8642 h 116251"/>
                  <a:gd name="connsiteX1" fmla="*/ 93166 w 144645"/>
                  <a:gd name="connsiteY1" fmla="*/ 21261 h 116251"/>
                  <a:gd name="connsiteX2" fmla="*/ 88049 w 144645"/>
                  <a:gd name="connsiteY2" fmla="*/ 57514 h 116251"/>
                  <a:gd name="connsiteX3" fmla="*/ 94471 w 144645"/>
                  <a:gd name="connsiteY3" fmla="*/ 97590 h 116251"/>
                  <a:gd name="connsiteX4" fmla="*/ 110917 w 144645"/>
                  <a:gd name="connsiteY4" fmla="*/ 107608 h 116251"/>
                  <a:gd name="connsiteX5" fmla="*/ 129118 w 144645"/>
                  <a:gd name="connsiteY5" fmla="*/ 94377 h 116251"/>
                  <a:gd name="connsiteX6" fmla="*/ 134162 w 144645"/>
                  <a:gd name="connsiteY6" fmla="*/ 57666 h 116251"/>
                  <a:gd name="connsiteX7" fmla="*/ 127667 w 144645"/>
                  <a:gd name="connsiteY7" fmla="*/ 18279 h 116251"/>
                  <a:gd name="connsiteX8" fmla="*/ 111293 w 144645"/>
                  <a:gd name="connsiteY8" fmla="*/ 8642 h 116251"/>
                  <a:gd name="connsiteX9" fmla="*/ 26461 w 144645"/>
                  <a:gd name="connsiteY9" fmla="*/ 306 h 116251"/>
                  <a:gd name="connsiteX10" fmla="*/ 34491 w 144645"/>
                  <a:gd name="connsiteY10" fmla="*/ 306 h 116251"/>
                  <a:gd name="connsiteX11" fmla="*/ 34491 w 144645"/>
                  <a:gd name="connsiteY11" fmla="*/ 105850 h 116251"/>
                  <a:gd name="connsiteX12" fmla="*/ 55594 w 144645"/>
                  <a:gd name="connsiteY12" fmla="*/ 105850 h 116251"/>
                  <a:gd name="connsiteX13" fmla="*/ 55594 w 144645"/>
                  <a:gd name="connsiteY13" fmla="*/ 114186 h 116251"/>
                  <a:gd name="connsiteX14" fmla="*/ 2214 w 144645"/>
                  <a:gd name="connsiteY14" fmla="*/ 114186 h 116251"/>
                  <a:gd name="connsiteX15" fmla="*/ 2214 w 144645"/>
                  <a:gd name="connsiteY15" fmla="*/ 105850 h 116251"/>
                  <a:gd name="connsiteX16" fmla="*/ 24779 w 144645"/>
                  <a:gd name="connsiteY16" fmla="*/ 105850 h 116251"/>
                  <a:gd name="connsiteX17" fmla="*/ 24779 w 144645"/>
                  <a:gd name="connsiteY17" fmla="*/ 10936 h 116251"/>
                  <a:gd name="connsiteX18" fmla="*/ 1754 w 144645"/>
                  <a:gd name="connsiteY18" fmla="*/ 22715 h 116251"/>
                  <a:gd name="connsiteX19" fmla="*/ 0 w 144645"/>
                  <a:gd name="connsiteY19" fmla="*/ 13614 h 116251"/>
                  <a:gd name="connsiteX20" fmla="*/ 26461 w 144645"/>
                  <a:gd name="connsiteY20" fmla="*/ 306 h 116251"/>
                  <a:gd name="connsiteX21" fmla="*/ 111293 w 144645"/>
                  <a:gd name="connsiteY21" fmla="*/ 0 h 116251"/>
                  <a:gd name="connsiteX22" fmla="*/ 144646 w 144645"/>
                  <a:gd name="connsiteY22" fmla="*/ 57514 h 116251"/>
                  <a:gd name="connsiteX23" fmla="*/ 110917 w 144645"/>
                  <a:gd name="connsiteY23" fmla="*/ 116251 h 116251"/>
                  <a:gd name="connsiteX24" fmla="*/ 77565 w 144645"/>
                  <a:gd name="connsiteY24" fmla="*/ 57820 h 116251"/>
                  <a:gd name="connsiteX25" fmla="*/ 111293 w 144645"/>
                  <a:gd name="connsiteY25" fmla="*/ 0 h 11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4645" h="116251">
                    <a:moveTo>
                      <a:pt x="111293" y="8642"/>
                    </a:moveTo>
                    <a:cubicBezTo>
                      <a:pt x="102835" y="8642"/>
                      <a:pt x="96789" y="12848"/>
                      <a:pt x="93166" y="21261"/>
                    </a:cubicBezTo>
                    <a:cubicBezTo>
                      <a:pt x="89751" y="29113"/>
                      <a:pt x="88049" y="41198"/>
                      <a:pt x="88049" y="57514"/>
                    </a:cubicBezTo>
                    <a:cubicBezTo>
                      <a:pt x="88049" y="76327"/>
                      <a:pt x="90189" y="89686"/>
                      <a:pt x="94471" y="97590"/>
                    </a:cubicBezTo>
                    <a:cubicBezTo>
                      <a:pt x="98094" y="104269"/>
                      <a:pt x="103576" y="107608"/>
                      <a:pt x="110917" y="107608"/>
                    </a:cubicBezTo>
                    <a:cubicBezTo>
                      <a:pt x="119375" y="107608"/>
                      <a:pt x="125442" y="103198"/>
                      <a:pt x="129118" y="94377"/>
                    </a:cubicBezTo>
                    <a:cubicBezTo>
                      <a:pt x="132481" y="86322"/>
                      <a:pt x="134162" y="74084"/>
                      <a:pt x="134162" y="57666"/>
                    </a:cubicBezTo>
                    <a:cubicBezTo>
                      <a:pt x="134162" y="39056"/>
                      <a:pt x="132000" y="25927"/>
                      <a:pt x="127667" y="18279"/>
                    </a:cubicBezTo>
                    <a:cubicBezTo>
                      <a:pt x="124043" y="11854"/>
                      <a:pt x="118592" y="8642"/>
                      <a:pt x="111293" y="8642"/>
                    </a:cubicBezTo>
                    <a:close/>
                    <a:moveTo>
                      <a:pt x="26461" y="306"/>
                    </a:moveTo>
                    <a:lnTo>
                      <a:pt x="34491" y="306"/>
                    </a:lnTo>
                    <a:lnTo>
                      <a:pt x="34491" y="105850"/>
                    </a:lnTo>
                    <a:lnTo>
                      <a:pt x="55594" y="105850"/>
                    </a:lnTo>
                    <a:lnTo>
                      <a:pt x="55594" y="114186"/>
                    </a:lnTo>
                    <a:lnTo>
                      <a:pt x="2214" y="114186"/>
                    </a:lnTo>
                    <a:lnTo>
                      <a:pt x="2214" y="105850"/>
                    </a:lnTo>
                    <a:lnTo>
                      <a:pt x="24779" y="105850"/>
                    </a:lnTo>
                    <a:lnTo>
                      <a:pt x="24779" y="10936"/>
                    </a:lnTo>
                    <a:cubicBezTo>
                      <a:pt x="18149" y="15474"/>
                      <a:pt x="10474" y="19401"/>
                      <a:pt x="1754" y="22715"/>
                    </a:cubicBezTo>
                    <a:lnTo>
                      <a:pt x="0" y="13614"/>
                    </a:lnTo>
                    <a:cubicBezTo>
                      <a:pt x="8667" y="10707"/>
                      <a:pt x="17480" y="6271"/>
                      <a:pt x="26461" y="306"/>
                    </a:cubicBezTo>
                    <a:close/>
                    <a:moveTo>
                      <a:pt x="111293" y="0"/>
                    </a:moveTo>
                    <a:cubicBezTo>
                      <a:pt x="133525" y="0"/>
                      <a:pt x="144646" y="19171"/>
                      <a:pt x="144646" y="57514"/>
                    </a:cubicBezTo>
                    <a:cubicBezTo>
                      <a:pt x="144646" y="96672"/>
                      <a:pt x="133399" y="116251"/>
                      <a:pt x="110917" y="116251"/>
                    </a:cubicBezTo>
                    <a:cubicBezTo>
                      <a:pt x="88686" y="116251"/>
                      <a:pt x="77565" y="96773"/>
                      <a:pt x="77565" y="57820"/>
                    </a:cubicBezTo>
                    <a:cubicBezTo>
                      <a:pt x="77565" y="19273"/>
                      <a:pt x="88811" y="0"/>
                      <a:pt x="1112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38" name="テキスト ボックス 35">
                <a:extLst>
                  <a:ext uri="{FF2B5EF4-FFF2-40B4-BE49-F238E27FC236}">
                    <a16:creationId xmlns:a16="http://schemas.microsoft.com/office/drawing/2014/main" id="{0F78E623-67E0-443E-B46D-792A47358614}"/>
                  </a:ext>
                </a:extLst>
              </p:cNvPr>
              <p:cNvSpPr txBox="1"/>
              <p:nvPr/>
            </p:nvSpPr>
            <p:spPr>
              <a:xfrm>
                <a:off x="1895147" y="1501235"/>
                <a:ext cx="358166" cy="2907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04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48A4BF82-7129-4A7D-92CC-F5FDA7CC5CFE}"/>
                  </a:ext>
                </a:extLst>
              </p:cNvPr>
              <p:cNvSpPr/>
              <p:nvPr/>
            </p:nvSpPr>
            <p:spPr>
              <a:xfrm>
                <a:off x="2191498" y="1563144"/>
                <a:ext cx="169316" cy="165802"/>
              </a:xfrm>
              <a:custGeom>
                <a:avLst/>
                <a:gdLst>
                  <a:gd name="connsiteX0" fmla="*/ 29907 w 145689"/>
                  <a:gd name="connsiteY0" fmla="*/ 59197 h 135525"/>
                  <a:gd name="connsiteX1" fmla="*/ 51083 w 145689"/>
                  <a:gd name="connsiteY1" fmla="*/ 59503 h 135525"/>
                  <a:gd name="connsiteX2" fmla="*/ 89939 w 145689"/>
                  <a:gd name="connsiteY2" fmla="*/ 59503 h 135525"/>
                  <a:gd name="connsiteX3" fmla="*/ 111199 w 145689"/>
                  <a:gd name="connsiteY3" fmla="*/ 59197 h 135525"/>
                  <a:gd name="connsiteX4" fmla="*/ 112421 w 145689"/>
                  <a:gd name="connsiteY4" fmla="*/ 60421 h 135525"/>
                  <a:gd name="connsiteX5" fmla="*/ 112118 w 145689"/>
                  <a:gd name="connsiteY5" fmla="*/ 68604 h 135525"/>
                  <a:gd name="connsiteX6" fmla="*/ 111815 w 145689"/>
                  <a:gd name="connsiteY6" fmla="*/ 77323 h 135525"/>
                  <a:gd name="connsiteX7" fmla="*/ 108067 w 145689"/>
                  <a:gd name="connsiteY7" fmla="*/ 115257 h 135525"/>
                  <a:gd name="connsiteX8" fmla="*/ 89250 w 145689"/>
                  <a:gd name="connsiteY8" fmla="*/ 132618 h 135525"/>
                  <a:gd name="connsiteX9" fmla="*/ 75946 w 145689"/>
                  <a:gd name="connsiteY9" fmla="*/ 132160 h 135525"/>
                  <a:gd name="connsiteX10" fmla="*/ 73649 w 145689"/>
                  <a:gd name="connsiteY10" fmla="*/ 131548 h 135525"/>
                  <a:gd name="connsiteX11" fmla="*/ 72960 w 145689"/>
                  <a:gd name="connsiteY11" fmla="*/ 129178 h 135525"/>
                  <a:gd name="connsiteX12" fmla="*/ 70516 w 145689"/>
                  <a:gd name="connsiteY12" fmla="*/ 123518 h 135525"/>
                  <a:gd name="connsiteX13" fmla="*/ 88185 w 145689"/>
                  <a:gd name="connsiteY13" fmla="*/ 125124 h 135525"/>
                  <a:gd name="connsiteX14" fmla="*/ 97207 w 145689"/>
                  <a:gd name="connsiteY14" fmla="*/ 121758 h 135525"/>
                  <a:gd name="connsiteX15" fmla="*/ 100872 w 145689"/>
                  <a:gd name="connsiteY15" fmla="*/ 112733 h 135525"/>
                  <a:gd name="connsiteX16" fmla="*/ 104474 w 145689"/>
                  <a:gd name="connsiteY16" fmla="*/ 66233 h 135525"/>
                  <a:gd name="connsiteX17" fmla="*/ 67373 w 145689"/>
                  <a:gd name="connsiteY17" fmla="*/ 66233 h 135525"/>
                  <a:gd name="connsiteX18" fmla="*/ 20185 w 145689"/>
                  <a:gd name="connsiteY18" fmla="*/ 134836 h 135525"/>
                  <a:gd name="connsiteX19" fmla="*/ 18357 w 145689"/>
                  <a:gd name="connsiteY19" fmla="*/ 135525 h 135525"/>
                  <a:gd name="connsiteX20" fmla="*/ 16446 w 145689"/>
                  <a:gd name="connsiteY20" fmla="*/ 133536 h 135525"/>
                  <a:gd name="connsiteX21" fmla="*/ 12384 w 145689"/>
                  <a:gd name="connsiteY21" fmla="*/ 129789 h 135525"/>
                  <a:gd name="connsiteX22" fmla="*/ 59959 w 145689"/>
                  <a:gd name="connsiteY22" fmla="*/ 66233 h 135525"/>
                  <a:gd name="connsiteX23" fmla="*/ 51083 w 145689"/>
                  <a:gd name="connsiteY23" fmla="*/ 66233 h 135525"/>
                  <a:gd name="connsiteX24" fmla="*/ 29907 w 145689"/>
                  <a:gd name="connsiteY24" fmla="*/ 66539 h 135525"/>
                  <a:gd name="connsiteX25" fmla="*/ 28831 w 145689"/>
                  <a:gd name="connsiteY25" fmla="*/ 65469 h 135525"/>
                  <a:gd name="connsiteX26" fmla="*/ 28831 w 145689"/>
                  <a:gd name="connsiteY26" fmla="*/ 60267 h 135525"/>
                  <a:gd name="connsiteX27" fmla="*/ 29907 w 145689"/>
                  <a:gd name="connsiteY27" fmla="*/ 59197 h 135525"/>
                  <a:gd name="connsiteX28" fmla="*/ 52462 w 145689"/>
                  <a:gd name="connsiteY28" fmla="*/ 459 h 135525"/>
                  <a:gd name="connsiteX29" fmla="*/ 60262 w 145689"/>
                  <a:gd name="connsiteY29" fmla="*/ 3213 h 135525"/>
                  <a:gd name="connsiteX30" fmla="*/ 62173 w 145689"/>
                  <a:gd name="connsiteY30" fmla="*/ 5278 h 135525"/>
                  <a:gd name="connsiteX31" fmla="*/ 60951 w 145689"/>
                  <a:gd name="connsiteY31" fmla="*/ 6884 h 135525"/>
                  <a:gd name="connsiteX32" fmla="*/ 58435 w 145689"/>
                  <a:gd name="connsiteY32" fmla="*/ 9943 h 135525"/>
                  <a:gd name="connsiteX33" fmla="*/ 35410 w 145689"/>
                  <a:gd name="connsiteY33" fmla="*/ 44895 h 135525"/>
                  <a:gd name="connsiteX34" fmla="*/ 8333 w 145689"/>
                  <a:gd name="connsiteY34" fmla="*/ 68833 h 135525"/>
                  <a:gd name="connsiteX35" fmla="*/ 6265 w 145689"/>
                  <a:gd name="connsiteY35" fmla="*/ 69904 h 135525"/>
                  <a:gd name="connsiteX36" fmla="*/ 4354 w 145689"/>
                  <a:gd name="connsiteY36" fmla="*/ 68375 h 135525"/>
                  <a:gd name="connsiteX37" fmla="*/ 0 w 145689"/>
                  <a:gd name="connsiteY37" fmla="*/ 64780 h 135525"/>
                  <a:gd name="connsiteX38" fmla="*/ 32423 w 145689"/>
                  <a:gd name="connsiteY38" fmla="*/ 36940 h 135525"/>
                  <a:gd name="connsiteX39" fmla="*/ 50091 w 145689"/>
                  <a:gd name="connsiteY39" fmla="*/ 9025 h 135525"/>
                  <a:gd name="connsiteX40" fmla="*/ 52462 w 145689"/>
                  <a:gd name="connsiteY40" fmla="*/ 459 h 135525"/>
                  <a:gd name="connsiteX41" fmla="*/ 89636 w 145689"/>
                  <a:gd name="connsiteY41" fmla="*/ 0 h 135525"/>
                  <a:gd name="connsiteX42" fmla="*/ 90398 w 145689"/>
                  <a:gd name="connsiteY42" fmla="*/ 918 h 135525"/>
                  <a:gd name="connsiteX43" fmla="*/ 145690 w 145689"/>
                  <a:gd name="connsiteY43" fmla="*/ 62945 h 135525"/>
                  <a:gd name="connsiteX44" fmla="*/ 141409 w 145689"/>
                  <a:gd name="connsiteY44" fmla="*/ 67304 h 135525"/>
                  <a:gd name="connsiteX45" fmla="*/ 139800 w 145689"/>
                  <a:gd name="connsiteY45" fmla="*/ 69063 h 135525"/>
                  <a:gd name="connsiteX46" fmla="*/ 137973 w 145689"/>
                  <a:gd name="connsiteY46" fmla="*/ 68069 h 135525"/>
                  <a:gd name="connsiteX47" fmla="*/ 83674 w 145689"/>
                  <a:gd name="connsiteY47" fmla="*/ 3901 h 135525"/>
                  <a:gd name="connsiteX48" fmla="*/ 83444 w 145689"/>
                  <a:gd name="connsiteY48" fmla="*/ 3136 h 135525"/>
                  <a:gd name="connsiteX49" fmla="*/ 85041 w 145689"/>
                  <a:gd name="connsiteY49" fmla="*/ 1989 h 135525"/>
                  <a:gd name="connsiteX50" fmla="*/ 88028 w 145689"/>
                  <a:gd name="connsiteY50" fmla="*/ 612 h 135525"/>
                  <a:gd name="connsiteX51" fmla="*/ 89636 w 145689"/>
                  <a:gd name="connsiteY51" fmla="*/ 0 h 13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45689" h="135525">
                    <a:moveTo>
                      <a:pt x="29907" y="59197"/>
                    </a:moveTo>
                    <a:lnTo>
                      <a:pt x="51083" y="59503"/>
                    </a:lnTo>
                    <a:lnTo>
                      <a:pt x="89939" y="59503"/>
                    </a:lnTo>
                    <a:lnTo>
                      <a:pt x="111199" y="59197"/>
                    </a:lnTo>
                    <a:cubicBezTo>
                      <a:pt x="112014" y="59197"/>
                      <a:pt x="112421" y="59605"/>
                      <a:pt x="112421" y="60421"/>
                    </a:cubicBezTo>
                    <a:cubicBezTo>
                      <a:pt x="112327" y="62205"/>
                      <a:pt x="112223" y="64933"/>
                      <a:pt x="112118" y="68604"/>
                    </a:cubicBezTo>
                    <a:cubicBezTo>
                      <a:pt x="112014" y="72377"/>
                      <a:pt x="111920" y="75283"/>
                      <a:pt x="111815" y="77323"/>
                    </a:cubicBezTo>
                    <a:cubicBezTo>
                      <a:pt x="111460" y="89662"/>
                      <a:pt x="110207" y="102307"/>
                      <a:pt x="108067" y="115257"/>
                    </a:cubicBezTo>
                    <a:cubicBezTo>
                      <a:pt x="106030" y="126831"/>
                      <a:pt x="99754" y="132618"/>
                      <a:pt x="89250" y="132618"/>
                    </a:cubicBezTo>
                    <a:cubicBezTo>
                      <a:pt x="83444" y="132618"/>
                      <a:pt x="79006" y="132466"/>
                      <a:pt x="75946" y="132160"/>
                    </a:cubicBezTo>
                    <a:cubicBezTo>
                      <a:pt x="74620" y="132006"/>
                      <a:pt x="73858" y="131803"/>
                      <a:pt x="73649" y="131548"/>
                    </a:cubicBezTo>
                    <a:cubicBezTo>
                      <a:pt x="73451" y="131293"/>
                      <a:pt x="73221" y="130503"/>
                      <a:pt x="72960" y="129178"/>
                    </a:cubicBezTo>
                    <a:cubicBezTo>
                      <a:pt x="72500" y="126934"/>
                      <a:pt x="71686" y="125047"/>
                      <a:pt x="70516" y="123518"/>
                    </a:cubicBezTo>
                    <a:cubicBezTo>
                      <a:pt x="76782" y="124588"/>
                      <a:pt x="82671" y="125124"/>
                      <a:pt x="88185" y="125124"/>
                    </a:cubicBezTo>
                    <a:cubicBezTo>
                      <a:pt x="92205" y="125124"/>
                      <a:pt x="95212" y="124001"/>
                      <a:pt x="97207" y="121758"/>
                    </a:cubicBezTo>
                    <a:cubicBezTo>
                      <a:pt x="98888" y="119821"/>
                      <a:pt x="100110" y="116813"/>
                      <a:pt x="100872" y="112733"/>
                    </a:cubicBezTo>
                    <a:cubicBezTo>
                      <a:pt x="102971" y="100904"/>
                      <a:pt x="104161" y="85405"/>
                      <a:pt x="104474" y="66233"/>
                    </a:cubicBezTo>
                    <a:lnTo>
                      <a:pt x="67373" y="66233"/>
                    </a:lnTo>
                    <a:cubicBezTo>
                      <a:pt x="65233" y="98202"/>
                      <a:pt x="49507" y="121070"/>
                      <a:pt x="20185" y="134836"/>
                    </a:cubicBezTo>
                    <a:cubicBezTo>
                      <a:pt x="19172" y="135296"/>
                      <a:pt x="18556" y="135525"/>
                      <a:pt x="18357" y="135525"/>
                    </a:cubicBezTo>
                    <a:cubicBezTo>
                      <a:pt x="17898" y="135525"/>
                      <a:pt x="17261" y="134862"/>
                      <a:pt x="16446" y="133536"/>
                    </a:cubicBezTo>
                    <a:cubicBezTo>
                      <a:pt x="15528" y="132109"/>
                      <a:pt x="14170" y="130860"/>
                      <a:pt x="12384" y="129789"/>
                    </a:cubicBezTo>
                    <a:cubicBezTo>
                      <a:pt x="41905" y="118164"/>
                      <a:pt x="57766" y="96979"/>
                      <a:pt x="59959" y="66233"/>
                    </a:cubicBezTo>
                    <a:lnTo>
                      <a:pt x="51083" y="66233"/>
                    </a:lnTo>
                    <a:lnTo>
                      <a:pt x="29907" y="66539"/>
                    </a:lnTo>
                    <a:cubicBezTo>
                      <a:pt x="29186" y="66539"/>
                      <a:pt x="28831" y="66182"/>
                      <a:pt x="28831" y="65469"/>
                    </a:cubicBezTo>
                    <a:lnTo>
                      <a:pt x="28831" y="60267"/>
                    </a:lnTo>
                    <a:cubicBezTo>
                      <a:pt x="28831" y="59554"/>
                      <a:pt x="29186" y="59197"/>
                      <a:pt x="29907" y="59197"/>
                    </a:cubicBezTo>
                    <a:close/>
                    <a:moveTo>
                      <a:pt x="52462" y="459"/>
                    </a:moveTo>
                    <a:cubicBezTo>
                      <a:pt x="55114" y="1020"/>
                      <a:pt x="57714" y="1938"/>
                      <a:pt x="60262" y="3213"/>
                    </a:cubicBezTo>
                    <a:cubicBezTo>
                      <a:pt x="61536" y="3774"/>
                      <a:pt x="62173" y="4462"/>
                      <a:pt x="62173" y="5278"/>
                    </a:cubicBezTo>
                    <a:cubicBezTo>
                      <a:pt x="62173" y="5635"/>
                      <a:pt x="61766" y="6170"/>
                      <a:pt x="60951" y="6884"/>
                    </a:cubicBezTo>
                    <a:cubicBezTo>
                      <a:pt x="59886" y="7750"/>
                      <a:pt x="59040" y="8770"/>
                      <a:pt x="58435" y="9943"/>
                    </a:cubicBezTo>
                    <a:cubicBezTo>
                      <a:pt x="51543" y="23659"/>
                      <a:pt x="43868" y="35309"/>
                      <a:pt x="35410" y="44895"/>
                    </a:cubicBezTo>
                    <a:cubicBezTo>
                      <a:pt x="28069" y="53206"/>
                      <a:pt x="19047" y="61185"/>
                      <a:pt x="8333" y="68833"/>
                    </a:cubicBezTo>
                    <a:cubicBezTo>
                      <a:pt x="7362" y="69547"/>
                      <a:pt x="6673" y="69904"/>
                      <a:pt x="6265" y="69904"/>
                    </a:cubicBezTo>
                    <a:cubicBezTo>
                      <a:pt x="5806" y="69904"/>
                      <a:pt x="5169" y="69395"/>
                      <a:pt x="4354" y="68375"/>
                    </a:cubicBezTo>
                    <a:cubicBezTo>
                      <a:pt x="3289" y="66794"/>
                      <a:pt x="1838" y="65596"/>
                      <a:pt x="0" y="64780"/>
                    </a:cubicBezTo>
                    <a:cubicBezTo>
                      <a:pt x="12186" y="57489"/>
                      <a:pt x="22994" y="48209"/>
                      <a:pt x="32423" y="36940"/>
                    </a:cubicBezTo>
                    <a:cubicBezTo>
                      <a:pt x="39921" y="28019"/>
                      <a:pt x="45810" y="18712"/>
                      <a:pt x="50091" y="9025"/>
                    </a:cubicBezTo>
                    <a:cubicBezTo>
                      <a:pt x="51365" y="6068"/>
                      <a:pt x="52159" y="3213"/>
                      <a:pt x="52462" y="459"/>
                    </a:cubicBezTo>
                    <a:close/>
                    <a:moveTo>
                      <a:pt x="89636" y="0"/>
                    </a:moveTo>
                    <a:cubicBezTo>
                      <a:pt x="89834" y="0"/>
                      <a:pt x="90096" y="306"/>
                      <a:pt x="90398" y="918"/>
                    </a:cubicBezTo>
                    <a:cubicBezTo>
                      <a:pt x="102334" y="27635"/>
                      <a:pt x="120764" y="48311"/>
                      <a:pt x="145690" y="62945"/>
                    </a:cubicBezTo>
                    <a:cubicBezTo>
                      <a:pt x="143956" y="64117"/>
                      <a:pt x="142536" y="65570"/>
                      <a:pt x="141409" y="67304"/>
                    </a:cubicBezTo>
                    <a:cubicBezTo>
                      <a:pt x="140699" y="68477"/>
                      <a:pt x="140166" y="69063"/>
                      <a:pt x="139800" y="69063"/>
                    </a:cubicBezTo>
                    <a:cubicBezTo>
                      <a:pt x="139550" y="69063"/>
                      <a:pt x="138934" y="68732"/>
                      <a:pt x="137973" y="68069"/>
                    </a:cubicBezTo>
                    <a:cubicBezTo>
                      <a:pt x="114207" y="51906"/>
                      <a:pt x="96110" y="30516"/>
                      <a:pt x="83674" y="3901"/>
                    </a:cubicBezTo>
                    <a:cubicBezTo>
                      <a:pt x="83517" y="3544"/>
                      <a:pt x="83444" y="3289"/>
                      <a:pt x="83444" y="3136"/>
                    </a:cubicBezTo>
                    <a:cubicBezTo>
                      <a:pt x="83444" y="2932"/>
                      <a:pt x="83976" y="2550"/>
                      <a:pt x="85041" y="1989"/>
                    </a:cubicBezTo>
                    <a:lnTo>
                      <a:pt x="88028" y="612"/>
                    </a:lnTo>
                    <a:cubicBezTo>
                      <a:pt x="88842" y="205"/>
                      <a:pt x="89375" y="0"/>
                      <a:pt x="89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40" name="テキスト ボックス 37">
                <a:extLst>
                  <a:ext uri="{FF2B5EF4-FFF2-40B4-BE49-F238E27FC236}">
                    <a16:creationId xmlns:a16="http://schemas.microsoft.com/office/drawing/2014/main" id="{3539771B-BADC-4906-84B2-2D6199D611C7}"/>
                  </a:ext>
                </a:extLst>
              </p:cNvPr>
              <p:cNvSpPr txBox="1"/>
              <p:nvPr/>
            </p:nvSpPr>
            <p:spPr>
              <a:xfrm>
                <a:off x="2085229" y="1486210"/>
                <a:ext cx="406709" cy="303494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>
                        <a:alpha val="0"/>
                      </a:srgbClr>
                    </a:solidFill>
                    <a:latin typeface="ＭＳ ゴシック"/>
                    <a:ea typeface="ＭＳ ゴシック"/>
                    <a:sym typeface="ＭＳ ゴシック"/>
                    <a:rtl val="0"/>
                  </a:rPr>
                  <a:t>分</a:t>
                </a:r>
              </a:p>
            </p:txBody>
          </p: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9376D75A-09F8-4329-84CA-FB643AE41754}"/>
                  </a:ext>
                </a:extLst>
              </p:cNvPr>
              <p:cNvSpPr/>
              <p:nvPr/>
            </p:nvSpPr>
            <p:spPr>
              <a:xfrm>
                <a:off x="2385704" y="1573625"/>
                <a:ext cx="165882" cy="141848"/>
              </a:xfrm>
              <a:custGeom>
                <a:avLst/>
                <a:gdLst>
                  <a:gd name="connsiteX0" fmla="*/ 84154 w 142734"/>
                  <a:gd name="connsiteY0" fmla="*/ 1606 h 115945"/>
                  <a:gd name="connsiteX1" fmla="*/ 138683 w 142734"/>
                  <a:gd name="connsiteY1" fmla="*/ 1606 h 115945"/>
                  <a:gd name="connsiteX2" fmla="*/ 138683 w 142734"/>
                  <a:gd name="connsiteY2" fmla="*/ 10248 h 115945"/>
                  <a:gd name="connsiteX3" fmla="*/ 92414 w 142734"/>
                  <a:gd name="connsiteY3" fmla="*/ 10248 h 115945"/>
                  <a:gd name="connsiteX4" fmla="*/ 91035 w 142734"/>
                  <a:gd name="connsiteY4" fmla="*/ 39999 h 115945"/>
                  <a:gd name="connsiteX5" fmla="*/ 90116 w 142734"/>
                  <a:gd name="connsiteY5" fmla="*/ 53154 h 115945"/>
                  <a:gd name="connsiteX6" fmla="*/ 99984 w 142734"/>
                  <a:gd name="connsiteY6" fmla="*/ 44206 h 115945"/>
                  <a:gd name="connsiteX7" fmla="*/ 112066 w 142734"/>
                  <a:gd name="connsiteY7" fmla="*/ 41376 h 115945"/>
                  <a:gd name="connsiteX8" fmla="*/ 134934 w 142734"/>
                  <a:gd name="connsiteY8" fmla="*/ 52390 h 115945"/>
                  <a:gd name="connsiteX9" fmla="*/ 142735 w 142734"/>
                  <a:gd name="connsiteY9" fmla="*/ 77551 h 115945"/>
                  <a:gd name="connsiteX10" fmla="*/ 131718 w 142734"/>
                  <a:gd name="connsiteY10" fmla="*/ 107150 h 115945"/>
                  <a:gd name="connsiteX11" fmla="*/ 109539 w 142734"/>
                  <a:gd name="connsiteY11" fmla="*/ 115945 h 115945"/>
                  <a:gd name="connsiteX12" fmla="*/ 78191 w 142734"/>
                  <a:gd name="connsiteY12" fmla="*/ 95066 h 115945"/>
                  <a:gd name="connsiteX13" fmla="*/ 87746 w 142734"/>
                  <a:gd name="connsiteY13" fmla="*/ 91012 h 115945"/>
                  <a:gd name="connsiteX14" fmla="*/ 109539 w 142734"/>
                  <a:gd name="connsiteY14" fmla="*/ 107456 h 115945"/>
                  <a:gd name="connsiteX15" fmla="*/ 126904 w 142734"/>
                  <a:gd name="connsiteY15" fmla="*/ 98584 h 115945"/>
                  <a:gd name="connsiteX16" fmla="*/ 132407 w 142734"/>
                  <a:gd name="connsiteY16" fmla="*/ 78011 h 115945"/>
                  <a:gd name="connsiteX17" fmla="*/ 125839 w 142734"/>
                  <a:gd name="connsiteY17" fmla="*/ 56290 h 115945"/>
                  <a:gd name="connsiteX18" fmla="*/ 110614 w 142734"/>
                  <a:gd name="connsiteY18" fmla="*/ 49866 h 115945"/>
                  <a:gd name="connsiteX19" fmla="*/ 97154 w 142734"/>
                  <a:gd name="connsiteY19" fmla="*/ 54530 h 115945"/>
                  <a:gd name="connsiteX20" fmla="*/ 89657 w 142734"/>
                  <a:gd name="connsiteY20" fmla="*/ 65544 h 115945"/>
                  <a:gd name="connsiteX21" fmla="*/ 81470 w 142734"/>
                  <a:gd name="connsiteY21" fmla="*/ 64244 h 115945"/>
                  <a:gd name="connsiteX22" fmla="*/ 26461 w 142734"/>
                  <a:gd name="connsiteY22" fmla="*/ 0 h 115945"/>
                  <a:gd name="connsiteX23" fmla="*/ 34491 w 142734"/>
                  <a:gd name="connsiteY23" fmla="*/ 0 h 115945"/>
                  <a:gd name="connsiteX24" fmla="*/ 34491 w 142734"/>
                  <a:gd name="connsiteY24" fmla="*/ 105544 h 115945"/>
                  <a:gd name="connsiteX25" fmla="*/ 55605 w 142734"/>
                  <a:gd name="connsiteY25" fmla="*/ 105544 h 115945"/>
                  <a:gd name="connsiteX26" fmla="*/ 55605 w 142734"/>
                  <a:gd name="connsiteY26" fmla="*/ 113880 h 115945"/>
                  <a:gd name="connsiteX27" fmla="*/ 2224 w 142734"/>
                  <a:gd name="connsiteY27" fmla="*/ 113880 h 115945"/>
                  <a:gd name="connsiteX28" fmla="*/ 2224 w 142734"/>
                  <a:gd name="connsiteY28" fmla="*/ 105544 h 115945"/>
                  <a:gd name="connsiteX29" fmla="*/ 24779 w 142734"/>
                  <a:gd name="connsiteY29" fmla="*/ 105544 h 115945"/>
                  <a:gd name="connsiteX30" fmla="*/ 24779 w 142734"/>
                  <a:gd name="connsiteY30" fmla="*/ 10630 h 115945"/>
                  <a:gd name="connsiteX31" fmla="*/ 1765 w 142734"/>
                  <a:gd name="connsiteY31" fmla="*/ 22409 h 115945"/>
                  <a:gd name="connsiteX32" fmla="*/ 0 w 142734"/>
                  <a:gd name="connsiteY32" fmla="*/ 13308 h 115945"/>
                  <a:gd name="connsiteX33" fmla="*/ 26461 w 142734"/>
                  <a:gd name="connsiteY33" fmla="*/ 0 h 115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734" h="115945">
                    <a:moveTo>
                      <a:pt x="84154" y="1606"/>
                    </a:moveTo>
                    <a:lnTo>
                      <a:pt x="138683" y="1606"/>
                    </a:lnTo>
                    <a:lnTo>
                      <a:pt x="138683" y="10248"/>
                    </a:lnTo>
                    <a:lnTo>
                      <a:pt x="92414" y="10248"/>
                    </a:lnTo>
                    <a:lnTo>
                      <a:pt x="91035" y="39999"/>
                    </a:lnTo>
                    <a:cubicBezTo>
                      <a:pt x="90931" y="42243"/>
                      <a:pt x="90628" y="46628"/>
                      <a:pt x="90116" y="53154"/>
                    </a:cubicBezTo>
                    <a:cubicBezTo>
                      <a:pt x="92466" y="49330"/>
                      <a:pt x="95755" y="46347"/>
                      <a:pt x="99984" y="44206"/>
                    </a:cubicBezTo>
                    <a:cubicBezTo>
                      <a:pt x="103754" y="42319"/>
                      <a:pt x="107785" y="41376"/>
                      <a:pt x="112066" y="41376"/>
                    </a:cubicBezTo>
                    <a:cubicBezTo>
                      <a:pt x="121495" y="41376"/>
                      <a:pt x="129118" y="45047"/>
                      <a:pt x="134934" y="52390"/>
                    </a:cubicBezTo>
                    <a:cubicBezTo>
                      <a:pt x="140135" y="59017"/>
                      <a:pt x="142735" y="67405"/>
                      <a:pt x="142735" y="77551"/>
                    </a:cubicBezTo>
                    <a:cubicBezTo>
                      <a:pt x="142735" y="90197"/>
                      <a:pt x="139069" y="100063"/>
                      <a:pt x="131718" y="107150"/>
                    </a:cubicBezTo>
                    <a:cubicBezTo>
                      <a:pt x="125703" y="113013"/>
                      <a:pt x="118310" y="115945"/>
                      <a:pt x="109539" y="115945"/>
                    </a:cubicBezTo>
                    <a:cubicBezTo>
                      <a:pt x="94147" y="115945"/>
                      <a:pt x="83694" y="108985"/>
                      <a:pt x="78191" y="95066"/>
                    </a:cubicBezTo>
                    <a:lnTo>
                      <a:pt x="87746" y="91012"/>
                    </a:lnTo>
                    <a:cubicBezTo>
                      <a:pt x="91568" y="101975"/>
                      <a:pt x="98836" y="107456"/>
                      <a:pt x="109539" y="107456"/>
                    </a:cubicBezTo>
                    <a:cubicBezTo>
                      <a:pt x="116984" y="107456"/>
                      <a:pt x="122780" y="104498"/>
                      <a:pt x="126904" y="98584"/>
                    </a:cubicBezTo>
                    <a:cubicBezTo>
                      <a:pt x="130580" y="93332"/>
                      <a:pt x="132407" y="86474"/>
                      <a:pt x="132407" y="78011"/>
                    </a:cubicBezTo>
                    <a:cubicBezTo>
                      <a:pt x="132407" y="68527"/>
                      <a:pt x="130215" y="61286"/>
                      <a:pt x="125839" y="56290"/>
                    </a:cubicBezTo>
                    <a:cubicBezTo>
                      <a:pt x="122007" y="52006"/>
                      <a:pt x="116932" y="49866"/>
                      <a:pt x="110614" y="49866"/>
                    </a:cubicBezTo>
                    <a:cubicBezTo>
                      <a:pt x="105519" y="49866"/>
                      <a:pt x="101028" y="51421"/>
                      <a:pt x="97154" y="54530"/>
                    </a:cubicBezTo>
                    <a:cubicBezTo>
                      <a:pt x="93792" y="57284"/>
                      <a:pt x="91286" y="60955"/>
                      <a:pt x="89657" y="65544"/>
                    </a:cubicBezTo>
                    <a:lnTo>
                      <a:pt x="81470" y="64244"/>
                    </a:lnTo>
                    <a:close/>
                    <a:moveTo>
                      <a:pt x="26461" y="0"/>
                    </a:moveTo>
                    <a:lnTo>
                      <a:pt x="34491" y="0"/>
                    </a:lnTo>
                    <a:lnTo>
                      <a:pt x="34491" y="105544"/>
                    </a:lnTo>
                    <a:lnTo>
                      <a:pt x="55605" y="105544"/>
                    </a:lnTo>
                    <a:lnTo>
                      <a:pt x="55605" y="113880"/>
                    </a:lnTo>
                    <a:lnTo>
                      <a:pt x="2224" y="113880"/>
                    </a:lnTo>
                    <a:lnTo>
                      <a:pt x="2224" y="105544"/>
                    </a:lnTo>
                    <a:lnTo>
                      <a:pt x="24779" y="105544"/>
                    </a:lnTo>
                    <a:lnTo>
                      <a:pt x="24779" y="10630"/>
                    </a:lnTo>
                    <a:cubicBezTo>
                      <a:pt x="18159" y="15168"/>
                      <a:pt x="10484" y="19095"/>
                      <a:pt x="1765" y="22409"/>
                    </a:cubicBezTo>
                    <a:lnTo>
                      <a:pt x="0" y="13308"/>
                    </a:lnTo>
                    <a:cubicBezTo>
                      <a:pt x="8667" y="10402"/>
                      <a:pt x="17491" y="5965"/>
                      <a:pt x="264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42" name="テキスト ボックス 39">
                <a:extLst>
                  <a:ext uri="{FF2B5EF4-FFF2-40B4-BE49-F238E27FC236}">
                    <a16:creationId xmlns:a16="http://schemas.microsoft.com/office/drawing/2014/main" id="{9258124C-767D-41E5-B413-C7EA91376925}"/>
                  </a:ext>
                </a:extLst>
              </p:cNvPr>
              <p:cNvSpPr txBox="1"/>
              <p:nvPr/>
            </p:nvSpPr>
            <p:spPr>
              <a:xfrm>
                <a:off x="2279435" y="1501282"/>
                <a:ext cx="358166" cy="2907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04" spc="0" baseline="0"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35160A2E-97B9-4BF5-BC3A-20BCF57AF4DE}"/>
                  </a:ext>
                </a:extLst>
              </p:cNvPr>
              <p:cNvSpPr/>
              <p:nvPr/>
            </p:nvSpPr>
            <p:spPr>
              <a:xfrm>
                <a:off x="2577922" y="1560056"/>
                <a:ext cx="167460" cy="170292"/>
              </a:xfrm>
              <a:custGeom>
                <a:avLst/>
                <a:gdLst>
                  <a:gd name="connsiteX0" fmla="*/ 123291 w 144092"/>
                  <a:gd name="connsiteY0" fmla="*/ 69828 h 139195"/>
                  <a:gd name="connsiteX1" fmla="*/ 130016 w 144092"/>
                  <a:gd name="connsiteY1" fmla="*/ 73575 h 139195"/>
                  <a:gd name="connsiteX2" fmla="*/ 131551 w 144092"/>
                  <a:gd name="connsiteY2" fmla="*/ 75640 h 139195"/>
                  <a:gd name="connsiteX3" fmla="*/ 130100 w 144092"/>
                  <a:gd name="connsiteY3" fmla="*/ 77476 h 139195"/>
                  <a:gd name="connsiteX4" fmla="*/ 125129 w 144092"/>
                  <a:gd name="connsiteY4" fmla="*/ 84894 h 139195"/>
                  <a:gd name="connsiteX5" fmla="*/ 95755 w 144092"/>
                  <a:gd name="connsiteY5" fmla="*/ 118393 h 139195"/>
                  <a:gd name="connsiteX6" fmla="*/ 53997 w 144092"/>
                  <a:gd name="connsiteY6" fmla="*/ 138584 h 139195"/>
                  <a:gd name="connsiteX7" fmla="*/ 52316 w 144092"/>
                  <a:gd name="connsiteY7" fmla="*/ 139043 h 139195"/>
                  <a:gd name="connsiteX8" fmla="*/ 50405 w 144092"/>
                  <a:gd name="connsiteY8" fmla="*/ 137054 h 139195"/>
                  <a:gd name="connsiteX9" fmla="*/ 46959 w 144092"/>
                  <a:gd name="connsiteY9" fmla="*/ 133078 h 139195"/>
                  <a:gd name="connsiteX10" fmla="*/ 93082 w 144092"/>
                  <a:gd name="connsiteY10" fmla="*/ 111357 h 139195"/>
                  <a:gd name="connsiteX11" fmla="*/ 119699 w 144092"/>
                  <a:gd name="connsiteY11" fmla="*/ 79388 h 139195"/>
                  <a:gd name="connsiteX12" fmla="*/ 123291 w 144092"/>
                  <a:gd name="connsiteY12" fmla="*/ 69828 h 139195"/>
                  <a:gd name="connsiteX13" fmla="*/ 73576 w 144092"/>
                  <a:gd name="connsiteY13" fmla="*/ 26310 h 139195"/>
                  <a:gd name="connsiteX14" fmla="*/ 80771 w 144092"/>
                  <a:gd name="connsiteY14" fmla="*/ 27992 h 139195"/>
                  <a:gd name="connsiteX15" fmla="*/ 82682 w 144092"/>
                  <a:gd name="connsiteY15" fmla="*/ 29752 h 139195"/>
                  <a:gd name="connsiteX16" fmla="*/ 81763 w 144092"/>
                  <a:gd name="connsiteY16" fmla="*/ 31588 h 139195"/>
                  <a:gd name="connsiteX17" fmla="*/ 79852 w 144092"/>
                  <a:gd name="connsiteY17" fmla="*/ 35718 h 139195"/>
                  <a:gd name="connsiteX18" fmla="*/ 63249 w 144092"/>
                  <a:gd name="connsiteY18" fmla="*/ 73652 h 139195"/>
                  <a:gd name="connsiteX19" fmla="*/ 61567 w 144092"/>
                  <a:gd name="connsiteY19" fmla="*/ 75334 h 139195"/>
                  <a:gd name="connsiteX20" fmla="*/ 59813 w 144092"/>
                  <a:gd name="connsiteY20" fmla="*/ 74416 h 139195"/>
                  <a:gd name="connsiteX21" fmla="*/ 54989 w 144092"/>
                  <a:gd name="connsiteY21" fmla="*/ 72352 h 139195"/>
                  <a:gd name="connsiteX22" fmla="*/ 71968 w 144092"/>
                  <a:gd name="connsiteY22" fmla="*/ 37400 h 139195"/>
                  <a:gd name="connsiteX23" fmla="*/ 73576 w 144092"/>
                  <a:gd name="connsiteY23" fmla="*/ 27304 h 139195"/>
                  <a:gd name="connsiteX24" fmla="*/ 73576 w 144092"/>
                  <a:gd name="connsiteY24" fmla="*/ 26310 h 139195"/>
                  <a:gd name="connsiteX25" fmla="*/ 119240 w 144092"/>
                  <a:gd name="connsiteY25" fmla="*/ 25622 h 139195"/>
                  <a:gd name="connsiteX26" fmla="*/ 120159 w 144092"/>
                  <a:gd name="connsiteY26" fmla="*/ 26463 h 139195"/>
                  <a:gd name="connsiteX27" fmla="*/ 144092 w 144092"/>
                  <a:gd name="connsiteY27" fmla="*/ 65469 h 139195"/>
                  <a:gd name="connsiteX28" fmla="*/ 139581 w 144092"/>
                  <a:gd name="connsiteY28" fmla="*/ 68375 h 139195"/>
                  <a:gd name="connsiteX29" fmla="*/ 137743 w 144092"/>
                  <a:gd name="connsiteY29" fmla="*/ 69751 h 139195"/>
                  <a:gd name="connsiteX30" fmla="*/ 136292 w 144092"/>
                  <a:gd name="connsiteY30" fmla="*/ 68375 h 139195"/>
                  <a:gd name="connsiteX31" fmla="*/ 113653 w 144092"/>
                  <a:gd name="connsiteY31" fmla="*/ 28604 h 139195"/>
                  <a:gd name="connsiteX32" fmla="*/ 113580 w 144092"/>
                  <a:gd name="connsiteY32" fmla="*/ 28146 h 139195"/>
                  <a:gd name="connsiteX33" fmla="*/ 115564 w 144092"/>
                  <a:gd name="connsiteY33" fmla="*/ 26922 h 139195"/>
                  <a:gd name="connsiteX34" fmla="*/ 117935 w 144092"/>
                  <a:gd name="connsiteY34" fmla="*/ 26004 h 139195"/>
                  <a:gd name="connsiteX35" fmla="*/ 119240 w 144092"/>
                  <a:gd name="connsiteY35" fmla="*/ 25622 h 139195"/>
                  <a:gd name="connsiteX36" fmla="*/ 48567 w 144092"/>
                  <a:gd name="connsiteY36" fmla="*/ 1377 h 139195"/>
                  <a:gd name="connsiteX37" fmla="*/ 53924 w 144092"/>
                  <a:gd name="connsiteY37" fmla="*/ 5431 h 139195"/>
                  <a:gd name="connsiteX38" fmla="*/ 54989 w 144092"/>
                  <a:gd name="connsiteY38" fmla="*/ 7343 h 139195"/>
                  <a:gd name="connsiteX39" fmla="*/ 52775 w 144092"/>
                  <a:gd name="connsiteY39" fmla="*/ 8873 h 139195"/>
                  <a:gd name="connsiteX40" fmla="*/ 48870 w 144092"/>
                  <a:gd name="connsiteY40" fmla="*/ 10173 h 139195"/>
                  <a:gd name="connsiteX41" fmla="*/ 36026 w 144092"/>
                  <a:gd name="connsiteY41" fmla="*/ 15143 h 139195"/>
                  <a:gd name="connsiteX42" fmla="*/ 36026 w 144092"/>
                  <a:gd name="connsiteY42" fmla="*/ 42906 h 139195"/>
                  <a:gd name="connsiteX43" fmla="*/ 39472 w 144092"/>
                  <a:gd name="connsiteY43" fmla="*/ 42906 h 139195"/>
                  <a:gd name="connsiteX44" fmla="*/ 55762 w 144092"/>
                  <a:gd name="connsiteY44" fmla="*/ 42600 h 139195"/>
                  <a:gd name="connsiteX45" fmla="*/ 56827 w 144092"/>
                  <a:gd name="connsiteY45" fmla="*/ 43671 h 139195"/>
                  <a:gd name="connsiteX46" fmla="*/ 56827 w 144092"/>
                  <a:gd name="connsiteY46" fmla="*/ 48184 h 139195"/>
                  <a:gd name="connsiteX47" fmla="*/ 55762 w 144092"/>
                  <a:gd name="connsiteY47" fmla="*/ 49331 h 139195"/>
                  <a:gd name="connsiteX48" fmla="*/ 39472 w 144092"/>
                  <a:gd name="connsiteY48" fmla="*/ 49025 h 139195"/>
                  <a:gd name="connsiteX49" fmla="*/ 37404 w 144092"/>
                  <a:gd name="connsiteY49" fmla="*/ 49025 h 139195"/>
                  <a:gd name="connsiteX50" fmla="*/ 54843 w 144092"/>
                  <a:gd name="connsiteY50" fmla="*/ 79082 h 139195"/>
                  <a:gd name="connsiteX51" fmla="*/ 51240 w 144092"/>
                  <a:gd name="connsiteY51" fmla="*/ 83594 h 139195"/>
                  <a:gd name="connsiteX52" fmla="*/ 50018 w 144092"/>
                  <a:gd name="connsiteY52" fmla="*/ 85124 h 139195"/>
                  <a:gd name="connsiteX53" fmla="*/ 48870 w 144092"/>
                  <a:gd name="connsiteY53" fmla="*/ 83748 h 139195"/>
                  <a:gd name="connsiteX54" fmla="*/ 35410 w 144092"/>
                  <a:gd name="connsiteY54" fmla="*/ 53996 h 139195"/>
                  <a:gd name="connsiteX55" fmla="*/ 35953 w 144092"/>
                  <a:gd name="connsiteY55" fmla="*/ 113805 h 139195"/>
                  <a:gd name="connsiteX56" fmla="*/ 36255 w 144092"/>
                  <a:gd name="connsiteY56" fmla="*/ 132160 h 139195"/>
                  <a:gd name="connsiteX57" fmla="*/ 36329 w 144092"/>
                  <a:gd name="connsiteY57" fmla="*/ 138126 h 139195"/>
                  <a:gd name="connsiteX58" fmla="*/ 35263 w 144092"/>
                  <a:gd name="connsiteY58" fmla="*/ 139196 h 139195"/>
                  <a:gd name="connsiteX59" fmla="*/ 29447 w 144092"/>
                  <a:gd name="connsiteY59" fmla="*/ 139196 h 139195"/>
                  <a:gd name="connsiteX60" fmla="*/ 28382 w 144092"/>
                  <a:gd name="connsiteY60" fmla="*/ 138126 h 139195"/>
                  <a:gd name="connsiteX61" fmla="*/ 29907 w 144092"/>
                  <a:gd name="connsiteY61" fmla="*/ 54149 h 139195"/>
                  <a:gd name="connsiteX62" fmla="*/ 6433 w 144092"/>
                  <a:gd name="connsiteY62" fmla="*/ 103709 h 139195"/>
                  <a:gd name="connsiteX63" fmla="*/ 5054 w 144092"/>
                  <a:gd name="connsiteY63" fmla="*/ 104933 h 139195"/>
                  <a:gd name="connsiteX64" fmla="*/ 3603 w 144092"/>
                  <a:gd name="connsiteY64" fmla="*/ 103327 h 139195"/>
                  <a:gd name="connsiteX65" fmla="*/ 0 w 144092"/>
                  <a:gd name="connsiteY65" fmla="*/ 99732 h 139195"/>
                  <a:gd name="connsiteX66" fmla="*/ 26920 w 144092"/>
                  <a:gd name="connsiteY66" fmla="*/ 49025 h 139195"/>
                  <a:gd name="connsiteX67" fmla="*/ 20655 w 144092"/>
                  <a:gd name="connsiteY67" fmla="*/ 49025 h 139195"/>
                  <a:gd name="connsiteX68" fmla="*/ 4365 w 144092"/>
                  <a:gd name="connsiteY68" fmla="*/ 49331 h 139195"/>
                  <a:gd name="connsiteX69" fmla="*/ 3289 w 144092"/>
                  <a:gd name="connsiteY69" fmla="*/ 48184 h 139195"/>
                  <a:gd name="connsiteX70" fmla="*/ 3289 w 144092"/>
                  <a:gd name="connsiteY70" fmla="*/ 43671 h 139195"/>
                  <a:gd name="connsiteX71" fmla="*/ 4365 w 144092"/>
                  <a:gd name="connsiteY71" fmla="*/ 42600 h 139195"/>
                  <a:gd name="connsiteX72" fmla="*/ 20655 w 144092"/>
                  <a:gd name="connsiteY72" fmla="*/ 42906 h 139195"/>
                  <a:gd name="connsiteX73" fmla="*/ 29144 w 144092"/>
                  <a:gd name="connsiteY73" fmla="*/ 42906 h 139195"/>
                  <a:gd name="connsiteX74" fmla="*/ 29144 w 144092"/>
                  <a:gd name="connsiteY74" fmla="*/ 17361 h 139195"/>
                  <a:gd name="connsiteX75" fmla="*/ 12541 w 144092"/>
                  <a:gd name="connsiteY75" fmla="*/ 21721 h 139195"/>
                  <a:gd name="connsiteX76" fmla="*/ 10787 w 144092"/>
                  <a:gd name="connsiteY76" fmla="*/ 22027 h 139195"/>
                  <a:gd name="connsiteX77" fmla="*/ 8646 w 144092"/>
                  <a:gd name="connsiteY77" fmla="*/ 19809 h 139195"/>
                  <a:gd name="connsiteX78" fmla="*/ 5357 w 144092"/>
                  <a:gd name="connsiteY78" fmla="*/ 16444 h 139195"/>
                  <a:gd name="connsiteX79" fmla="*/ 42907 w 144092"/>
                  <a:gd name="connsiteY79" fmla="*/ 5431 h 139195"/>
                  <a:gd name="connsiteX80" fmla="*/ 48567 w 144092"/>
                  <a:gd name="connsiteY80" fmla="*/ 1377 h 139195"/>
                  <a:gd name="connsiteX81" fmla="*/ 93542 w 144092"/>
                  <a:gd name="connsiteY81" fmla="*/ 0 h 139195"/>
                  <a:gd name="connsiteX82" fmla="*/ 101645 w 144092"/>
                  <a:gd name="connsiteY82" fmla="*/ 765 h 139195"/>
                  <a:gd name="connsiteX83" fmla="*/ 103556 w 144092"/>
                  <a:gd name="connsiteY83" fmla="*/ 1989 h 139195"/>
                  <a:gd name="connsiteX84" fmla="*/ 102564 w 144092"/>
                  <a:gd name="connsiteY84" fmla="*/ 4819 h 139195"/>
                  <a:gd name="connsiteX85" fmla="*/ 101645 w 144092"/>
                  <a:gd name="connsiteY85" fmla="*/ 16444 h 139195"/>
                  <a:gd name="connsiteX86" fmla="*/ 101645 w 144092"/>
                  <a:gd name="connsiteY86" fmla="*/ 60727 h 139195"/>
                  <a:gd name="connsiteX87" fmla="*/ 101947 w 144092"/>
                  <a:gd name="connsiteY87" fmla="*/ 79694 h 139195"/>
                  <a:gd name="connsiteX88" fmla="*/ 97750 w 144092"/>
                  <a:gd name="connsiteY88" fmla="*/ 90478 h 139195"/>
                  <a:gd name="connsiteX89" fmla="*/ 80541 w 144092"/>
                  <a:gd name="connsiteY89" fmla="*/ 93154 h 139195"/>
                  <a:gd name="connsiteX90" fmla="*/ 78014 w 144092"/>
                  <a:gd name="connsiteY90" fmla="*/ 92772 h 139195"/>
                  <a:gd name="connsiteX91" fmla="*/ 77398 w 144092"/>
                  <a:gd name="connsiteY91" fmla="*/ 90630 h 139195"/>
                  <a:gd name="connsiteX92" fmla="*/ 74725 w 144092"/>
                  <a:gd name="connsiteY92" fmla="*/ 85048 h 139195"/>
                  <a:gd name="connsiteX93" fmla="*/ 88341 w 144092"/>
                  <a:gd name="connsiteY93" fmla="*/ 85812 h 139195"/>
                  <a:gd name="connsiteX94" fmla="*/ 93155 w 144092"/>
                  <a:gd name="connsiteY94" fmla="*/ 84054 h 139195"/>
                  <a:gd name="connsiteX95" fmla="*/ 94460 w 144092"/>
                  <a:gd name="connsiteY95" fmla="*/ 78317 h 139195"/>
                  <a:gd name="connsiteX96" fmla="*/ 94460 w 144092"/>
                  <a:gd name="connsiteY96" fmla="*/ 16903 h 139195"/>
                  <a:gd name="connsiteX97" fmla="*/ 93542 w 144092"/>
                  <a:gd name="connsiteY97" fmla="*/ 0 h 13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144092" h="139195">
                    <a:moveTo>
                      <a:pt x="123291" y="69828"/>
                    </a:moveTo>
                    <a:cubicBezTo>
                      <a:pt x="126247" y="71256"/>
                      <a:pt x="128492" y="72505"/>
                      <a:pt x="130016" y="73575"/>
                    </a:cubicBezTo>
                    <a:cubicBezTo>
                      <a:pt x="131040" y="74340"/>
                      <a:pt x="131551" y="75028"/>
                      <a:pt x="131551" y="75640"/>
                    </a:cubicBezTo>
                    <a:cubicBezTo>
                      <a:pt x="131551" y="76150"/>
                      <a:pt x="131071" y="76762"/>
                      <a:pt x="130100" y="77476"/>
                    </a:cubicBezTo>
                    <a:cubicBezTo>
                      <a:pt x="129379" y="78037"/>
                      <a:pt x="127729" y="80510"/>
                      <a:pt x="125129" y="84894"/>
                    </a:cubicBezTo>
                    <a:cubicBezTo>
                      <a:pt x="117120" y="98610"/>
                      <a:pt x="107336" y="109776"/>
                      <a:pt x="95755" y="118393"/>
                    </a:cubicBezTo>
                    <a:cubicBezTo>
                      <a:pt x="84384" y="126909"/>
                      <a:pt x="70464" y="133639"/>
                      <a:pt x="53997" y="138584"/>
                    </a:cubicBezTo>
                    <a:cubicBezTo>
                      <a:pt x="53182" y="138890"/>
                      <a:pt x="52618" y="139043"/>
                      <a:pt x="52316" y="139043"/>
                    </a:cubicBezTo>
                    <a:cubicBezTo>
                      <a:pt x="51804" y="139043"/>
                      <a:pt x="51167" y="138380"/>
                      <a:pt x="50405" y="137054"/>
                    </a:cubicBezTo>
                    <a:cubicBezTo>
                      <a:pt x="49434" y="135271"/>
                      <a:pt x="48285" y="133944"/>
                      <a:pt x="46959" y="133078"/>
                    </a:cubicBezTo>
                    <a:cubicBezTo>
                      <a:pt x="65671" y="127928"/>
                      <a:pt x="81042" y="120688"/>
                      <a:pt x="93082" y="111357"/>
                    </a:cubicBezTo>
                    <a:cubicBezTo>
                      <a:pt x="103942" y="102893"/>
                      <a:pt x="112807" y="92237"/>
                      <a:pt x="119699" y="79388"/>
                    </a:cubicBezTo>
                    <a:cubicBezTo>
                      <a:pt x="121328" y="76176"/>
                      <a:pt x="122529" y="72989"/>
                      <a:pt x="123291" y="69828"/>
                    </a:cubicBezTo>
                    <a:close/>
                    <a:moveTo>
                      <a:pt x="73576" y="26310"/>
                    </a:moveTo>
                    <a:cubicBezTo>
                      <a:pt x="76124" y="26616"/>
                      <a:pt x="78526" y="27177"/>
                      <a:pt x="80771" y="27992"/>
                    </a:cubicBezTo>
                    <a:cubicBezTo>
                      <a:pt x="82045" y="28553"/>
                      <a:pt x="82682" y="29140"/>
                      <a:pt x="82682" y="29752"/>
                    </a:cubicBezTo>
                    <a:cubicBezTo>
                      <a:pt x="82682" y="30058"/>
                      <a:pt x="82368" y="30670"/>
                      <a:pt x="81763" y="31588"/>
                    </a:cubicBezTo>
                    <a:cubicBezTo>
                      <a:pt x="81147" y="32352"/>
                      <a:pt x="80510" y="33728"/>
                      <a:pt x="79852" y="35718"/>
                    </a:cubicBezTo>
                    <a:cubicBezTo>
                      <a:pt x="75466" y="50861"/>
                      <a:pt x="69932" y="63505"/>
                      <a:pt x="63249" y="73652"/>
                    </a:cubicBezTo>
                    <a:cubicBezTo>
                      <a:pt x="62486" y="74774"/>
                      <a:pt x="61922" y="75334"/>
                      <a:pt x="61567" y="75334"/>
                    </a:cubicBezTo>
                    <a:cubicBezTo>
                      <a:pt x="61212" y="75334"/>
                      <a:pt x="60628" y="75028"/>
                      <a:pt x="59813" y="74416"/>
                    </a:cubicBezTo>
                    <a:cubicBezTo>
                      <a:pt x="58330" y="73346"/>
                      <a:pt x="56722" y="72658"/>
                      <a:pt x="54989" y="72352"/>
                    </a:cubicBezTo>
                    <a:cubicBezTo>
                      <a:pt x="62538" y="62563"/>
                      <a:pt x="68198" y="50911"/>
                      <a:pt x="71968" y="37400"/>
                    </a:cubicBezTo>
                    <a:cubicBezTo>
                      <a:pt x="73043" y="33627"/>
                      <a:pt x="73576" y="30262"/>
                      <a:pt x="73576" y="27304"/>
                    </a:cubicBezTo>
                    <a:cubicBezTo>
                      <a:pt x="73576" y="27050"/>
                      <a:pt x="73576" y="26717"/>
                      <a:pt x="73576" y="26310"/>
                    </a:cubicBezTo>
                    <a:close/>
                    <a:moveTo>
                      <a:pt x="119240" y="25622"/>
                    </a:moveTo>
                    <a:cubicBezTo>
                      <a:pt x="119543" y="25622"/>
                      <a:pt x="119845" y="25902"/>
                      <a:pt x="120159" y="26463"/>
                    </a:cubicBezTo>
                    <a:cubicBezTo>
                      <a:pt x="126685" y="41555"/>
                      <a:pt x="134663" y="54557"/>
                      <a:pt x="144092" y="65469"/>
                    </a:cubicBezTo>
                    <a:cubicBezTo>
                      <a:pt x="142202" y="66284"/>
                      <a:pt x="140699" y="67253"/>
                      <a:pt x="139581" y="68375"/>
                    </a:cubicBezTo>
                    <a:cubicBezTo>
                      <a:pt x="138662" y="69292"/>
                      <a:pt x="138046" y="69751"/>
                      <a:pt x="137743" y="69751"/>
                    </a:cubicBezTo>
                    <a:cubicBezTo>
                      <a:pt x="137441" y="69751"/>
                      <a:pt x="136960" y="69292"/>
                      <a:pt x="136292" y="68375"/>
                    </a:cubicBezTo>
                    <a:cubicBezTo>
                      <a:pt x="127468" y="56954"/>
                      <a:pt x="119929" y="43697"/>
                      <a:pt x="113653" y="28604"/>
                    </a:cubicBezTo>
                    <a:cubicBezTo>
                      <a:pt x="113601" y="28401"/>
                      <a:pt x="113580" y="28247"/>
                      <a:pt x="113580" y="28146"/>
                    </a:cubicBezTo>
                    <a:cubicBezTo>
                      <a:pt x="113580" y="27890"/>
                      <a:pt x="114238" y="27483"/>
                      <a:pt x="115564" y="26922"/>
                    </a:cubicBezTo>
                    <a:lnTo>
                      <a:pt x="117935" y="26004"/>
                    </a:lnTo>
                    <a:cubicBezTo>
                      <a:pt x="118551" y="25749"/>
                      <a:pt x="118979" y="25622"/>
                      <a:pt x="119240" y="25622"/>
                    </a:cubicBezTo>
                    <a:close/>
                    <a:moveTo>
                      <a:pt x="48567" y="1377"/>
                    </a:moveTo>
                    <a:cubicBezTo>
                      <a:pt x="50509" y="2601"/>
                      <a:pt x="52295" y="3952"/>
                      <a:pt x="53924" y="5431"/>
                    </a:cubicBezTo>
                    <a:cubicBezTo>
                      <a:pt x="54634" y="6195"/>
                      <a:pt x="54989" y="6832"/>
                      <a:pt x="54989" y="7343"/>
                    </a:cubicBezTo>
                    <a:cubicBezTo>
                      <a:pt x="54989" y="8210"/>
                      <a:pt x="54258" y="8719"/>
                      <a:pt x="52775" y="8873"/>
                    </a:cubicBezTo>
                    <a:cubicBezTo>
                      <a:pt x="51699" y="9025"/>
                      <a:pt x="50405" y="9459"/>
                      <a:pt x="48870" y="10173"/>
                    </a:cubicBezTo>
                    <a:cubicBezTo>
                      <a:pt x="44943" y="11957"/>
                      <a:pt x="40662" y="13615"/>
                      <a:pt x="36026" y="15143"/>
                    </a:cubicBezTo>
                    <a:lnTo>
                      <a:pt x="36026" y="42906"/>
                    </a:lnTo>
                    <a:lnTo>
                      <a:pt x="39472" y="42906"/>
                    </a:lnTo>
                    <a:lnTo>
                      <a:pt x="55762" y="42600"/>
                    </a:lnTo>
                    <a:cubicBezTo>
                      <a:pt x="56472" y="42600"/>
                      <a:pt x="56827" y="42957"/>
                      <a:pt x="56827" y="43671"/>
                    </a:cubicBezTo>
                    <a:lnTo>
                      <a:pt x="56827" y="48184"/>
                    </a:lnTo>
                    <a:cubicBezTo>
                      <a:pt x="56827" y="48948"/>
                      <a:pt x="56472" y="49331"/>
                      <a:pt x="55762" y="49331"/>
                    </a:cubicBezTo>
                    <a:lnTo>
                      <a:pt x="39472" y="49025"/>
                    </a:lnTo>
                    <a:lnTo>
                      <a:pt x="37404" y="49025"/>
                    </a:lnTo>
                    <a:cubicBezTo>
                      <a:pt x="42302" y="61670"/>
                      <a:pt x="48107" y="71689"/>
                      <a:pt x="54843" y="79082"/>
                    </a:cubicBezTo>
                    <a:cubicBezTo>
                      <a:pt x="53360" y="80204"/>
                      <a:pt x="52159" y="81708"/>
                      <a:pt x="51240" y="83594"/>
                    </a:cubicBezTo>
                    <a:cubicBezTo>
                      <a:pt x="50739" y="84614"/>
                      <a:pt x="50332" y="85124"/>
                      <a:pt x="50018" y="85124"/>
                    </a:cubicBezTo>
                    <a:cubicBezTo>
                      <a:pt x="49768" y="85124"/>
                      <a:pt x="49381" y="84666"/>
                      <a:pt x="48870" y="83748"/>
                    </a:cubicBezTo>
                    <a:cubicBezTo>
                      <a:pt x="42709" y="73652"/>
                      <a:pt x="38219" y="63735"/>
                      <a:pt x="35410" y="53996"/>
                    </a:cubicBezTo>
                    <a:cubicBezTo>
                      <a:pt x="35462" y="72250"/>
                      <a:pt x="35639" y="92186"/>
                      <a:pt x="35953" y="113805"/>
                    </a:cubicBezTo>
                    <a:cubicBezTo>
                      <a:pt x="36005" y="117526"/>
                      <a:pt x="36099" y="123645"/>
                      <a:pt x="36255" y="132160"/>
                    </a:cubicBezTo>
                    <a:cubicBezTo>
                      <a:pt x="36308" y="135627"/>
                      <a:pt x="36329" y="137616"/>
                      <a:pt x="36329" y="138126"/>
                    </a:cubicBezTo>
                    <a:cubicBezTo>
                      <a:pt x="36329" y="138839"/>
                      <a:pt x="35974" y="139196"/>
                      <a:pt x="35263" y="139196"/>
                    </a:cubicBezTo>
                    <a:lnTo>
                      <a:pt x="29447" y="139196"/>
                    </a:lnTo>
                    <a:cubicBezTo>
                      <a:pt x="28737" y="139196"/>
                      <a:pt x="28382" y="138839"/>
                      <a:pt x="28382" y="138126"/>
                    </a:cubicBezTo>
                    <a:cubicBezTo>
                      <a:pt x="29249" y="118444"/>
                      <a:pt x="29750" y="90453"/>
                      <a:pt x="29907" y="54149"/>
                    </a:cubicBezTo>
                    <a:cubicBezTo>
                      <a:pt x="24498" y="73014"/>
                      <a:pt x="16676" y="89535"/>
                      <a:pt x="6433" y="103709"/>
                    </a:cubicBezTo>
                    <a:cubicBezTo>
                      <a:pt x="5816" y="104525"/>
                      <a:pt x="5357" y="104933"/>
                      <a:pt x="5054" y="104933"/>
                    </a:cubicBezTo>
                    <a:cubicBezTo>
                      <a:pt x="4741" y="104933"/>
                      <a:pt x="4260" y="104397"/>
                      <a:pt x="3603" y="103327"/>
                    </a:cubicBezTo>
                    <a:cubicBezTo>
                      <a:pt x="2631" y="101746"/>
                      <a:pt x="1431" y="100548"/>
                      <a:pt x="0" y="99732"/>
                    </a:cubicBezTo>
                    <a:cubicBezTo>
                      <a:pt x="11581" y="85660"/>
                      <a:pt x="20550" y="68757"/>
                      <a:pt x="26920" y="49025"/>
                    </a:cubicBezTo>
                    <a:lnTo>
                      <a:pt x="20655" y="49025"/>
                    </a:lnTo>
                    <a:lnTo>
                      <a:pt x="4365" y="49331"/>
                    </a:lnTo>
                    <a:cubicBezTo>
                      <a:pt x="3644" y="49331"/>
                      <a:pt x="3289" y="48948"/>
                      <a:pt x="3289" y="48184"/>
                    </a:cubicBezTo>
                    <a:lnTo>
                      <a:pt x="3289" y="43671"/>
                    </a:lnTo>
                    <a:cubicBezTo>
                      <a:pt x="3289" y="42957"/>
                      <a:pt x="3644" y="42600"/>
                      <a:pt x="4365" y="42600"/>
                    </a:cubicBezTo>
                    <a:lnTo>
                      <a:pt x="20655" y="42906"/>
                    </a:lnTo>
                    <a:lnTo>
                      <a:pt x="29144" y="42906"/>
                    </a:lnTo>
                    <a:lnTo>
                      <a:pt x="29144" y="17361"/>
                    </a:lnTo>
                    <a:cubicBezTo>
                      <a:pt x="22670" y="19248"/>
                      <a:pt x="17136" y="20702"/>
                      <a:pt x="12541" y="21721"/>
                    </a:cubicBezTo>
                    <a:cubicBezTo>
                      <a:pt x="11727" y="21926"/>
                      <a:pt x="11142" y="22027"/>
                      <a:pt x="10787" y="22027"/>
                    </a:cubicBezTo>
                    <a:cubicBezTo>
                      <a:pt x="10129" y="22027"/>
                      <a:pt x="9408" y="21288"/>
                      <a:pt x="8646" y="19809"/>
                    </a:cubicBezTo>
                    <a:cubicBezTo>
                      <a:pt x="7884" y="18535"/>
                      <a:pt x="6788" y="17412"/>
                      <a:pt x="5357" y="16444"/>
                    </a:cubicBezTo>
                    <a:cubicBezTo>
                      <a:pt x="20853" y="13792"/>
                      <a:pt x="33373" y="10122"/>
                      <a:pt x="42907" y="5431"/>
                    </a:cubicBezTo>
                    <a:cubicBezTo>
                      <a:pt x="44849" y="4513"/>
                      <a:pt x="46729" y="3162"/>
                      <a:pt x="48567" y="1377"/>
                    </a:cubicBezTo>
                    <a:close/>
                    <a:moveTo>
                      <a:pt x="93542" y="0"/>
                    </a:moveTo>
                    <a:cubicBezTo>
                      <a:pt x="95682" y="102"/>
                      <a:pt x="98387" y="357"/>
                      <a:pt x="101645" y="765"/>
                    </a:cubicBezTo>
                    <a:cubicBezTo>
                      <a:pt x="102919" y="918"/>
                      <a:pt x="103556" y="1326"/>
                      <a:pt x="103556" y="1989"/>
                    </a:cubicBezTo>
                    <a:cubicBezTo>
                      <a:pt x="103556" y="2448"/>
                      <a:pt x="103232" y="3392"/>
                      <a:pt x="102564" y="4819"/>
                    </a:cubicBezTo>
                    <a:cubicBezTo>
                      <a:pt x="101947" y="6399"/>
                      <a:pt x="101645" y="10274"/>
                      <a:pt x="101645" y="16444"/>
                    </a:cubicBezTo>
                    <a:lnTo>
                      <a:pt x="101645" y="60727"/>
                    </a:lnTo>
                    <a:lnTo>
                      <a:pt x="101947" y="79694"/>
                    </a:lnTo>
                    <a:cubicBezTo>
                      <a:pt x="101947" y="84385"/>
                      <a:pt x="100548" y="87979"/>
                      <a:pt x="97750" y="90478"/>
                    </a:cubicBezTo>
                    <a:cubicBezTo>
                      <a:pt x="95651" y="92262"/>
                      <a:pt x="89918" y="93154"/>
                      <a:pt x="80541" y="93154"/>
                    </a:cubicBezTo>
                    <a:cubicBezTo>
                      <a:pt x="79110" y="93154"/>
                      <a:pt x="78265" y="93027"/>
                      <a:pt x="78014" y="92772"/>
                    </a:cubicBezTo>
                    <a:cubicBezTo>
                      <a:pt x="77805" y="92568"/>
                      <a:pt x="77607" y="91854"/>
                      <a:pt x="77398" y="90630"/>
                    </a:cubicBezTo>
                    <a:cubicBezTo>
                      <a:pt x="76897" y="88489"/>
                      <a:pt x="75998" y="86628"/>
                      <a:pt x="74725" y="85048"/>
                    </a:cubicBezTo>
                    <a:cubicBezTo>
                      <a:pt x="78651" y="85557"/>
                      <a:pt x="83193" y="85812"/>
                      <a:pt x="88341" y="85812"/>
                    </a:cubicBezTo>
                    <a:cubicBezTo>
                      <a:pt x="90680" y="85812"/>
                      <a:pt x="92288" y="85226"/>
                      <a:pt x="93155" y="84054"/>
                    </a:cubicBezTo>
                    <a:cubicBezTo>
                      <a:pt x="94022" y="82931"/>
                      <a:pt x="94460" y="81019"/>
                      <a:pt x="94460" y="78317"/>
                    </a:cubicBezTo>
                    <a:lnTo>
                      <a:pt x="94460" y="16903"/>
                    </a:lnTo>
                    <a:cubicBezTo>
                      <a:pt x="94460" y="8898"/>
                      <a:pt x="94147" y="3263"/>
                      <a:pt x="935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44" name="テキスト ボックス 41">
                <a:extLst>
                  <a:ext uri="{FF2B5EF4-FFF2-40B4-BE49-F238E27FC236}">
                    <a16:creationId xmlns:a16="http://schemas.microsoft.com/office/drawing/2014/main" id="{5CE1D004-27DE-408F-8A7F-B0C15AD8515B}"/>
                  </a:ext>
                </a:extLst>
              </p:cNvPr>
              <p:cNvSpPr txBox="1"/>
              <p:nvPr/>
            </p:nvSpPr>
            <p:spPr>
              <a:xfrm>
                <a:off x="2471653" y="1487053"/>
                <a:ext cx="406709" cy="303494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>
                        <a:alpha val="0"/>
                      </a:srgbClr>
                    </a:solidFill>
                    <a:latin typeface="ＭＳ ゴシック"/>
                    <a:ea typeface="ＭＳ ゴシック"/>
                    <a:sym typeface="ＭＳ ゴシック"/>
                    <a:rtl val="0"/>
                  </a:rPr>
                  <a:t>秒</a:t>
                </a:r>
              </a:p>
            </p:txBody>
          </p:sp>
          <p:sp>
            <p:nvSpPr>
              <p:cNvPr id="45" name="フリーフォーム: 図形 44">
                <a:extLst>
                  <a:ext uri="{FF2B5EF4-FFF2-40B4-BE49-F238E27FC236}">
                    <a16:creationId xmlns:a16="http://schemas.microsoft.com/office/drawing/2014/main" id="{33E0B91C-571C-4078-863E-D755FED5888D}"/>
                  </a:ext>
                </a:extLst>
              </p:cNvPr>
              <p:cNvSpPr/>
              <p:nvPr/>
            </p:nvSpPr>
            <p:spPr>
              <a:xfrm>
                <a:off x="875275" y="997207"/>
                <a:ext cx="2281507" cy="5531616"/>
              </a:xfrm>
              <a:custGeom>
                <a:avLst/>
                <a:gdLst>
                  <a:gd name="connsiteX0" fmla="*/ 0 w 1963137"/>
                  <a:gd name="connsiteY0" fmla="*/ 0 h 4521482"/>
                  <a:gd name="connsiteX1" fmla="*/ 1963138 w 1963137"/>
                  <a:gd name="connsiteY1" fmla="*/ 0 h 4521482"/>
                  <a:gd name="connsiteX2" fmla="*/ 1963138 w 1963137"/>
                  <a:gd name="connsiteY2" fmla="*/ 4521482 h 4521482"/>
                  <a:gd name="connsiteX3" fmla="*/ 0 w 1963137"/>
                  <a:gd name="connsiteY3" fmla="*/ 4521482 h 452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137" h="4521482">
                    <a:moveTo>
                      <a:pt x="0" y="0"/>
                    </a:moveTo>
                    <a:lnTo>
                      <a:pt x="1963138" y="0"/>
                    </a:lnTo>
                    <a:lnTo>
                      <a:pt x="1963138" y="4521482"/>
                    </a:lnTo>
                    <a:lnTo>
                      <a:pt x="0" y="4521482"/>
                    </a:lnTo>
                    <a:close/>
                  </a:path>
                </a:pathLst>
              </a:custGeom>
              <a:solidFill>
                <a:srgbClr val="FFFFFF"/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81651505-4DE3-402B-AC0E-DD11B7863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51141" y="3277561"/>
                <a:ext cx="230578" cy="242727"/>
              </a:xfrm>
              <a:custGeom>
                <a:avLst/>
                <a:gdLst>
                  <a:gd name="connsiteX0" fmla="*/ 425 w 198402"/>
                  <a:gd name="connsiteY0" fmla="*/ 168 h 198402"/>
                  <a:gd name="connsiteX1" fmla="*/ 198827 w 198402"/>
                  <a:gd name="connsiteY1" fmla="*/ 168 h 198402"/>
                  <a:gd name="connsiteX2" fmla="*/ 198827 w 198402"/>
                  <a:gd name="connsiteY2" fmla="*/ 198570 h 198402"/>
                  <a:gd name="connsiteX3" fmla="*/ 425 w 198402"/>
                  <a:gd name="connsiteY3" fmla="*/ 19857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425" y="168"/>
                    </a:moveTo>
                    <a:lnTo>
                      <a:pt x="198827" y="168"/>
                    </a:lnTo>
                    <a:lnTo>
                      <a:pt x="198827" y="198570"/>
                    </a:lnTo>
                    <a:lnTo>
                      <a:pt x="425" y="198570"/>
                    </a:lnTo>
                    <a:close/>
                  </a:path>
                </a:pathLst>
              </a:custGeom>
            </p:spPr>
          </p:pic>
          <p:pic>
            <p:nvPicPr>
              <p:cNvPr id="47" name="図 46">
                <a:extLst>
                  <a:ext uri="{FF2B5EF4-FFF2-40B4-BE49-F238E27FC236}">
                    <a16:creationId xmlns:a16="http://schemas.microsoft.com/office/drawing/2014/main" id="{B78A36C1-DCD7-4999-BB7E-C238D96FA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9206" y="3277561"/>
                <a:ext cx="242713" cy="255501"/>
              </a:xfrm>
              <a:custGeom>
                <a:avLst/>
                <a:gdLst>
                  <a:gd name="connsiteX0" fmla="*/ 396 w 208844"/>
                  <a:gd name="connsiteY0" fmla="*/ 168 h 208844"/>
                  <a:gd name="connsiteX1" fmla="*/ 209240 w 208844"/>
                  <a:gd name="connsiteY1" fmla="*/ 168 h 208844"/>
                  <a:gd name="connsiteX2" fmla="*/ 209240 w 208844"/>
                  <a:gd name="connsiteY2" fmla="*/ 209012 h 208844"/>
                  <a:gd name="connsiteX3" fmla="*/ 396 w 208844"/>
                  <a:gd name="connsiteY3" fmla="*/ 209012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208844">
                    <a:moveTo>
                      <a:pt x="396" y="168"/>
                    </a:moveTo>
                    <a:lnTo>
                      <a:pt x="209240" y="168"/>
                    </a:lnTo>
                    <a:lnTo>
                      <a:pt x="209240" y="209012"/>
                    </a:lnTo>
                    <a:lnTo>
                      <a:pt x="396" y="209012"/>
                    </a:lnTo>
                    <a:close/>
                  </a:path>
                </a:pathLst>
              </a:custGeom>
            </p:spPr>
          </p:pic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id="{1DF670D6-D84B-444E-AD5E-31D7F8D8B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67146" y="3967416"/>
                <a:ext cx="218442" cy="242728"/>
              </a:xfrm>
              <a:custGeom>
                <a:avLst/>
                <a:gdLst>
                  <a:gd name="connsiteX0" fmla="*/ 483 w 187960"/>
                  <a:gd name="connsiteY0" fmla="*/ 222 h 198403"/>
                  <a:gd name="connsiteX1" fmla="*/ 188443 w 187960"/>
                  <a:gd name="connsiteY1" fmla="*/ 222 h 198403"/>
                  <a:gd name="connsiteX2" fmla="*/ 188443 w 187960"/>
                  <a:gd name="connsiteY2" fmla="*/ 198625 h 198403"/>
                  <a:gd name="connsiteX3" fmla="*/ 483 w 187960"/>
                  <a:gd name="connsiteY3" fmla="*/ 198625 h 198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" h="198403">
                    <a:moveTo>
                      <a:pt x="483" y="222"/>
                    </a:moveTo>
                    <a:lnTo>
                      <a:pt x="188443" y="222"/>
                    </a:lnTo>
                    <a:lnTo>
                      <a:pt x="188443" y="198625"/>
                    </a:lnTo>
                    <a:lnTo>
                      <a:pt x="483" y="198625"/>
                    </a:lnTo>
                    <a:close/>
                  </a:path>
                </a:pathLst>
              </a:custGeom>
            </p:spPr>
          </p:pic>
          <p:pic>
            <p:nvPicPr>
              <p:cNvPr id="49" name="図 48">
                <a:extLst>
                  <a:ext uri="{FF2B5EF4-FFF2-40B4-BE49-F238E27FC236}">
                    <a16:creationId xmlns:a16="http://schemas.microsoft.com/office/drawing/2014/main" id="{B93A6410-8E51-4742-856D-40F402062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5211" y="3967416"/>
                <a:ext cx="230578" cy="255501"/>
              </a:xfrm>
              <a:custGeom>
                <a:avLst/>
                <a:gdLst>
                  <a:gd name="connsiteX0" fmla="*/ 455 w 198402"/>
                  <a:gd name="connsiteY0" fmla="*/ 222 h 208844"/>
                  <a:gd name="connsiteX1" fmla="*/ 198857 w 198402"/>
                  <a:gd name="connsiteY1" fmla="*/ 222 h 208844"/>
                  <a:gd name="connsiteX2" fmla="*/ 198857 w 198402"/>
                  <a:gd name="connsiteY2" fmla="*/ 209066 h 208844"/>
                  <a:gd name="connsiteX3" fmla="*/ 455 w 198402"/>
                  <a:gd name="connsiteY3" fmla="*/ 209066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455" y="222"/>
                    </a:moveTo>
                    <a:lnTo>
                      <a:pt x="198857" y="222"/>
                    </a:lnTo>
                    <a:lnTo>
                      <a:pt x="198857" y="209066"/>
                    </a:lnTo>
                    <a:lnTo>
                      <a:pt x="455" y="209066"/>
                    </a:lnTo>
                    <a:close/>
                  </a:path>
                </a:pathLst>
              </a:custGeom>
            </p:spPr>
          </p:pic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DFAF7E47-BADC-48C1-9C77-2D72BD471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06995" y="4555071"/>
                <a:ext cx="230578" cy="242727"/>
              </a:xfrm>
              <a:custGeom>
                <a:avLst/>
                <a:gdLst>
                  <a:gd name="connsiteX0" fmla="*/ 305 w 198402"/>
                  <a:gd name="connsiteY0" fmla="*/ 268 h 198402"/>
                  <a:gd name="connsiteX1" fmla="*/ 198708 w 198402"/>
                  <a:gd name="connsiteY1" fmla="*/ 268 h 198402"/>
                  <a:gd name="connsiteX2" fmla="*/ 198708 w 198402"/>
                  <a:gd name="connsiteY2" fmla="*/ 198670 h 198402"/>
                  <a:gd name="connsiteX3" fmla="*/ 305 w 198402"/>
                  <a:gd name="connsiteY3" fmla="*/ 19867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305" y="268"/>
                    </a:moveTo>
                    <a:lnTo>
                      <a:pt x="198708" y="268"/>
                    </a:lnTo>
                    <a:lnTo>
                      <a:pt x="198708" y="198670"/>
                    </a:lnTo>
                    <a:lnTo>
                      <a:pt x="305" y="198670"/>
                    </a:lnTo>
                    <a:close/>
                  </a:path>
                </a:pathLst>
              </a:custGeom>
            </p:spPr>
          </p:pic>
          <p:pic>
            <p:nvPicPr>
              <p:cNvPr id="51" name="図 50">
                <a:extLst>
                  <a:ext uri="{FF2B5EF4-FFF2-40B4-BE49-F238E27FC236}">
                    <a16:creationId xmlns:a16="http://schemas.microsoft.com/office/drawing/2014/main" id="{8D7A9003-CB26-4B5A-B910-392201EA2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5060" y="4555071"/>
                <a:ext cx="242713" cy="242727"/>
              </a:xfrm>
              <a:custGeom>
                <a:avLst/>
                <a:gdLst>
                  <a:gd name="connsiteX0" fmla="*/ 277 w 208844"/>
                  <a:gd name="connsiteY0" fmla="*/ 268 h 198402"/>
                  <a:gd name="connsiteX1" fmla="*/ 209121 w 208844"/>
                  <a:gd name="connsiteY1" fmla="*/ 268 h 198402"/>
                  <a:gd name="connsiteX2" fmla="*/ 209121 w 208844"/>
                  <a:gd name="connsiteY2" fmla="*/ 198670 h 198402"/>
                  <a:gd name="connsiteX3" fmla="*/ 277 w 208844"/>
                  <a:gd name="connsiteY3" fmla="*/ 19867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198402">
                    <a:moveTo>
                      <a:pt x="277" y="268"/>
                    </a:moveTo>
                    <a:lnTo>
                      <a:pt x="209121" y="268"/>
                    </a:lnTo>
                    <a:lnTo>
                      <a:pt x="209121" y="198670"/>
                    </a:lnTo>
                    <a:lnTo>
                      <a:pt x="277" y="198670"/>
                    </a:lnTo>
                    <a:close/>
                  </a:path>
                </a:pathLst>
              </a:custGeom>
            </p:spPr>
          </p:pic>
          <p:pic>
            <p:nvPicPr>
              <p:cNvPr id="52" name="図 51">
                <a:extLst>
                  <a:ext uri="{FF2B5EF4-FFF2-40B4-BE49-F238E27FC236}">
                    <a16:creationId xmlns:a16="http://schemas.microsoft.com/office/drawing/2014/main" id="{C99F8438-F479-478B-8A52-5541910E0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25388" y="4580621"/>
                <a:ext cx="218442" cy="242728"/>
              </a:xfrm>
              <a:custGeom>
                <a:avLst/>
                <a:gdLst>
                  <a:gd name="connsiteX0" fmla="*/ 529 w 187960"/>
                  <a:gd name="connsiteY0" fmla="*/ 270 h 198403"/>
                  <a:gd name="connsiteX1" fmla="*/ 188489 w 187960"/>
                  <a:gd name="connsiteY1" fmla="*/ 270 h 198403"/>
                  <a:gd name="connsiteX2" fmla="*/ 188489 w 187960"/>
                  <a:gd name="connsiteY2" fmla="*/ 198673 h 198403"/>
                  <a:gd name="connsiteX3" fmla="*/ 529 w 187960"/>
                  <a:gd name="connsiteY3" fmla="*/ 198673 h 198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" h="198403">
                    <a:moveTo>
                      <a:pt x="529" y="270"/>
                    </a:moveTo>
                    <a:lnTo>
                      <a:pt x="188489" y="270"/>
                    </a:lnTo>
                    <a:lnTo>
                      <a:pt x="188489" y="198673"/>
                    </a:lnTo>
                    <a:lnTo>
                      <a:pt x="529" y="198673"/>
                    </a:lnTo>
                    <a:close/>
                  </a:path>
                </a:pathLst>
              </a:custGeom>
            </p:spPr>
          </p:pic>
          <p:pic>
            <p:nvPicPr>
              <p:cNvPr id="53" name="図 52">
                <a:extLst>
                  <a:ext uri="{FF2B5EF4-FFF2-40B4-BE49-F238E27FC236}">
                    <a16:creationId xmlns:a16="http://schemas.microsoft.com/office/drawing/2014/main" id="{9B5AD3F8-73C7-4D4B-8DDB-C80F227CD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44835" y="5206601"/>
                <a:ext cx="230579" cy="229952"/>
              </a:xfrm>
              <a:custGeom>
                <a:avLst/>
                <a:gdLst>
                  <a:gd name="connsiteX0" fmla="*/ 408 w 198403"/>
                  <a:gd name="connsiteY0" fmla="*/ 318 h 187960"/>
                  <a:gd name="connsiteX1" fmla="*/ 198811 w 198403"/>
                  <a:gd name="connsiteY1" fmla="*/ 318 h 187960"/>
                  <a:gd name="connsiteX2" fmla="*/ 198811 w 198403"/>
                  <a:gd name="connsiteY2" fmla="*/ 188278 h 187960"/>
                  <a:gd name="connsiteX3" fmla="*/ 408 w 198403"/>
                  <a:gd name="connsiteY3" fmla="*/ 188278 h 18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3" h="187960">
                    <a:moveTo>
                      <a:pt x="408" y="318"/>
                    </a:moveTo>
                    <a:lnTo>
                      <a:pt x="198811" y="318"/>
                    </a:lnTo>
                    <a:lnTo>
                      <a:pt x="198811" y="188278"/>
                    </a:lnTo>
                    <a:lnTo>
                      <a:pt x="408" y="188278"/>
                    </a:lnTo>
                    <a:close/>
                  </a:path>
                </a:pathLst>
              </a:custGeom>
            </p:spPr>
          </p:pic>
          <p:pic>
            <p:nvPicPr>
              <p:cNvPr id="54" name="図 53">
                <a:extLst>
                  <a:ext uri="{FF2B5EF4-FFF2-40B4-BE49-F238E27FC236}">
                    <a16:creationId xmlns:a16="http://schemas.microsoft.com/office/drawing/2014/main" id="{603DD6B7-E075-4B08-9D33-9F2F24CB3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443" y="3303110"/>
                <a:ext cx="242713" cy="255501"/>
              </a:xfrm>
              <a:custGeom>
                <a:avLst/>
                <a:gdLst>
                  <a:gd name="connsiteX0" fmla="*/ 582 w 208844"/>
                  <a:gd name="connsiteY0" fmla="*/ 170 h 208844"/>
                  <a:gd name="connsiteX1" fmla="*/ 209426 w 208844"/>
                  <a:gd name="connsiteY1" fmla="*/ 170 h 208844"/>
                  <a:gd name="connsiteX2" fmla="*/ 209426 w 208844"/>
                  <a:gd name="connsiteY2" fmla="*/ 209014 h 208844"/>
                  <a:gd name="connsiteX3" fmla="*/ 582 w 208844"/>
                  <a:gd name="connsiteY3" fmla="*/ 209014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208844">
                    <a:moveTo>
                      <a:pt x="582" y="170"/>
                    </a:moveTo>
                    <a:lnTo>
                      <a:pt x="209426" y="170"/>
                    </a:lnTo>
                    <a:lnTo>
                      <a:pt x="209426" y="209014"/>
                    </a:lnTo>
                    <a:lnTo>
                      <a:pt x="582" y="209014"/>
                    </a:lnTo>
                    <a:close/>
                  </a:path>
                </a:pathLst>
              </a:custGeom>
            </p:spPr>
          </p:pic>
          <p:pic>
            <p:nvPicPr>
              <p:cNvPr id="55" name="図 54">
                <a:extLst>
                  <a:ext uri="{FF2B5EF4-FFF2-40B4-BE49-F238E27FC236}">
                    <a16:creationId xmlns:a16="http://schemas.microsoft.com/office/drawing/2014/main" id="{93AC0718-DFFB-418C-83A2-722F1BBEE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3101" y="3929091"/>
                <a:ext cx="230578" cy="255501"/>
              </a:xfrm>
              <a:custGeom>
                <a:avLst/>
                <a:gdLst>
                  <a:gd name="connsiteX0" fmla="*/ 351 w 198402"/>
                  <a:gd name="connsiteY0" fmla="*/ 219 h 208844"/>
                  <a:gd name="connsiteX1" fmla="*/ 198753 w 198402"/>
                  <a:gd name="connsiteY1" fmla="*/ 219 h 208844"/>
                  <a:gd name="connsiteX2" fmla="*/ 198753 w 198402"/>
                  <a:gd name="connsiteY2" fmla="*/ 209063 h 208844"/>
                  <a:gd name="connsiteX3" fmla="*/ 351 w 198402"/>
                  <a:gd name="connsiteY3" fmla="*/ 209063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351" y="219"/>
                    </a:moveTo>
                    <a:lnTo>
                      <a:pt x="198753" y="219"/>
                    </a:lnTo>
                    <a:lnTo>
                      <a:pt x="198753" y="209063"/>
                    </a:lnTo>
                    <a:lnTo>
                      <a:pt x="351" y="209063"/>
                    </a:lnTo>
                    <a:close/>
                  </a:path>
                </a:pathLst>
              </a:custGeom>
            </p:spPr>
          </p:pic>
          <p:pic>
            <p:nvPicPr>
              <p:cNvPr id="56" name="図 55">
                <a:extLst>
                  <a:ext uri="{FF2B5EF4-FFF2-40B4-BE49-F238E27FC236}">
                    <a16:creationId xmlns:a16="http://schemas.microsoft.com/office/drawing/2014/main" id="{96E5D72A-149C-424A-8D06-221C426C6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4056" y="4542295"/>
                <a:ext cx="230578" cy="255501"/>
              </a:xfrm>
              <a:custGeom>
                <a:avLst/>
                <a:gdLst>
                  <a:gd name="connsiteX0" fmla="*/ 417 w 198402"/>
                  <a:gd name="connsiteY0" fmla="*/ 267 h 208844"/>
                  <a:gd name="connsiteX1" fmla="*/ 198819 w 198402"/>
                  <a:gd name="connsiteY1" fmla="*/ 267 h 208844"/>
                  <a:gd name="connsiteX2" fmla="*/ 198819 w 198402"/>
                  <a:gd name="connsiteY2" fmla="*/ 209111 h 208844"/>
                  <a:gd name="connsiteX3" fmla="*/ 417 w 198402"/>
                  <a:gd name="connsiteY3" fmla="*/ 209111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417" y="267"/>
                    </a:moveTo>
                    <a:lnTo>
                      <a:pt x="198819" y="267"/>
                    </a:lnTo>
                    <a:lnTo>
                      <a:pt x="198819" y="209111"/>
                    </a:lnTo>
                    <a:lnTo>
                      <a:pt x="417" y="209111"/>
                    </a:lnTo>
                    <a:close/>
                  </a:path>
                </a:pathLst>
              </a:custGeom>
            </p:spPr>
          </p:pic>
          <p:pic>
            <p:nvPicPr>
              <p:cNvPr id="57" name="図 56">
                <a:extLst>
                  <a:ext uri="{FF2B5EF4-FFF2-40B4-BE49-F238E27FC236}">
                    <a16:creationId xmlns:a16="http://schemas.microsoft.com/office/drawing/2014/main" id="{C3E472F7-EF31-43D5-AE9C-EDDE4676B1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5915" y="5193825"/>
                <a:ext cx="230578" cy="242727"/>
              </a:xfrm>
              <a:custGeom>
                <a:avLst/>
                <a:gdLst>
                  <a:gd name="connsiteX0" fmla="*/ 357 w 198402"/>
                  <a:gd name="connsiteY0" fmla="*/ 317 h 198402"/>
                  <a:gd name="connsiteX1" fmla="*/ 198759 w 198402"/>
                  <a:gd name="connsiteY1" fmla="*/ 317 h 198402"/>
                  <a:gd name="connsiteX2" fmla="*/ 198759 w 198402"/>
                  <a:gd name="connsiteY2" fmla="*/ 198720 h 198402"/>
                  <a:gd name="connsiteX3" fmla="*/ 357 w 198402"/>
                  <a:gd name="connsiteY3" fmla="*/ 198720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357" y="317"/>
                    </a:moveTo>
                    <a:lnTo>
                      <a:pt x="198759" y="317"/>
                    </a:lnTo>
                    <a:lnTo>
                      <a:pt x="198759" y="198720"/>
                    </a:lnTo>
                    <a:lnTo>
                      <a:pt x="357" y="198720"/>
                    </a:lnTo>
                    <a:close/>
                  </a:path>
                </a:pathLst>
              </a:custGeom>
            </p:spPr>
          </p:pic>
          <p:sp>
            <p:nvSpPr>
              <p:cNvPr id="58" name="フリーフォーム: 図形 57">
                <a:extLst>
                  <a:ext uri="{FF2B5EF4-FFF2-40B4-BE49-F238E27FC236}">
                    <a16:creationId xmlns:a16="http://schemas.microsoft.com/office/drawing/2014/main" id="{CD8A1433-F85A-4FCF-8066-5EC5AA98BC28}"/>
                  </a:ext>
                </a:extLst>
              </p:cNvPr>
              <p:cNvSpPr/>
              <p:nvPr/>
            </p:nvSpPr>
            <p:spPr>
              <a:xfrm>
                <a:off x="1008767" y="2121415"/>
                <a:ext cx="2014522" cy="970906"/>
              </a:xfrm>
              <a:custGeom>
                <a:avLst/>
                <a:gdLst>
                  <a:gd name="connsiteX0" fmla="*/ 0 w 1733408"/>
                  <a:gd name="connsiteY0" fmla="*/ 0 h 793608"/>
                  <a:gd name="connsiteX1" fmla="*/ 1733409 w 1733408"/>
                  <a:gd name="connsiteY1" fmla="*/ 0 h 793608"/>
                  <a:gd name="connsiteX2" fmla="*/ 1733409 w 1733408"/>
                  <a:gd name="connsiteY2" fmla="*/ 793609 h 793608"/>
                  <a:gd name="connsiteX3" fmla="*/ 0 w 1733408"/>
                  <a:gd name="connsiteY3" fmla="*/ 793609 h 793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408" h="793608">
                    <a:moveTo>
                      <a:pt x="0" y="0"/>
                    </a:moveTo>
                    <a:lnTo>
                      <a:pt x="1733409" y="0"/>
                    </a:lnTo>
                    <a:lnTo>
                      <a:pt x="1733409" y="793609"/>
                    </a:lnTo>
                    <a:lnTo>
                      <a:pt x="0" y="793609"/>
                    </a:lnTo>
                    <a:close/>
                  </a:path>
                </a:pathLst>
              </a:custGeom>
              <a:solidFill>
                <a:srgbClr val="F8CBAD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9" name="テキスト ボックス 56">
                <a:extLst>
                  <a:ext uri="{FF2B5EF4-FFF2-40B4-BE49-F238E27FC236}">
                    <a16:creationId xmlns:a16="http://schemas.microsoft.com/office/drawing/2014/main" id="{463F9399-20F4-4FF7-B820-A51C59C71037}"/>
                  </a:ext>
                </a:extLst>
              </p:cNvPr>
              <p:cNvSpPr txBox="1"/>
              <p:nvPr/>
            </p:nvSpPr>
            <p:spPr>
              <a:xfrm>
                <a:off x="966265" y="2416795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・ゴミ出し</a:t>
                </a:r>
              </a:p>
            </p:txBody>
          </p:sp>
          <p:sp>
            <p:nvSpPr>
              <p:cNvPr id="60" name="フリーフォーム: 図形 59">
                <a:extLst>
                  <a:ext uri="{FF2B5EF4-FFF2-40B4-BE49-F238E27FC236}">
                    <a16:creationId xmlns:a16="http://schemas.microsoft.com/office/drawing/2014/main" id="{A2C95E85-888A-41A9-A541-758DA91F6104}"/>
                  </a:ext>
                </a:extLst>
              </p:cNvPr>
              <p:cNvSpPr/>
              <p:nvPr/>
            </p:nvSpPr>
            <p:spPr>
              <a:xfrm>
                <a:off x="1427448" y="2000051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1" name="テキスト ボックス 58">
                <a:extLst>
                  <a:ext uri="{FF2B5EF4-FFF2-40B4-BE49-F238E27FC236}">
                    <a16:creationId xmlns:a16="http://schemas.microsoft.com/office/drawing/2014/main" id="{AC7A49AA-FA79-4C93-B73E-A4CEBCC38568}"/>
                  </a:ext>
                </a:extLst>
              </p:cNvPr>
              <p:cNvSpPr txBox="1"/>
              <p:nvPr/>
            </p:nvSpPr>
            <p:spPr>
              <a:xfrm>
                <a:off x="1396309" y="1969667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未達成タスク</a:t>
                </a:r>
              </a:p>
            </p:txBody>
          </p:sp>
          <p:pic>
            <p:nvPicPr>
              <p:cNvPr id="62" name="図 61">
                <a:extLst>
                  <a:ext uri="{FF2B5EF4-FFF2-40B4-BE49-F238E27FC236}">
                    <a16:creationId xmlns:a16="http://schemas.microsoft.com/office/drawing/2014/main" id="{92C1EAF7-7636-4BF8-82F3-BE381398A4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0237" y="2498281"/>
                <a:ext cx="206306" cy="217176"/>
              </a:xfrm>
              <a:custGeom>
                <a:avLst/>
                <a:gdLst>
                  <a:gd name="connsiteX0" fmla="*/ 151 w 177517"/>
                  <a:gd name="connsiteY0" fmla="*/ 106 h 177517"/>
                  <a:gd name="connsiteX1" fmla="*/ 177669 w 177517"/>
                  <a:gd name="connsiteY1" fmla="*/ 106 h 177517"/>
                  <a:gd name="connsiteX2" fmla="*/ 177669 w 177517"/>
                  <a:gd name="connsiteY2" fmla="*/ 177623 h 177517"/>
                  <a:gd name="connsiteX3" fmla="*/ 151 w 177517"/>
                  <a:gd name="connsiteY3" fmla="*/ 177623 h 1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517" h="177517">
                    <a:moveTo>
                      <a:pt x="151" y="106"/>
                    </a:moveTo>
                    <a:lnTo>
                      <a:pt x="177669" y="106"/>
                    </a:lnTo>
                    <a:lnTo>
                      <a:pt x="177669" y="177623"/>
                    </a:lnTo>
                    <a:lnTo>
                      <a:pt x="151" y="177623"/>
                    </a:lnTo>
                    <a:close/>
                  </a:path>
                </a:pathLst>
              </a:custGeom>
            </p:spPr>
          </p:pic>
          <p:sp>
            <p:nvSpPr>
              <p:cNvPr id="63" name="フリーフォーム: 図形 62">
                <a:extLst>
                  <a:ext uri="{FF2B5EF4-FFF2-40B4-BE49-F238E27FC236}">
                    <a16:creationId xmlns:a16="http://schemas.microsoft.com/office/drawing/2014/main" id="{3EF4869F-8589-471C-AEA9-6112F101E001}"/>
                  </a:ext>
                </a:extLst>
              </p:cNvPr>
              <p:cNvSpPr/>
              <p:nvPr/>
            </p:nvSpPr>
            <p:spPr>
              <a:xfrm>
                <a:off x="1008767" y="3309499"/>
                <a:ext cx="2026658" cy="970906"/>
              </a:xfrm>
              <a:custGeom>
                <a:avLst/>
                <a:gdLst>
                  <a:gd name="connsiteX0" fmla="*/ 0 w 1743851"/>
                  <a:gd name="connsiteY0" fmla="*/ 0 h 793608"/>
                  <a:gd name="connsiteX1" fmla="*/ 1743851 w 1743851"/>
                  <a:gd name="connsiteY1" fmla="*/ 0 h 793608"/>
                  <a:gd name="connsiteX2" fmla="*/ 1743851 w 1743851"/>
                  <a:gd name="connsiteY2" fmla="*/ 793609 h 793608"/>
                  <a:gd name="connsiteX3" fmla="*/ 0 w 1743851"/>
                  <a:gd name="connsiteY3" fmla="*/ 793609 h 793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3851" h="793608">
                    <a:moveTo>
                      <a:pt x="0" y="0"/>
                    </a:moveTo>
                    <a:lnTo>
                      <a:pt x="1743851" y="0"/>
                    </a:lnTo>
                    <a:lnTo>
                      <a:pt x="1743851" y="793609"/>
                    </a:lnTo>
                    <a:lnTo>
                      <a:pt x="0" y="793609"/>
                    </a:lnTo>
                    <a:close/>
                  </a:path>
                </a:pathLst>
              </a:custGeom>
              <a:solidFill>
                <a:srgbClr val="E2F0D9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4" name="テキスト ボックス 61">
                <a:extLst>
                  <a:ext uri="{FF2B5EF4-FFF2-40B4-BE49-F238E27FC236}">
                    <a16:creationId xmlns:a16="http://schemas.microsoft.com/office/drawing/2014/main" id="{F8A1387A-1747-403B-9F99-B644CE9F4DA4}"/>
                  </a:ext>
                </a:extLst>
              </p:cNvPr>
              <p:cNvSpPr txBox="1"/>
              <p:nvPr/>
            </p:nvSpPr>
            <p:spPr>
              <a:xfrm>
                <a:off x="974864" y="3464353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・トイレ掃除</a:t>
                </a:r>
              </a:p>
            </p:txBody>
          </p:sp>
          <p:sp>
            <p:nvSpPr>
              <p:cNvPr id="65" name="テキスト ボックス 62">
                <a:extLst>
                  <a:ext uri="{FF2B5EF4-FFF2-40B4-BE49-F238E27FC236}">
                    <a16:creationId xmlns:a16="http://schemas.microsoft.com/office/drawing/2014/main" id="{E30AF76B-A5A2-4020-8F29-2205BEA86EA9}"/>
                  </a:ext>
                </a:extLst>
              </p:cNvPr>
              <p:cNvSpPr txBox="1"/>
              <p:nvPr/>
            </p:nvSpPr>
            <p:spPr>
              <a:xfrm>
                <a:off x="974864" y="3809281"/>
                <a:ext cx="1850855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・サボテンの水やり</a:t>
                </a:r>
              </a:p>
            </p:txBody>
          </p:sp>
          <p:sp>
            <p:nvSpPr>
              <p:cNvPr id="66" name="フリーフォーム: 図形 65">
                <a:extLst>
                  <a:ext uri="{FF2B5EF4-FFF2-40B4-BE49-F238E27FC236}">
                    <a16:creationId xmlns:a16="http://schemas.microsoft.com/office/drawing/2014/main" id="{057D54AD-D8CD-48DF-9C4F-8D7E8F1652CB}"/>
                  </a:ext>
                </a:extLst>
              </p:cNvPr>
              <p:cNvSpPr/>
              <p:nvPr/>
            </p:nvSpPr>
            <p:spPr>
              <a:xfrm>
                <a:off x="1427448" y="3175360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7" name="テキスト ボックス 64">
                <a:extLst>
                  <a:ext uri="{FF2B5EF4-FFF2-40B4-BE49-F238E27FC236}">
                    <a16:creationId xmlns:a16="http://schemas.microsoft.com/office/drawing/2014/main" id="{8784912E-20B2-479F-9A41-98B641A1D24F}"/>
                  </a:ext>
                </a:extLst>
              </p:cNvPr>
              <p:cNvSpPr txBox="1"/>
              <p:nvPr/>
            </p:nvSpPr>
            <p:spPr>
              <a:xfrm>
                <a:off x="1394009" y="3144976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今日のタスク</a:t>
                </a:r>
              </a:p>
            </p:txBody>
          </p:sp>
          <p:pic>
            <p:nvPicPr>
              <p:cNvPr id="68" name="図 67">
                <a:extLst>
                  <a:ext uri="{FF2B5EF4-FFF2-40B4-BE49-F238E27FC236}">
                    <a16:creationId xmlns:a16="http://schemas.microsoft.com/office/drawing/2014/main" id="{B74B9C5B-F43A-43FF-9B38-E5CA97934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01" y="3507512"/>
                <a:ext cx="230578" cy="242727"/>
              </a:xfrm>
              <a:custGeom>
                <a:avLst/>
                <a:gdLst>
                  <a:gd name="connsiteX0" fmla="*/ 152 w 198402"/>
                  <a:gd name="connsiteY0" fmla="*/ 185 h 198402"/>
                  <a:gd name="connsiteX1" fmla="*/ 198554 w 198402"/>
                  <a:gd name="connsiteY1" fmla="*/ 185 h 198402"/>
                  <a:gd name="connsiteX2" fmla="*/ 198554 w 198402"/>
                  <a:gd name="connsiteY2" fmla="*/ 198588 h 198402"/>
                  <a:gd name="connsiteX3" fmla="*/ 152 w 198402"/>
                  <a:gd name="connsiteY3" fmla="*/ 198588 h 19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198402">
                    <a:moveTo>
                      <a:pt x="152" y="185"/>
                    </a:moveTo>
                    <a:lnTo>
                      <a:pt x="198554" y="185"/>
                    </a:lnTo>
                    <a:lnTo>
                      <a:pt x="198554" y="198588"/>
                    </a:lnTo>
                    <a:lnTo>
                      <a:pt x="152" y="198588"/>
                    </a:lnTo>
                    <a:close/>
                  </a:path>
                </a:pathLst>
              </a:custGeom>
            </p:spPr>
          </p:pic>
          <p:pic>
            <p:nvPicPr>
              <p:cNvPr id="69" name="図 68">
                <a:extLst>
                  <a:ext uri="{FF2B5EF4-FFF2-40B4-BE49-F238E27FC236}">
                    <a16:creationId xmlns:a16="http://schemas.microsoft.com/office/drawing/2014/main" id="{E446C853-FC8A-4D12-B654-B83861D3B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0237" y="3890766"/>
                <a:ext cx="206306" cy="229950"/>
              </a:xfrm>
              <a:custGeom>
                <a:avLst/>
                <a:gdLst>
                  <a:gd name="connsiteX0" fmla="*/ 151 w 177517"/>
                  <a:gd name="connsiteY0" fmla="*/ 215 h 187959"/>
                  <a:gd name="connsiteX1" fmla="*/ 177669 w 177517"/>
                  <a:gd name="connsiteY1" fmla="*/ 215 h 187959"/>
                  <a:gd name="connsiteX2" fmla="*/ 177669 w 177517"/>
                  <a:gd name="connsiteY2" fmla="*/ 188174 h 187959"/>
                  <a:gd name="connsiteX3" fmla="*/ 151 w 177517"/>
                  <a:gd name="connsiteY3" fmla="*/ 188174 h 18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517" h="187959">
                    <a:moveTo>
                      <a:pt x="151" y="215"/>
                    </a:moveTo>
                    <a:lnTo>
                      <a:pt x="177669" y="215"/>
                    </a:lnTo>
                    <a:lnTo>
                      <a:pt x="177669" y="188174"/>
                    </a:lnTo>
                    <a:lnTo>
                      <a:pt x="151" y="188174"/>
                    </a:lnTo>
                    <a:close/>
                  </a:path>
                </a:pathLst>
              </a:custGeom>
            </p:spPr>
          </p:pic>
          <p:sp>
            <p:nvSpPr>
              <p:cNvPr id="70" name="フリーフォーム: 図形 69">
                <a:extLst>
                  <a:ext uri="{FF2B5EF4-FFF2-40B4-BE49-F238E27FC236}">
                    <a16:creationId xmlns:a16="http://schemas.microsoft.com/office/drawing/2014/main" id="{6375DF3A-4093-45A7-AEE3-72B36DF69381}"/>
                  </a:ext>
                </a:extLst>
              </p:cNvPr>
              <p:cNvSpPr/>
              <p:nvPr/>
            </p:nvSpPr>
            <p:spPr>
              <a:xfrm>
                <a:off x="1020902" y="4510358"/>
                <a:ext cx="2014522" cy="958131"/>
              </a:xfrm>
              <a:custGeom>
                <a:avLst/>
                <a:gdLst>
                  <a:gd name="connsiteX0" fmla="*/ 0 w 1733408"/>
                  <a:gd name="connsiteY0" fmla="*/ 0 h 783166"/>
                  <a:gd name="connsiteX1" fmla="*/ 1733409 w 1733408"/>
                  <a:gd name="connsiteY1" fmla="*/ 0 h 783166"/>
                  <a:gd name="connsiteX2" fmla="*/ 1733409 w 1733408"/>
                  <a:gd name="connsiteY2" fmla="*/ 783167 h 783166"/>
                  <a:gd name="connsiteX3" fmla="*/ 0 w 1733408"/>
                  <a:gd name="connsiteY3" fmla="*/ 783167 h 78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408" h="783166">
                    <a:moveTo>
                      <a:pt x="0" y="0"/>
                    </a:moveTo>
                    <a:lnTo>
                      <a:pt x="1733409" y="0"/>
                    </a:lnTo>
                    <a:lnTo>
                      <a:pt x="1733409" y="783167"/>
                    </a:lnTo>
                    <a:lnTo>
                      <a:pt x="0" y="783167"/>
                    </a:lnTo>
                    <a:close/>
                  </a:path>
                </a:pathLst>
              </a:custGeom>
              <a:solidFill>
                <a:srgbClr val="D6DCE5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1" name="テキスト ボックス 68">
                <a:extLst>
                  <a:ext uri="{FF2B5EF4-FFF2-40B4-BE49-F238E27FC236}">
                    <a16:creationId xmlns:a16="http://schemas.microsoft.com/office/drawing/2014/main" id="{17DC4FB7-3651-4E81-A1B4-9C9ECF079F4D}"/>
                  </a:ext>
                </a:extLst>
              </p:cNvPr>
              <p:cNvSpPr txBox="1"/>
              <p:nvPr/>
            </p:nvSpPr>
            <p:spPr>
              <a:xfrm>
                <a:off x="975772" y="4805739"/>
                <a:ext cx="1486784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・リビング掃除</a:t>
                </a:r>
              </a:p>
            </p:txBody>
          </p:sp>
          <p:sp>
            <p:nvSpPr>
              <p:cNvPr id="72" name="フリーフォーム: 図形 71">
                <a:extLst>
                  <a:ext uri="{FF2B5EF4-FFF2-40B4-BE49-F238E27FC236}">
                    <a16:creationId xmlns:a16="http://schemas.microsoft.com/office/drawing/2014/main" id="{261CE3D4-035A-4E39-B71C-BBD050EB75E2}"/>
                  </a:ext>
                </a:extLst>
              </p:cNvPr>
              <p:cNvSpPr/>
              <p:nvPr/>
            </p:nvSpPr>
            <p:spPr>
              <a:xfrm>
                <a:off x="1391040" y="4376219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3" name="テキスト ボックス 70">
                <a:extLst>
                  <a:ext uri="{FF2B5EF4-FFF2-40B4-BE49-F238E27FC236}">
                    <a16:creationId xmlns:a16="http://schemas.microsoft.com/office/drawing/2014/main" id="{026CCF30-19FE-4C25-9D4F-D8F259157CF6}"/>
                  </a:ext>
                </a:extLst>
              </p:cNvPr>
              <p:cNvSpPr txBox="1"/>
              <p:nvPr/>
            </p:nvSpPr>
            <p:spPr>
              <a:xfrm>
                <a:off x="1358353" y="4345835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明日のタスク</a:t>
                </a:r>
              </a:p>
            </p:txBody>
          </p:sp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B3C71E07-7142-42F1-859C-0C02A530B1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4507" y="4874448"/>
                <a:ext cx="206306" cy="217176"/>
              </a:xfrm>
              <a:custGeom>
                <a:avLst/>
                <a:gdLst>
                  <a:gd name="connsiteX0" fmla="*/ 153 w 177517"/>
                  <a:gd name="connsiteY0" fmla="*/ 291 h 177517"/>
                  <a:gd name="connsiteX1" fmla="*/ 177671 w 177517"/>
                  <a:gd name="connsiteY1" fmla="*/ 291 h 177517"/>
                  <a:gd name="connsiteX2" fmla="*/ 177671 w 177517"/>
                  <a:gd name="connsiteY2" fmla="*/ 177809 h 177517"/>
                  <a:gd name="connsiteX3" fmla="*/ 153 w 177517"/>
                  <a:gd name="connsiteY3" fmla="*/ 177809 h 1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517" h="177517">
                    <a:moveTo>
                      <a:pt x="153" y="291"/>
                    </a:moveTo>
                    <a:lnTo>
                      <a:pt x="177671" y="291"/>
                    </a:lnTo>
                    <a:lnTo>
                      <a:pt x="177671" y="177809"/>
                    </a:lnTo>
                    <a:lnTo>
                      <a:pt x="153" y="177809"/>
                    </a:lnTo>
                    <a:close/>
                  </a:path>
                </a:pathLst>
              </a:custGeom>
            </p:spPr>
          </p:pic>
          <p:sp>
            <p:nvSpPr>
              <p:cNvPr id="75" name="フリーフォーム: 図形 74">
                <a:extLst>
                  <a:ext uri="{FF2B5EF4-FFF2-40B4-BE49-F238E27FC236}">
                    <a16:creationId xmlns:a16="http://schemas.microsoft.com/office/drawing/2014/main" id="{38339DBE-C8EF-46CC-A043-36DE31462F89}"/>
                  </a:ext>
                </a:extLst>
              </p:cNvPr>
              <p:cNvSpPr/>
              <p:nvPr/>
            </p:nvSpPr>
            <p:spPr>
              <a:xfrm>
                <a:off x="1008767" y="5391839"/>
                <a:ext cx="2014522" cy="1098658"/>
              </a:xfrm>
              <a:custGeom>
                <a:avLst/>
                <a:gdLst>
                  <a:gd name="connsiteX0" fmla="*/ 0 w 1733408"/>
                  <a:gd name="connsiteY0" fmla="*/ 0 h 898031"/>
                  <a:gd name="connsiteX1" fmla="*/ 1733409 w 1733408"/>
                  <a:gd name="connsiteY1" fmla="*/ 0 h 898031"/>
                  <a:gd name="connsiteX2" fmla="*/ 1733409 w 1733408"/>
                  <a:gd name="connsiteY2" fmla="*/ 898031 h 898031"/>
                  <a:gd name="connsiteX3" fmla="*/ 0 w 1733408"/>
                  <a:gd name="connsiteY3" fmla="*/ 898031 h 898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408" h="898031">
                    <a:moveTo>
                      <a:pt x="0" y="0"/>
                    </a:moveTo>
                    <a:lnTo>
                      <a:pt x="1733409" y="0"/>
                    </a:lnTo>
                    <a:lnTo>
                      <a:pt x="1733409" y="898031"/>
                    </a:lnTo>
                    <a:lnTo>
                      <a:pt x="0" y="898031"/>
                    </a:lnTo>
                    <a:close/>
                  </a:path>
                </a:pathLst>
              </a:custGeom>
              <a:solidFill>
                <a:srgbClr val="FFF2CC"/>
              </a:solidFill>
              <a:ln w="652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6" name="テキスト ボックス 73">
                <a:extLst>
                  <a:ext uri="{FF2B5EF4-FFF2-40B4-BE49-F238E27FC236}">
                    <a16:creationId xmlns:a16="http://schemas.microsoft.com/office/drawing/2014/main" id="{0E240403-C58B-4CD9-A641-EAD80B36F889}"/>
                  </a:ext>
                </a:extLst>
              </p:cNvPr>
              <p:cNvSpPr txBox="1"/>
              <p:nvPr/>
            </p:nvSpPr>
            <p:spPr>
              <a:xfrm>
                <a:off x="966265" y="5444494"/>
                <a:ext cx="49165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6/6</a:t>
                </a:r>
              </a:p>
            </p:txBody>
          </p:sp>
          <p:sp>
            <p:nvSpPr>
              <p:cNvPr id="77" name="テキスト ボックス 74">
                <a:extLst>
                  <a:ext uri="{FF2B5EF4-FFF2-40B4-BE49-F238E27FC236}">
                    <a16:creationId xmlns:a16="http://schemas.microsoft.com/office/drawing/2014/main" id="{566E4679-79F4-4236-9177-002A25C8A329}"/>
                  </a:ext>
                </a:extLst>
              </p:cNvPr>
              <p:cNvSpPr txBox="1"/>
              <p:nvPr/>
            </p:nvSpPr>
            <p:spPr>
              <a:xfrm>
                <a:off x="1439050" y="5444494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シャンプー</a:t>
                </a:r>
              </a:p>
            </p:txBody>
          </p:sp>
          <p:sp>
            <p:nvSpPr>
              <p:cNvPr id="78" name="テキスト ボックス 75">
                <a:extLst>
                  <a:ext uri="{FF2B5EF4-FFF2-40B4-BE49-F238E27FC236}">
                    <a16:creationId xmlns:a16="http://schemas.microsoft.com/office/drawing/2014/main" id="{AA38C4F1-DA16-4950-AF05-A8521F0CA2CA}"/>
                  </a:ext>
                </a:extLst>
              </p:cNvPr>
              <p:cNvSpPr txBox="1"/>
              <p:nvPr/>
            </p:nvSpPr>
            <p:spPr>
              <a:xfrm>
                <a:off x="966265" y="5789421"/>
                <a:ext cx="49165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6/7</a:t>
                </a:r>
              </a:p>
            </p:txBody>
          </p:sp>
          <p:sp>
            <p:nvSpPr>
              <p:cNvPr id="79" name="テキスト ボックス 76">
                <a:extLst>
                  <a:ext uri="{FF2B5EF4-FFF2-40B4-BE49-F238E27FC236}">
                    <a16:creationId xmlns:a16="http://schemas.microsoft.com/office/drawing/2014/main" id="{B393EB4E-1BE3-4377-AB40-F5EAF48F2B2A}"/>
                  </a:ext>
                </a:extLst>
              </p:cNvPr>
              <p:cNvSpPr txBox="1"/>
              <p:nvPr/>
            </p:nvSpPr>
            <p:spPr>
              <a:xfrm>
                <a:off x="1439050" y="5789421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石鹸</a:t>
                </a:r>
              </a:p>
            </p:txBody>
          </p:sp>
          <p:sp>
            <p:nvSpPr>
              <p:cNvPr id="80" name="テキスト ボックス 77">
                <a:extLst>
                  <a:ext uri="{FF2B5EF4-FFF2-40B4-BE49-F238E27FC236}">
                    <a16:creationId xmlns:a16="http://schemas.microsoft.com/office/drawing/2014/main" id="{20538FDE-03D5-4624-8403-7957C4F0DFA1}"/>
                  </a:ext>
                </a:extLst>
              </p:cNvPr>
              <p:cNvSpPr txBox="1"/>
              <p:nvPr/>
            </p:nvSpPr>
            <p:spPr>
              <a:xfrm>
                <a:off x="966265" y="6134349"/>
                <a:ext cx="58874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6/10</a:t>
                </a:r>
              </a:p>
            </p:txBody>
          </p:sp>
          <p:sp>
            <p:nvSpPr>
              <p:cNvPr id="81" name="テキスト ボックス 78">
                <a:extLst>
                  <a:ext uri="{FF2B5EF4-FFF2-40B4-BE49-F238E27FC236}">
                    <a16:creationId xmlns:a16="http://schemas.microsoft.com/office/drawing/2014/main" id="{E562260E-EF07-45F4-80AF-119D252046FA}"/>
                  </a:ext>
                </a:extLst>
              </p:cNvPr>
              <p:cNvSpPr txBox="1"/>
              <p:nvPr/>
            </p:nvSpPr>
            <p:spPr>
              <a:xfrm>
                <a:off x="1461804" y="6134349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食器用洗剤</a:t>
                </a:r>
              </a:p>
            </p:txBody>
          </p:sp>
          <p:sp>
            <p:nvSpPr>
              <p:cNvPr id="82" name="フリーフォーム: 図形 81">
                <a:extLst>
                  <a:ext uri="{FF2B5EF4-FFF2-40B4-BE49-F238E27FC236}">
                    <a16:creationId xmlns:a16="http://schemas.microsoft.com/office/drawing/2014/main" id="{CC7CB346-C582-485B-86C5-4DDFB86FAD20}"/>
                  </a:ext>
                </a:extLst>
              </p:cNvPr>
              <p:cNvSpPr/>
              <p:nvPr/>
            </p:nvSpPr>
            <p:spPr>
              <a:xfrm>
                <a:off x="1378905" y="5232150"/>
                <a:ext cx="1286381" cy="306602"/>
              </a:xfrm>
              <a:custGeom>
                <a:avLst/>
                <a:gdLst>
                  <a:gd name="connsiteX0" fmla="*/ 0 w 1106875"/>
                  <a:gd name="connsiteY0" fmla="*/ 0 h 250613"/>
                  <a:gd name="connsiteX1" fmla="*/ 1106876 w 1106875"/>
                  <a:gd name="connsiteY1" fmla="*/ 0 h 250613"/>
                  <a:gd name="connsiteX2" fmla="*/ 1106876 w 1106875"/>
                  <a:gd name="connsiteY2" fmla="*/ 250613 h 250613"/>
                  <a:gd name="connsiteX3" fmla="*/ 0 w 1106875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875" h="250613">
                    <a:moveTo>
                      <a:pt x="0" y="0"/>
                    </a:moveTo>
                    <a:lnTo>
                      <a:pt x="1106876" y="0"/>
                    </a:lnTo>
                    <a:lnTo>
                      <a:pt x="1106876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3" name="テキスト ボックス 80">
                <a:extLst>
                  <a:ext uri="{FF2B5EF4-FFF2-40B4-BE49-F238E27FC236}">
                    <a16:creationId xmlns:a16="http://schemas.microsoft.com/office/drawing/2014/main" id="{C83660E8-F295-472F-8CFC-1517E8587045}"/>
                  </a:ext>
                </a:extLst>
              </p:cNvPr>
              <p:cNvSpPr txBox="1"/>
              <p:nvPr/>
            </p:nvSpPr>
            <p:spPr>
              <a:xfrm>
                <a:off x="1348845" y="5201767"/>
                <a:ext cx="130474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今週の購入品</a:t>
                </a:r>
              </a:p>
            </p:txBody>
          </p:sp>
          <p:pic>
            <p:nvPicPr>
              <p:cNvPr id="84" name="図 83">
                <a:extLst>
                  <a:ext uri="{FF2B5EF4-FFF2-40B4-BE49-F238E27FC236}">
                    <a16:creationId xmlns:a16="http://schemas.microsoft.com/office/drawing/2014/main" id="{0603A53B-9586-4E95-AF75-BAE2A4E88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2372" y="5858130"/>
                <a:ext cx="218441" cy="217176"/>
              </a:xfrm>
              <a:custGeom>
                <a:avLst/>
                <a:gdLst>
                  <a:gd name="connsiteX0" fmla="*/ 153 w 187959"/>
                  <a:gd name="connsiteY0" fmla="*/ 368 h 177517"/>
                  <a:gd name="connsiteX1" fmla="*/ 188112 w 187959"/>
                  <a:gd name="connsiteY1" fmla="*/ 368 h 177517"/>
                  <a:gd name="connsiteX2" fmla="*/ 188112 w 187959"/>
                  <a:gd name="connsiteY2" fmla="*/ 177886 h 177517"/>
                  <a:gd name="connsiteX3" fmla="*/ 153 w 187959"/>
                  <a:gd name="connsiteY3" fmla="*/ 177886 h 1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59" h="177517">
                    <a:moveTo>
                      <a:pt x="153" y="368"/>
                    </a:moveTo>
                    <a:lnTo>
                      <a:pt x="188112" y="368"/>
                    </a:lnTo>
                    <a:lnTo>
                      <a:pt x="188112" y="177886"/>
                    </a:lnTo>
                    <a:lnTo>
                      <a:pt x="153" y="177886"/>
                    </a:lnTo>
                    <a:close/>
                  </a:path>
                </a:pathLst>
              </a:custGeom>
            </p:spPr>
          </p:pic>
          <p:pic>
            <p:nvPicPr>
              <p:cNvPr id="85" name="図 84">
                <a:extLst>
                  <a:ext uri="{FF2B5EF4-FFF2-40B4-BE49-F238E27FC236}">
                    <a16:creationId xmlns:a16="http://schemas.microsoft.com/office/drawing/2014/main" id="{015BDA5B-8BCC-4407-A555-8C86E3F6FB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2372" y="6203058"/>
                <a:ext cx="218442" cy="229952"/>
              </a:xfrm>
              <a:custGeom>
                <a:avLst/>
                <a:gdLst>
                  <a:gd name="connsiteX0" fmla="*/ 153 w 187960"/>
                  <a:gd name="connsiteY0" fmla="*/ 396 h 187960"/>
                  <a:gd name="connsiteX1" fmla="*/ 188113 w 187960"/>
                  <a:gd name="connsiteY1" fmla="*/ 396 h 187960"/>
                  <a:gd name="connsiteX2" fmla="*/ 188113 w 187960"/>
                  <a:gd name="connsiteY2" fmla="*/ 188356 h 187960"/>
                  <a:gd name="connsiteX3" fmla="*/ 153 w 187960"/>
                  <a:gd name="connsiteY3" fmla="*/ 188356 h 18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" h="187960">
                    <a:moveTo>
                      <a:pt x="153" y="396"/>
                    </a:moveTo>
                    <a:lnTo>
                      <a:pt x="188113" y="396"/>
                    </a:lnTo>
                    <a:lnTo>
                      <a:pt x="188113" y="188356"/>
                    </a:lnTo>
                    <a:lnTo>
                      <a:pt x="153" y="188356"/>
                    </a:lnTo>
                    <a:close/>
                  </a:path>
                </a:pathLst>
              </a:custGeom>
            </p:spPr>
          </p:pic>
          <p:pic>
            <p:nvPicPr>
              <p:cNvPr id="86" name="図 85">
                <a:extLst>
                  <a:ext uri="{FF2B5EF4-FFF2-40B4-BE49-F238E27FC236}">
                    <a16:creationId xmlns:a16="http://schemas.microsoft.com/office/drawing/2014/main" id="{16459EED-46A7-4257-B141-DB41D20B0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237" y="5462102"/>
                <a:ext cx="230578" cy="255501"/>
              </a:xfrm>
              <a:custGeom>
                <a:avLst/>
                <a:gdLst>
                  <a:gd name="connsiteX0" fmla="*/ 152 w 198402"/>
                  <a:gd name="connsiteY0" fmla="*/ 339 h 208844"/>
                  <a:gd name="connsiteX1" fmla="*/ 198555 w 198402"/>
                  <a:gd name="connsiteY1" fmla="*/ 339 h 208844"/>
                  <a:gd name="connsiteX2" fmla="*/ 198555 w 198402"/>
                  <a:gd name="connsiteY2" fmla="*/ 209183 h 208844"/>
                  <a:gd name="connsiteX3" fmla="*/ 152 w 198402"/>
                  <a:gd name="connsiteY3" fmla="*/ 209183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402" h="208844">
                    <a:moveTo>
                      <a:pt x="152" y="339"/>
                    </a:moveTo>
                    <a:lnTo>
                      <a:pt x="198555" y="339"/>
                    </a:lnTo>
                    <a:lnTo>
                      <a:pt x="198555" y="209183"/>
                    </a:lnTo>
                    <a:lnTo>
                      <a:pt x="152" y="209183"/>
                    </a:lnTo>
                    <a:close/>
                  </a:path>
                </a:pathLst>
              </a:custGeom>
            </p:spPr>
          </p:pic>
          <p:sp>
            <p:nvSpPr>
              <p:cNvPr id="87" name="フリーフォーム: 図形 86">
                <a:extLst>
                  <a:ext uri="{FF2B5EF4-FFF2-40B4-BE49-F238E27FC236}">
                    <a16:creationId xmlns:a16="http://schemas.microsoft.com/office/drawing/2014/main" id="{88BEC694-0B2E-43EC-B627-12C9EC76A06C}"/>
                  </a:ext>
                </a:extLst>
              </p:cNvPr>
              <p:cNvSpPr/>
              <p:nvPr/>
            </p:nvSpPr>
            <p:spPr>
              <a:xfrm>
                <a:off x="875275" y="997207"/>
                <a:ext cx="9320200" cy="958131"/>
              </a:xfrm>
              <a:custGeom>
                <a:avLst/>
                <a:gdLst>
                  <a:gd name="connsiteX0" fmla="*/ 0 w 8019626"/>
                  <a:gd name="connsiteY0" fmla="*/ 0 h 783166"/>
                  <a:gd name="connsiteX1" fmla="*/ 8019627 w 8019626"/>
                  <a:gd name="connsiteY1" fmla="*/ 0 h 783166"/>
                  <a:gd name="connsiteX2" fmla="*/ 8019627 w 8019626"/>
                  <a:gd name="connsiteY2" fmla="*/ 783167 h 783166"/>
                  <a:gd name="connsiteX3" fmla="*/ 0 w 8019626"/>
                  <a:gd name="connsiteY3" fmla="*/ 783167 h 78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9626" h="783166">
                    <a:moveTo>
                      <a:pt x="0" y="0"/>
                    </a:moveTo>
                    <a:lnTo>
                      <a:pt x="8019627" y="0"/>
                    </a:lnTo>
                    <a:lnTo>
                      <a:pt x="8019627" y="783167"/>
                    </a:lnTo>
                    <a:lnTo>
                      <a:pt x="0" y="783167"/>
                    </a:lnTo>
                    <a:close/>
                  </a:path>
                </a:pathLst>
              </a:custGeom>
              <a:solidFill>
                <a:srgbClr val="72A4BA">
                  <a:alpha val="48000"/>
                </a:srgbClr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8" name="テキスト ボックス 85">
                <a:extLst>
                  <a:ext uri="{FF2B5EF4-FFF2-40B4-BE49-F238E27FC236}">
                    <a16:creationId xmlns:a16="http://schemas.microsoft.com/office/drawing/2014/main" id="{A4F2052B-B4C2-4485-9D2A-032FE7850A46}"/>
                  </a:ext>
                </a:extLst>
              </p:cNvPr>
              <p:cNvSpPr txBox="1"/>
              <p:nvPr/>
            </p:nvSpPr>
            <p:spPr>
              <a:xfrm>
                <a:off x="3808834" y="1330912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FFFFF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カレンダー</a:t>
                </a:r>
              </a:p>
            </p:txBody>
          </p:sp>
          <p:sp>
            <p:nvSpPr>
              <p:cNvPr id="89" name="フリーフォーム: 図形 88">
                <a:extLst>
                  <a:ext uri="{FF2B5EF4-FFF2-40B4-BE49-F238E27FC236}">
                    <a16:creationId xmlns:a16="http://schemas.microsoft.com/office/drawing/2014/main" id="{C1F5C07E-C610-43E1-82BD-5F792675AEAE}"/>
                  </a:ext>
                </a:extLst>
              </p:cNvPr>
              <p:cNvSpPr/>
              <p:nvPr/>
            </p:nvSpPr>
            <p:spPr>
              <a:xfrm>
                <a:off x="3916621" y="1597701"/>
                <a:ext cx="910175" cy="12775"/>
              </a:xfrm>
              <a:custGeom>
                <a:avLst/>
                <a:gdLst>
                  <a:gd name="connsiteX0" fmla="*/ 0 w 783166"/>
                  <a:gd name="connsiteY0" fmla="*/ 0 h 10442"/>
                  <a:gd name="connsiteX1" fmla="*/ 195792 w 783166"/>
                  <a:gd name="connsiteY1" fmla="*/ 0 h 10442"/>
                  <a:gd name="connsiteX2" fmla="*/ 391583 w 783166"/>
                  <a:gd name="connsiteY2" fmla="*/ 0 h 10442"/>
                  <a:gd name="connsiteX3" fmla="*/ 587375 w 783166"/>
                  <a:gd name="connsiteY3" fmla="*/ 0 h 10442"/>
                  <a:gd name="connsiteX4" fmla="*/ 783167 w 783166"/>
                  <a:gd name="connsiteY4" fmla="*/ 0 h 10442"/>
                  <a:gd name="connsiteX5" fmla="*/ 783167 w 783166"/>
                  <a:gd name="connsiteY5" fmla="*/ 10442 h 10442"/>
                  <a:gd name="connsiteX6" fmla="*/ 587375 w 783166"/>
                  <a:gd name="connsiteY6" fmla="*/ 10442 h 10442"/>
                  <a:gd name="connsiteX7" fmla="*/ 391583 w 783166"/>
                  <a:gd name="connsiteY7" fmla="*/ 10442 h 10442"/>
                  <a:gd name="connsiteX8" fmla="*/ 195792 w 783166"/>
                  <a:gd name="connsiteY8" fmla="*/ 10442 h 10442"/>
                  <a:gd name="connsiteX9" fmla="*/ 0 w 783166"/>
                  <a:gd name="connsiteY9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3166" h="10442">
                    <a:moveTo>
                      <a:pt x="0" y="0"/>
                    </a:moveTo>
                    <a:lnTo>
                      <a:pt x="195792" y="0"/>
                    </a:lnTo>
                    <a:lnTo>
                      <a:pt x="391583" y="0"/>
                    </a:lnTo>
                    <a:lnTo>
                      <a:pt x="587375" y="0"/>
                    </a:lnTo>
                    <a:lnTo>
                      <a:pt x="783167" y="0"/>
                    </a:lnTo>
                    <a:lnTo>
                      <a:pt x="783167" y="10442"/>
                    </a:lnTo>
                    <a:lnTo>
                      <a:pt x="587375" y="10442"/>
                    </a:lnTo>
                    <a:lnTo>
                      <a:pt x="391583" y="10442"/>
                    </a:lnTo>
                    <a:lnTo>
                      <a:pt x="195792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0" name="テキスト ボックス 87">
                <a:extLst>
                  <a:ext uri="{FF2B5EF4-FFF2-40B4-BE49-F238E27FC236}">
                    <a16:creationId xmlns:a16="http://schemas.microsoft.com/office/drawing/2014/main" id="{733CDF64-3472-46BB-9332-70481027AD84}"/>
                  </a:ext>
                </a:extLst>
              </p:cNvPr>
              <p:cNvSpPr txBox="1"/>
              <p:nvPr/>
            </p:nvSpPr>
            <p:spPr>
              <a:xfrm>
                <a:off x="5389689" y="1318137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FD966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一覧</a:t>
                </a:r>
              </a:p>
            </p:txBody>
          </p:sp>
          <p:sp>
            <p:nvSpPr>
              <p:cNvPr id="91" name="フリーフォーム: 図形 90">
                <a:extLst>
                  <a:ext uri="{FF2B5EF4-FFF2-40B4-BE49-F238E27FC236}">
                    <a16:creationId xmlns:a16="http://schemas.microsoft.com/office/drawing/2014/main" id="{C4005239-476A-4ADD-AB91-3DFD2D110931}"/>
                  </a:ext>
                </a:extLst>
              </p:cNvPr>
              <p:cNvSpPr/>
              <p:nvPr/>
            </p:nvSpPr>
            <p:spPr>
              <a:xfrm>
                <a:off x="5491407" y="1594816"/>
                <a:ext cx="364070" cy="12775"/>
              </a:xfrm>
              <a:custGeom>
                <a:avLst/>
                <a:gdLst>
                  <a:gd name="connsiteX0" fmla="*/ 0 w 313266"/>
                  <a:gd name="connsiteY0" fmla="*/ 0 h 10442"/>
                  <a:gd name="connsiteX1" fmla="*/ 156633 w 313266"/>
                  <a:gd name="connsiteY1" fmla="*/ 0 h 10442"/>
                  <a:gd name="connsiteX2" fmla="*/ 313267 w 313266"/>
                  <a:gd name="connsiteY2" fmla="*/ 0 h 10442"/>
                  <a:gd name="connsiteX3" fmla="*/ 313267 w 313266"/>
                  <a:gd name="connsiteY3" fmla="*/ 10442 h 10442"/>
                  <a:gd name="connsiteX4" fmla="*/ 156633 w 313266"/>
                  <a:gd name="connsiteY4" fmla="*/ 10442 h 10442"/>
                  <a:gd name="connsiteX5" fmla="*/ 0 w 313266"/>
                  <a:gd name="connsiteY5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266" h="10442">
                    <a:moveTo>
                      <a:pt x="0" y="0"/>
                    </a:moveTo>
                    <a:lnTo>
                      <a:pt x="156633" y="0"/>
                    </a:lnTo>
                    <a:lnTo>
                      <a:pt x="313267" y="0"/>
                    </a:lnTo>
                    <a:lnTo>
                      <a:pt x="313267" y="10442"/>
                    </a:lnTo>
                    <a:lnTo>
                      <a:pt x="156633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FD966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2" name="テキスト ボックス 89">
                <a:extLst>
                  <a:ext uri="{FF2B5EF4-FFF2-40B4-BE49-F238E27FC236}">
                    <a16:creationId xmlns:a16="http://schemas.microsoft.com/office/drawing/2014/main" id="{44DD73E0-B93D-4604-A84B-1B038589D50B}"/>
                  </a:ext>
                </a:extLst>
              </p:cNvPr>
              <p:cNvSpPr txBox="1"/>
              <p:nvPr/>
            </p:nvSpPr>
            <p:spPr>
              <a:xfrm>
                <a:off x="6598086" y="1330912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2F2F2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分析</a:t>
                </a:r>
              </a:p>
            </p:txBody>
          </p:sp>
          <p:sp>
            <p:nvSpPr>
              <p:cNvPr id="93" name="フリーフォーム: 図形 92">
                <a:extLst>
                  <a:ext uri="{FF2B5EF4-FFF2-40B4-BE49-F238E27FC236}">
                    <a16:creationId xmlns:a16="http://schemas.microsoft.com/office/drawing/2014/main" id="{07BF7C5B-152C-4729-9D1F-5DE221EB2B37}"/>
                  </a:ext>
                </a:extLst>
              </p:cNvPr>
              <p:cNvSpPr/>
              <p:nvPr/>
            </p:nvSpPr>
            <p:spPr>
              <a:xfrm>
                <a:off x="6699806" y="1602879"/>
                <a:ext cx="364070" cy="12775"/>
              </a:xfrm>
              <a:custGeom>
                <a:avLst/>
                <a:gdLst>
                  <a:gd name="connsiteX0" fmla="*/ 0 w 313266"/>
                  <a:gd name="connsiteY0" fmla="*/ 0 h 10442"/>
                  <a:gd name="connsiteX1" fmla="*/ 156633 w 313266"/>
                  <a:gd name="connsiteY1" fmla="*/ 0 h 10442"/>
                  <a:gd name="connsiteX2" fmla="*/ 313267 w 313266"/>
                  <a:gd name="connsiteY2" fmla="*/ 0 h 10442"/>
                  <a:gd name="connsiteX3" fmla="*/ 313267 w 313266"/>
                  <a:gd name="connsiteY3" fmla="*/ 10442 h 10442"/>
                  <a:gd name="connsiteX4" fmla="*/ 156633 w 313266"/>
                  <a:gd name="connsiteY4" fmla="*/ 10442 h 10442"/>
                  <a:gd name="connsiteX5" fmla="*/ 0 w 313266"/>
                  <a:gd name="connsiteY5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266" h="10442">
                    <a:moveTo>
                      <a:pt x="0" y="0"/>
                    </a:moveTo>
                    <a:lnTo>
                      <a:pt x="156633" y="0"/>
                    </a:lnTo>
                    <a:lnTo>
                      <a:pt x="313267" y="0"/>
                    </a:lnTo>
                    <a:lnTo>
                      <a:pt x="313267" y="10442"/>
                    </a:lnTo>
                    <a:lnTo>
                      <a:pt x="156633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2F2F2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4" name="テキスト ボックス 91">
                <a:extLst>
                  <a:ext uri="{FF2B5EF4-FFF2-40B4-BE49-F238E27FC236}">
                    <a16:creationId xmlns:a16="http://schemas.microsoft.com/office/drawing/2014/main" id="{CC0E5B83-0211-4B79-82E5-336B1809CAC7}"/>
                  </a:ext>
                </a:extLst>
              </p:cNvPr>
              <p:cNvSpPr txBox="1"/>
              <p:nvPr/>
            </p:nvSpPr>
            <p:spPr>
              <a:xfrm>
                <a:off x="7805465" y="1330912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2F2F2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育成</a:t>
                </a:r>
              </a:p>
            </p:txBody>
          </p:sp>
          <p:sp>
            <p:nvSpPr>
              <p:cNvPr id="95" name="フリーフォーム: 図形 94">
                <a:extLst>
                  <a:ext uri="{FF2B5EF4-FFF2-40B4-BE49-F238E27FC236}">
                    <a16:creationId xmlns:a16="http://schemas.microsoft.com/office/drawing/2014/main" id="{3F66AEC2-E282-4548-817A-6270E461BC93}"/>
                  </a:ext>
                </a:extLst>
              </p:cNvPr>
              <p:cNvSpPr/>
              <p:nvPr/>
            </p:nvSpPr>
            <p:spPr>
              <a:xfrm>
                <a:off x="7907184" y="1599996"/>
                <a:ext cx="364070" cy="12775"/>
              </a:xfrm>
              <a:custGeom>
                <a:avLst/>
                <a:gdLst>
                  <a:gd name="connsiteX0" fmla="*/ 0 w 313266"/>
                  <a:gd name="connsiteY0" fmla="*/ 0 h 10442"/>
                  <a:gd name="connsiteX1" fmla="*/ 156633 w 313266"/>
                  <a:gd name="connsiteY1" fmla="*/ 0 h 10442"/>
                  <a:gd name="connsiteX2" fmla="*/ 313267 w 313266"/>
                  <a:gd name="connsiteY2" fmla="*/ 0 h 10442"/>
                  <a:gd name="connsiteX3" fmla="*/ 313267 w 313266"/>
                  <a:gd name="connsiteY3" fmla="*/ 10442 h 10442"/>
                  <a:gd name="connsiteX4" fmla="*/ 156633 w 313266"/>
                  <a:gd name="connsiteY4" fmla="*/ 10442 h 10442"/>
                  <a:gd name="connsiteX5" fmla="*/ 0 w 313266"/>
                  <a:gd name="connsiteY5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266" h="10442">
                    <a:moveTo>
                      <a:pt x="0" y="0"/>
                    </a:moveTo>
                    <a:lnTo>
                      <a:pt x="156633" y="0"/>
                    </a:lnTo>
                    <a:lnTo>
                      <a:pt x="313267" y="0"/>
                    </a:lnTo>
                    <a:lnTo>
                      <a:pt x="313267" y="10442"/>
                    </a:lnTo>
                    <a:lnTo>
                      <a:pt x="156633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2F2F2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96" name="テキスト ボックス 93">
                <a:extLst>
                  <a:ext uri="{FF2B5EF4-FFF2-40B4-BE49-F238E27FC236}">
                    <a16:creationId xmlns:a16="http://schemas.microsoft.com/office/drawing/2014/main" id="{2DF2D61E-F170-4E69-BC16-C78F28EE4226}"/>
                  </a:ext>
                </a:extLst>
              </p:cNvPr>
              <p:cNvSpPr txBox="1"/>
              <p:nvPr/>
            </p:nvSpPr>
            <p:spPr>
              <a:xfrm>
                <a:off x="8784948" y="1330912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F2F2F2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ログアウト</a:t>
                </a:r>
              </a:p>
            </p:txBody>
          </p:sp>
          <p:sp>
            <p:nvSpPr>
              <p:cNvPr id="97" name="フリーフォーム: 図形 96">
                <a:extLst>
                  <a:ext uri="{FF2B5EF4-FFF2-40B4-BE49-F238E27FC236}">
                    <a16:creationId xmlns:a16="http://schemas.microsoft.com/office/drawing/2014/main" id="{576EFE0E-08E3-46C1-B447-621136F20E4F}"/>
                  </a:ext>
                </a:extLst>
              </p:cNvPr>
              <p:cNvSpPr/>
              <p:nvPr/>
            </p:nvSpPr>
            <p:spPr>
              <a:xfrm>
                <a:off x="8892734" y="1602879"/>
                <a:ext cx="910175" cy="12775"/>
              </a:xfrm>
              <a:custGeom>
                <a:avLst/>
                <a:gdLst>
                  <a:gd name="connsiteX0" fmla="*/ 0 w 783166"/>
                  <a:gd name="connsiteY0" fmla="*/ 0 h 10442"/>
                  <a:gd name="connsiteX1" fmla="*/ 195792 w 783166"/>
                  <a:gd name="connsiteY1" fmla="*/ 0 h 10442"/>
                  <a:gd name="connsiteX2" fmla="*/ 391583 w 783166"/>
                  <a:gd name="connsiteY2" fmla="*/ 0 h 10442"/>
                  <a:gd name="connsiteX3" fmla="*/ 587375 w 783166"/>
                  <a:gd name="connsiteY3" fmla="*/ 0 h 10442"/>
                  <a:gd name="connsiteX4" fmla="*/ 783167 w 783166"/>
                  <a:gd name="connsiteY4" fmla="*/ 0 h 10442"/>
                  <a:gd name="connsiteX5" fmla="*/ 783167 w 783166"/>
                  <a:gd name="connsiteY5" fmla="*/ 10442 h 10442"/>
                  <a:gd name="connsiteX6" fmla="*/ 587375 w 783166"/>
                  <a:gd name="connsiteY6" fmla="*/ 10442 h 10442"/>
                  <a:gd name="connsiteX7" fmla="*/ 391583 w 783166"/>
                  <a:gd name="connsiteY7" fmla="*/ 10442 h 10442"/>
                  <a:gd name="connsiteX8" fmla="*/ 195792 w 783166"/>
                  <a:gd name="connsiteY8" fmla="*/ 10442 h 10442"/>
                  <a:gd name="connsiteX9" fmla="*/ 0 w 783166"/>
                  <a:gd name="connsiteY9" fmla="*/ 10442 h 1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3166" h="10442">
                    <a:moveTo>
                      <a:pt x="0" y="0"/>
                    </a:moveTo>
                    <a:lnTo>
                      <a:pt x="195792" y="0"/>
                    </a:lnTo>
                    <a:lnTo>
                      <a:pt x="391583" y="0"/>
                    </a:lnTo>
                    <a:lnTo>
                      <a:pt x="587375" y="0"/>
                    </a:lnTo>
                    <a:lnTo>
                      <a:pt x="783167" y="0"/>
                    </a:lnTo>
                    <a:lnTo>
                      <a:pt x="783167" y="10442"/>
                    </a:lnTo>
                    <a:lnTo>
                      <a:pt x="587375" y="10442"/>
                    </a:lnTo>
                    <a:lnTo>
                      <a:pt x="391583" y="10442"/>
                    </a:lnTo>
                    <a:lnTo>
                      <a:pt x="195792" y="10442"/>
                    </a:lnTo>
                    <a:lnTo>
                      <a:pt x="0" y="10442"/>
                    </a:lnTo>
                    <a:close/>
                  </a:path>
                </a:pathLst>
              </a:custGeom>
              <a:solidFill>
                <a:srgbClr val="F2F2F2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pic>
            <p:nvPicPr>
              <p:cNvPr id="98" name="図 97">
                <a:extLst>
                  <a:ext uri="{FF2B5EF4-FFF2-40B4-BE49-F238E27FC236}">
                    <a16:creationId xmlns:a16="http://schemas.microsoft.com/office/drawing/2014/main" id="{787D69F1-1E09-42BA-820F-BF6404962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291" y="1041919"/>
                <a:ext cx="242713" cy="255501"/>
              </a:xfrm>
              <a:custGeom>
                <a:avLst/>
                <a:gdLst>
                  <a:gd name="connsiteX0" fmla="*/ 6 w 208844"/>
                  <a:gd name="connsiteY0" fmla="*/ -7 h 208844"/>
                  <a:gd name="connsiteX1" fmla="*/ 208850 w 208844"/>
                  <a:gd name="connsiteY1" fmla="*/ -7 h 208844"/>
                  <a:gd name="connsiteX2" fmla="*/ 208850 w 208844"/>
                  <a:gd name="connsiteY2" fmla="*/ 208837 h 208844"/>
                  <a:gd name="connsiteX3" fmla="*/ 6 w 208844"/>
                  <a:gd name="connsiteY3" fmla="*/ 208837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844" h="208844">
                    <a:moveTo>
                      <a:pt x="6" y="-7"/>
                    </a:moveTo>
                    <a:lnTo>
                      <a:pt x="208850" y="-7"/>
                    </a:lnTo>
                    <a:lnTo>
                      <a:pt x="208850" y="208837"/>
                    </a:lnTo>
                    <a:lnTo>
                      <a:pt x="6" y="208837"/>
                    </a:lnTo>
                    <a:close/>
                  </a:path>
                </a:pathLst>
              </a:custGeom>
            </p:spPr>
          </p:pic>
          <p:sp>
            <p:nvSpPr>
              <p:cNvPr id="99" name="テキスト ボックス 96">
                <a:extLst>
                  <a:ext uri="{FF2B5EF4-FFF2-40B4-BE49-F238E27FC236}">
                    <a16:creationId xmlns:a16="http://schemas.microsoft.com/office/drawing/2014/main" id="{E79FFC74-78D8-41AB-AC5F-2A5D96910D82}"/>
                  </a:ext>
                </a:extLst>
              </p:cNvPr>
              <p:cNvSpPr txBox="1"/>
              <p:nvPr/>
            </p:nvSpPr>
            <p:spPr>
              <a:xfrm>
                <a:off x="967872" y="1305363"/>
                <a:ext cx="2093568" cy="44402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644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2023/06/07 Mon</a:t>
                </a:r>
              </a:p>
            </p:txBody>
          </p:sp>
          <p:sp>
            <p:nvSpPr>
              <p:cNvPr id="100" name="フリーフォーム: 図形 99">
                <a:extLst>
                  <a:ext uri="{FF2B5EF4-FFF2-40B4-BE49-F238E27FC236}">
                    <a16:creationId xmlns:a16="http://schemas.microsoft.com/office/drawing/2014/main" id="{E767F613-E226-42E5-ADAE-92C51CB6522F}"/>
                  </a:ext>
                </a:extLst>
              </p:cNvPr>
              <p:cNvSpPr/>
              <p:nvPr/>
            </p:nvSpPr>
            <p:spPr>
              <a:xfrm>
                <a:off x="3393428" y="2153353"/>
                <a:ext cx="1674723" cy="357702"/>
              </a:xfrm>
              <a:custGeom>
                <a:avLst/>
                <a:gdLst>
                  <a:gd name="connsiteX0" fmla="*/ 0 w 1441026"/>
                  <a:gd name="connsiteY0" fmla="*/ 0 h 292382"/>
                  <a:gd name="connsiteX1" fmla="*/ 1441027 w 1441026"/>
                  <a:gd name="connsiteY1" fmla="*/ 0 h 292382"/>
                  <a:gd name="connsiteX2" fmla="*/ 1441027 w 1441026"/>
                  <a:gd name="connsiteY2" fmla="*/ 292382 h 292382"/>
                  <a:gd name="connsiteX3" fmla="*/ 0 w 1441026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1026" h="292382">
                    <a:moveTo>
                      <a:pt x="0" y="0"/>
                    </a:moveTo>
                    <a:lnTo>
                      <a:pt x="1441027" y="0"/>
                    </a:lnTo>
                    <a:lnTo>
                      <a:pt x="1441027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1" name="テキスト ボックス 98">
                <a:extLst>
                  <a:ext uri="{FF2B5EF4-FFF2-40B4-BE49-F238E27FC236}">
                    <a16:creationId xmlns:a16="http://schemas.microsoft.com/office/drawing/2014/main" id="{CF64A4E2-FA72-442B-A999-72AF879ACC73}"/>
                  </a:ext>
                </a:extLst>
              </p:cNvPr>
              <p:cNvSpPr txBox="1"/>
              <p:nvPr/>
            </p:nvSpPr>
            <p:spPr>
              <a:xfrm>
                <a:off x="3363723" y="2122968"/>
                <a:ext cx="758644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日用品</a:t>
                </a:r>
              </a:p>
            </p:txBody>
          </p:sp>
          <p:sp>
            <p:nvSpPr>
              <p:cNvPr id="102" name="フリーフォーム: 図形 101">
                <a:extLst>
                  <a:ext uri="{FF2B5EF4-FFF2-40B4-BE49-F238E27FC236}">
                    <a16:creationId xmlns:a16="http://schemas.microsoft.com/office/drawing/2014/main" id="{C7EF0217-5BE0-41D1-802F-7575DB9B53FC}"/>
                  </a:ext>
                </a:extLst>
              </p:cNvPr>
              <p:cNvSpPr/>
              <p:nvPr/>
            </p:nvSpPr>
            <p:spPr>
              <a:xfrm>
                <a:off x="5068151" y="2242778"/>
                <a:ext cx="1686858" cy="357702"/>
              </a:xfrm>
              <a:custGeom>
                <a:avLst/>
                <a:gdLst>
                  <a:gd name="connsiteX0" fmla="*/ 0 w 1451468"/>
                  <a:gd name="connsiteY0" fmla="*/ 0 h 292382"/>
                  <a:gd name="connsiteX1" fmla="*/ 1451469 w 1451468"/>
                  <a:gd name="connsiteY1" fmla="*/ 0 h 292382"/>
                  <a:gd name="connsiteX2" fmla="*/ 1451469 w 1451468"/>
                  <a:gd name="connsiteY2" fmla="*/ 292382 h 292382"/>
                  <a:gd name="connsiteX3" fmla="*/ 0 w 145146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1468" h="292382">
                    <a:moveTo>
                      <a:pt x="0" y="0"/>
                    </a:moveTo>
                    <a:lnTo>
                      <a:pt x="1451469" y="0"/>
                    </a:lnTo>
                    <a:lnTo>
                      <a:pt x="145146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AFABAB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3" name="テキスト ボックス 100">
                <a:extLst>
                  <a:ext uri="{FF2B5EF4-FFF2-40B4-BE49-F238E27FC236}">
                    <a16:creationId xmlns:a16="http://schemas.microsoft.com/office/drawing/2014/main" id="{110657C2-E5B6-4FAF-A8F4-43A10B471F8B}"/>
                  </a:ext>
                </a:extLst>
              </p:cNvPr>
              <p:cNvSpPr txBox="1"/>
              <p:nvPr/>
            </p:nvSpPr>
            <p:spPr>
              <a:xfrm>
                <a:off x="5040303" y="2212395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家事</a:t>
                </a:r>
              </a:p>
            </p:txBody>
          </p:sp>
          <p:sp>
            <p:nvSpPr>
              <p:cNvPr id="104" name="フリーフォーム: 図形 103">
                <a:extLst>
                  <a:ext uri="{FF2B5EF4-FFF2-40B4-BE49-F238E27FC236}">
                    <a16:creationId xmlns:a16="http://schemas.microsoft.com/office/drawing/2014/main" id="{F1FFC61F-42A6-4ADC-A74D-BB90614B2FC2}"/>
                  </a:ext>
                </a:extLst>
              </p:cNvPr>
              <p:cNvSpPr/>
              <p:nvPr/>
            </p:nvSpPr>
            <p:spPr>
              <a:xfrm>
                <a:off x="3320613" y="2511055"/>
                <a:ext cx="6650351" cy="3819753"/>
              </a:xfrm>
              <a:custGeom>
                <a:avLst/>
                <a:gdLst>
                  <a:gd name="connsiteX0" fmla="*/ 0 w 5722337"/>
                  <a:gd name="connsiteY0" fmla="*/ 0 h 3122224"/>
                  <a:gd name="connsiteX1" fmla="*/ 5722338 w 5722337"/>
                  <a:gd name="connsiteY1" fmla="*/ 0 h 3122224"/>
                  <a:gd name="connsiteX2" fmla="*/ 5722338 w 5722337"/>
                  <a:gd name="connsiteY2" fmla="*/ 3122225 h 3122224"/>
                  <a:gd name="connsiteX3" fmla="*/ 0 w 5722337"/>
                  <a:gd name="connsiteY3" fmla="*/ 3122225 h 31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22337" h="3122224">
                    <a:moveTo>
                      <a:pt x="0" y="0"/>
                    </a:moveTo>
                    <a:lnTo>
                      <a:pt x="5722338" y="0"/>
                    </a:lnTo>
                    <a:lnTo>
                      <a:pt x="5722338" y="3122225"/>
                    </a:lnTo>
                    <a:lnTo>
                      <a:pt x="0" y="3122225"/>
                    </a:lnTo>
                    <a:close/>
                  </a:path>
                </a:pathLst>
              </a:custGeom>
              <a:solidFill>
                <a:srgbClr val="DAE3F3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5" name="フリーフォーム: 図形 104">
                <a:extLst>
                  <a:ext uri="{FF2B5EF4-FFF2-40B4-BE49-F238E27FC236}">
                    <a16:creationId xmlns:a16="http://schemas.microsoft.com/office/drawing/2014/main" id="{4B4C9CED-0127-4D57-B8B4-339C6848E055}"/>
                  </a:ext>
                </a:extLst>
              </p:cNvPr>
              <p:cNvSpPr/>
              <p:nvPr/>
            </p:nvSpPr>
            <p:spPr>
              <a:xfrm>
                <a:off x="3393428" y="3405311"/>
                <a:ext cx="1383467" cy="536554"/>
              </a:xfrm>
              <a:custGeom>
                <a:avLst/>
                <a:gdLst>
                  <a:gd name="connsiteX0" fmla="*/ 0 w 1190413"/>
                  <a:gd name="connsiteY0" fmla="*/ 0 h 438573"/>
                  <a:gd name="connsiteX1" fmla="*/ 1190413 w 1190413"/>
                  <a:gd name="connsiteY1" fmla="*/ 0 h 438573"/>
                  <a:gd name="connsiteX2" fmla="*/ 1190413 w 1190413"/>
                  <a:gd name="connsiteY2" fmla="*/ 438573 h 438573"/>
                  <a:gd name="connsiteX3" fmla="*/ 0 w 1190413"/>
                  <a:gd name="connsiteY3" fmla="*/ 438573 h 43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413" h="438573">
                    <a:moveTo>
                      <a:pt x="0" y="0"/>
                    </a:moveTo>
                    <a:lnTo>
                      <a:pt x="1190413" y="0"/>
                    </a:lnTo>
                    <a:lnTo>
                      <a:pt x="1190413" y="438573"/>
                    </a:lnTo>
                    <a:lnTo>
                      <a:pt x="0" y="43857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6" name="テキスト ボックス 103">
                <a:extLst>
                  <a:ext uri="{FF2B5EF4-FFF2-40B4-BE49-F238E27FC236}">
                    <a16:creationId xmlns:a16="http://schemas.microsoft.com/office/drawing/2014/main" id="{99CF88B9-20E0-4C11-8F82-E65FCB3B42B9}"/>
                  </a:ext>
                </a:extLst>
              </p:cNvPr>
              <p:cNvSpPr txBox="1"/>
              <p:nvPr/>
            </p:nvSpPr>
            <p:spPr>
              <a:xfrm>
                <a:off x="3363964" y="3374928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シャンプー</a:t>
                </a:r>
              </a:p>
            </p:txBody>
          </p:sp>
          <p:sp>
            <p:nvSpPr>
              <p:cNvPr id="107" name="テキスト ボックス 104">
                <a:extLst>
                  <a:ext uri="{FF2B5EF4-FFF2-40B4-BE49-F238E27FC236}">
                    <a16:creationId xmlns:a16="http://schemas.microsoft.com/office/drawing/2014/main" id="{D45235E4-2E91-4C95-BD31-A785B6B0A3CE}"/>
                  </a:ext>
                </a:extLst>
              </p:cNvPr>
              <p:cNvSpPr txBox="1"/>
              <p:nvPr/>
            </p:nvSpPr>
            <p:spPr>
              <a:xfrm>
                <a:off x="3363964" y="3604880"/>
                <a:ext cx="649423" cy="2651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740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メリット</a:t>
                </a:r>
              </a:p>
            </p:txBody>
          </p:sp>
          <p:sp>
            <p:nvSpPr>
              <p:cNvPr id="108" name="フリーフォーム: 図形 107">
                <a:extLst>
                  <a:ext uri="{FF2B5EF4-FFF2-40B4-BE49-F238E27FC236}">
                    <a16:creationId xmlns:a16="http://schemas.microsoft.com/office/drawing/2014/main" id="{DDF22A28-5382-412C-87E5-2285124BD35F}"/>
                  </a:ext>
                </a:extLst>
              </p:cNvPr>
              <p:cNvSpPr/>
              <p:nvPr/>
            </p:nvSpPr>
            <p:spPr>
              <a:xfrm>
                <a:off x="5699206" y="3418087"/>
                <a:ext cx="1577637" cy="344928"/>
              </a:xfrm>
              <a:custGeom>
                <a:avLst/>
                <a:gdLst>
                  <a:gd name="connsiteX0" fmla="*/ 0 w 1357488"/>
                  <a:gd name="connsiteY0" fmla="*/ 0 h 281940"/>
                  <a:gd name="connsiteX1" fmla="*/ 1357489 w 1357488"/>
                  <a:gd name="connsiteY1" fmla="*/ 0 h 281940"/>
                  <a:gd name="connsiteX2" fmla="*/ 1357489 w 1357488"/>
                  <a:gd name="connsiteY2" fmla="*/ 281940 h 281940"/>
                  <a:gd name="connsiteX3" fmla="*/ 0 w 1357488"/>
                  <a:gd name="connsiteY3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81940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81940"/>
                    </a:lnTo>
                    <a:lnTo>
                      <a:pt x="0" y="28194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09" name="テキスト ボックス 106">
                <a:extLst>
                  <a:ext uri="{FF2B5EF4-FFF2-40B4-BE49-F238E27FC236}">
                    <a16:creationId xmlns:a16="http://schemas.microsoft.com/office/drawing/2014/main" id="{0E352F66-620D-4954-BB76-5A36CD281A6C}"/>
                  </a:ext>
                </a:extLst>
              </p:cNvPr>
              <p:cNvSpPr txBox="1"/>
              <p:nvPr/>
            </p:nvSpPr>
            <p:spPr>
              <a:xfrm>
                <a:off x="5667001" y="3387703"/>
                <a:ext cx="30962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0</a:t>
                </a:r>
              </a:p>
            </p:txBody>
          </p:sp>
          <p:sp>
            <p:nvSpPr>
              <p:cNvPr id="110" name="テキスト ボックス 107">
                <a:extLst>
                  <a:ext uri="{FF2B5EF4-FFF2-40B4-BE49-F238E27FC236}">
                    <a16:creationId xmlns:a16="http://schemas.microsoft.com/office/drawing/2014/main" id="{EB595012-0016-45D4-91D6-48A75EA0B2F1}"/>
                  </a:ext>
                </a:extLst>
              </p:cNvPr>
              <p:cNvSpPr txBox="1"/>
              <p:nvPr/>
            </p:nvSpPr>
            <p:spPr>
              <a:xfrm>
                <a:off x="5768131" y="338770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11" name="テキスト ボックス 108">
                <a:extLst>
                  <a:ext uri="{FF2B5EF4-FFF2-40B4-BE49-F238E27FC236}">
                    <a16:creationId xmlns:a16="http://schemas.microsoft.com/office/drawing/2014/main" id="{AAA8BAAB-CEA4-44B3-9741-A455D8175B8B}"/>
                  </a:ext>
                </a:extLst>
              </p:cNvPr>
              <p:cNvSpPr txBox="1"/>
              <p:nvPr/>
            </p:nvSpPr>
            <p:spPr>
              <a:xfrm>
                <a:off x="5950166" y="3387703"/>
                <a:ext cx="49165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/14</a:t>
                </a:r>
              </a:p>
            </p:txBody>
          </p:sp>
          <p:sp>
            <p:nvSpPr>
              <p:cNvPr id="112" name="フリーフォーム: 図形 111">
                <a:extLst>
                  <a:ext uri="{FF2B5EF4-FFF2-40B4-BE49-F238E27FC236}">
                    <a16:creationId xmlns:a16="http://schemas.microsoft.com/office/drawing/2014/main" id="{E2A19C6D-3391-4974-A7DA-88942D8C98FD}"/>
                  </a:ext>
                </a:extLst>
              </p:cNvPr>
              <p:cNvSpPr/>
              <p:nvPr/>
            </p:nvSpPr>
            <p:spPr>
              <a:xfrm>
                <a:off x="7555965" y="3392537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3" name="テキスト ボックス 110">
                <a:extLst>
                  <a:ext uri="{FF2B5EF4-FFF2-40B4-BE49-F238E27FC236}">
                    <a16:creationId xmlns:a16="http://schemas.microsoft.com/office/drawing/2014/main" id="{AADA1B14-448B-4BC0-84A7-1F4A69559AC6}"/>
                  </a:ext>
                </a:extLst>
              </p:cNvPr>
              <p:cNvSpPr txBox="1"/>
              <p:nvPr/>
            </p:nvSpPr>
            <p:spPr>
              <a:xfrm>
                <a:off x="7527959" y="3362153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あと〇日</a:t>
                </a:r>
              </a:p>
            </p:txBody>
          </p:sp>
          <p:sp>
            <p:nvSpPr>
              <p:cNvPr id="114" name="フリーフォーム: 図形 113">
                <a:extLst>
                  <a:ext uri="{FF2B5EF4-FFF2-40B4-BE49-F238E27FC236}">
                    <a16:creationId xmlns:a16="http://schemas.microsoft.com/office/drawing/2014/main" id="{9227DD32-E10E-4B0A-B9DC-90B01D32C7D1}"/>
                  </a:ext>
                </a:extLst>
              </p:cNvPr>
              <p:cNvSpPr/>
              <p:nvPr/>
            </p:nvSpPr>
            <p:spPr>
              <a:xfrm>
                <a:off x="5699206" y="2728232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5" name="テキスト ボックス 112">
                <a:extLst>
                  <a:ext uri="{FF2B5EF4-FFF2-40B4-BE49-F238E27FC236}">
                    <a16:creationId xmlns:a16="http://schemas.microsoft.com/office/drawing/2014/main" id="{6169F1B7-A162-4EA0-8396-A0EB0FA95534}"/>
                  </a:ext>
                </a:extLst>
              </p:cNvPr>
              <p:cNvSpPr txBox="1"/>
              <p:nvPr/>
            </p:nvSpPr>
            <p:spPr>
              <a:xfrm>
                <a:off x="5667001" y="2697848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予測終了日</a:t>
                </a:r>
              </a:p>
            </p:txBody>
          </p:sp>
          <p:sp>
            <p:nvSpPr>
              <p:cNvPr id="116" name="フリーフォーム: 図形 115">
                <a:extLst>
                  <a:ext uri="{FF2B5EF4-FFF2-40B4-BE49-F238E27FC236}">
                    <a16:creationId xmlns:a16="http://schemas.microsoft.com/office/drawing/2014/main" id="{D6406B16-17B7-4560-88FF-E75027B7B2FD}"/>
                  </a:ext>
                </a:extLst>
              </p:cNvPr>
              <p:cNvSpPr/>
              <p:nvPr/>
            </p:nvSpPr>
            <p:spPr>
              <a:xfrm>
                <a:off x="3393428" y="2728232"/>
                <a:ext cx="2184422" cy="357702"/>
              </a:xfrm>
              <a:custGeom>
                <a:avLst/>
                <a:gdLst>
                  <a:gd name="connsiteX0" fmla="*/ 0 w 1879600"/>
                  <a:gd name="connsiteY0" fmla="*/ 0 h 292382"/>
                  <a:gd name="connsiteX1" fmla="*/ 1879600 w 1879600"/>
                  <a:gd name="connsiteY1" fmla="*/ 0 h 292382"/>
                  <a:gd name="connsiteX2" fmla="*/ 1879600 w 1879600"/>
                  <a:gd name="connsiteY2" fmla="*/ 292382 h 292382"/>
                  <a:gd name="connsiteX3" fmla="*/ 0 w 1879600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600" h="292382">
                    <a:moveTo>
                      <a:pt x="0" y="0"/>
                    </a:moveTo>
                    <a:lnTo>
                      <a:pt x="1879600" y="0"/>
                    </a:lnTo>
                    <a:lnTo>
                      <a:pt x="1879600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7" name="テキスト ボックス 114">
                <a:extLst>
                  <a:ext uri="{FF2B5EF4-FFF2-40B4-BE49-F238E27FC236}">
                    <a16:creationId xmlns:a16="http://schemas.microsoft.com/office/drawing/2014/main" id="{6D1D109B-7DA2-4EEC-820B-7B4B112B7F2C}"/>
                  </a:ext>
                </a:extLst>
              </p:cNvPr>
              <p:cNvSpPr txBox="1"/>
              <p:nvPr/>
            </p:nvSpPr>
            <p:spPr>
              <a:xfrm>
                <a:off x="3363723" y="2697848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項目</a:t>
                </a:r>
              </a:p>
            </p:txBody>
          </p:sp>
          <p:sp>
            <p:nvSpPr>
              <p:cNvPr id="118" name="フリーフォーム: 図形 117">
                <a:extLst>
                  <a:ext uri="{FF2B5EF4-FFF2-40B4-BE49-F238E27FC236}">
                    <a16:creationId xmlns:a16="http://schemas.microsoft.com/office/drawing/2014/main" id="{FCD36ADE-3610-4B56-A4BF-7280BBDA0333}"/>
                  </a:ext>
                </a:extLst>
              </p:cNvPr>
              <p:cNvSpPr/>
              <p:nvPr/>
            </p:nvSpPr>
            <p:spPr>
              <a:xfrm>
                <a:off x="7531694" y="2728232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19" name="テキスト ボックス 116">
                <a:extLst>
                  <a:ext uri="{FF2B5EF4-FFF2-40B4-BE49-F238E27FC236}">
                    <a16:creationId xmlns:a16="http://schemas.microsoft.com/office/drawing/2014/main" id="{7BD4F2B4-ED1F-4F1A-840A-860A62F3F285}"/>
                  </a:ext>
                </a:extLst>
              </p:cNvPr>
              <p:cNvSpPr txBox="1"/>
              <p:nvPr/>
            </p:nvSpPr>
            <p:spPr>
              <a:xfrm>
                <a:off x="7503991" y="2697848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日数</a:t>
                </a:r>
              </a:p>
            </p:txBody>
          </p:sp>
          <p:sp>
            <p:nvSpPr>
              <p:cNvPr id="120" name="フリーフォーム: 図形 119">
                <a:extLst>
                  <a:ext uri="{FF2B5EF4-FFF2-40B4-BE49-F238E27FC236}">
                    <a16:creationId xmlns:a16="http://schemas.microsoft.com/office/drawing/2014/main" id="{B1F80379-F0AF-4AEA-8298-C8D77E4B301E}"/>
                  </a:ext>
                </a:extLst>
              </p:cNvPr>
              <p:cNvSpPr/>
              <p:nvPr/>
            </p:nvSpPr>
            <p:spPr>
              <a:xfrm>
                <a:off x="4934659" y="3494738"/>
                <a:ext cx="533969" cy="293827"/>
              </a:xfrm>
              <a:custGeom>
                <a:avLst/>
                <a:gdLst>
                  <a:gd name="connsiteX0" fmla="*/ 0 w 459457"/>
                  <a:gd name="connsiteY0" fmla="*/ 0 h 240171"/>
                  <a:gd name="connsiteX1" fmla="*/ 459458 w 459457"/>
                  <a:gd name="connsiteY1" fmla="*/ 0 h 240171"/>
                  <a:gd name="connsiteX2" fmla="*/ 459458 w 459457"/>
                  <a:gd name="connsiteY2" fmla="*/ 240171 h 240171"/>
                  <a:gd name="connsiteX3" fmla="*/ 0 w 459457"/>
                  <a:gd name="connsiteY3" fmla="*/ 240171 h 240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457" h="240171">
                    <a:moveTo>
                      <a:pt x="0" y="0"/>
                    </a:moveTo>
                    <a:lnTo>
                      <a:pt x="459458" y="0"/>
                    </a:lnTo>
                    <a:lnTo>
                      <a:pt x="459458" y="240171"/>
                    </a:lnTo>
                    <a:lnTo>
                      <a:pt x="0" y="240171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1" name="テキスト ボックス 118">
                <a:extLst>
                  <a:ext uri="{FF2B5EF4-FFF2-40B4-BE49-F238E27FC236}">
                    <a16:creationId xmlns:a16="http://schemas.microsoft.com/office/drawing/2014/main" id="{0EC1E15B-9600-4EA8-9BBE-C4DE51B45317}"/>
                  </a:ext>
                </a:extLst>
              </p:cNvPr>
              <p:cNvSpPr txBox="1"/>
              <p:nvPr/>
            </p:nvSpPr>
            <p:spPr>
              <a:xfrm>
                <a:off x="4896398" y="3464353"/>
                <a:ext cx="503794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87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詳細</a:t>
                </a:r>
              </a:p>
            </p:txBody>
          </p:sp>
          <p:sp>
            <p:nvSpPr>
              <p:cNvPr id="122" name="フリーフォーム: 図形 121">
                <a:extLst>
                  <a:ext uri="{FF2B5EF4-FFF2-40B4-BE49-F238E27FC236}">
                    <a16:creationId xmlns:a16="http://schemas.microsoft.com/office/drawing/2014/main" id="{7C76ED4F-C5C3-44E5-9B2D-66706A7BA383}"/>
                  </a:ext>
                </a:extLst>
              </p:cNvPr>
              <p:cNvSpPr/>
              <p:nvPr/>
            </p:nvSpPr>
            <p:spPr>
              <a:xfrm>
                <a:off x="3393428" y="4107943"/>
                <a:ext cx="1383467" cy="536554"/>
              </a:xfrm>
              <a:custGeom>
                <a:avLst/>
                <a:gdLst>
                  <a:gd name="connsiteX0" fmla="*/ 0 w 1190413"/>
                  <a:gd name="connsiteY0" fmla="*/ 0 h 438573"/>
                  <a:gd name="connsiteX1" fmla="*/ 1190413 w 1190413"/>
                  <a:gd name="connsiteY1" fmla="*/ 0 h 438573"/>
                  <a:gd name="connsiteX2" fmla="*/ 1190413 w 1190413"/>
                  <a:gd name="connsiteY2" fmla="*/ 438573 h 438573"/>
                  <a:gd name="connsiteX3" fmla="*/ 0 w 1190413"/>
                  <a:gd name="connsiteY3" fmla="*/ 438573 h 43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413" h="438573">
                    <a:moveTo>
                      <a:pt x="0" y="0"/>
                    </a:moveTo>
                    <a:lnTo>
                      <a:pt x="1190413" y="0"/>
                    </a:lnTo>
                    <a:lnTo>
                      <a:pt x="1190413" y="438573"/>
                    </a:lnTo>
                    <a:lnTo>
                      <a:pt x="0" y="43857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3" name="テキスト ボックス 120">
                <a:extLst>
                  <a:ext uri="{FF2B5EF4-FFF2-40B4-BE49-F238E27FC236}">
                    <a16:creationId xmlns:a16="http://schemas.microsoft.com/office/drawing/2014/main" id="{A7EE48F3-E68B-4F6F-9C35-69D30B325213}"/>
                  </a:ext>
                </a:extLst>
              </p:cNvPr>
              <p:cNvSpPr txBox="1"/>
              <p:nvPr/>
            </p:nvSpPr>
            <p:spPr>
              <a:xfrm>
                <a:off x="3363964" y="4077558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歯磨き粉</a:t>
                </a:r>
              </a:p>
            </p:txBody>
          </p:sp>
          <p:sp>
            <p:nvSpPr>
              <p:cNvPr id="124" name="テキスト ボックス 121">
                <a:extLst>
                  <a:ext uri="{FF2B5EF4-FFF2-40B4-BE49-F238E27FC236}">
                    <a16:creationId xmlns:a16="http://schemas.microsoft.com/office/drawing/2014/main" id="{A208F38C-FAF5-40E6-8ED0-372814C7CAE3}"/>
                  </a:ext>
                </a:extLst>
              </p:cNvPr>
              <p:cNvSpPr txBox="1"/>
              <p:nvPr/>
            </p:nvSpPr>
            <p:spPr>
              <a:xfrm>
                <a:off x="3363964" y="4307510"/>
                <a:ext cx="758644" cy="2651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740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オーラツー</a:t>
                </a:r>
              </a:p>
            </p:txBody>
          </p:sp>
          <p:sp>
            <p:nvSpPr>
              <p:cNvPr id="125" name="フリーフォーム: 図形 124">
                <a:extLst>
                  <a:ext uri="{FF2B5EF4-FFF2-40B4-BE49-F238E27FC236}">
                    <a16:creationId xmlns:a16="http://schemas.microsoft.com/office/drawing/2014/main" id="{60F44C08-0C83-4CA2-A380-482483F188E2}"/>
                  </a:ext>
                </a:extLst>
              </p:cNvPr>
              <p:cNvSpPr/>
              <p:nvPr/>
            </p:nvSpPr>
            <p:spPr>
              <a:xfrm>
                <a:off x="5699206" y="4120717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26" name="テキスト ボックス 123">
                <a:extLst>
                  <a:ext uri="{FF2B5EF4-FFF2-40B4-BE49-F238E27FC236}">
                    <a16:creationId xmlns:a16="http://schemas.microsoft.com/office/drawing/2014/main" id="{425F4753-9F03-4846-AFE6-F50202E8A42D}"/>
                  </a:ext>
                </a:extLst>
              </p:cNvPr>
              <p:cNvSpPr txBox="1"/>
              <p:nvPr/>
            </p:nvSpPr>
            <p:spPr>
              <a:xfrm>
                <a:off x="5667001" y="4090333"/>
                <a:ext cx="30962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0</a:t>
                </a:r>
              </a:p>
            </p:txBody>
          </p:sp>
          <p:sp>
            <p:nvSpPr>
              <p:cNvPr id="127" name="テキスト ボックス 124">
                <a:extLst>
                  <a:ext uri="{FF2B5EF4-FFF2-40B4-BE49-F238E27FC236}">
                    <a16:creationId xmlns:a16="http://schemas.microsoft.com/office/drawing/2014/main" id="{5C718645-DF55-43FF-97F4-75C1CF10ACB3}"/>
                  </a:ext>
                </a:extLst>
              </p:cNvPr>
              <p:cNvSpPr txBox="1"/>
              <p:nvPr/>
            </p:nvSpPr>
            <p:spPr>
              <a:xfrm>
                <a:off x="5768131" y="409033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28" name="テキスト ボックス 125">
                <a:extLst>
                  <a:ext uri="{FF2B5EF4-FFF2-40B4-BE49-F238E27FC236}">
                    <a16:creationId xmlns:a16="http://schemas.microsoft.com/office/drawing/2014/main" id="{C145FBA6-E9A9-4F14-9218-B0A82F795531}"/>
                  </a:ext>
                </a:extLst>
              </p:cNvPr>
              <p:cNvSpPr txBox="1"/>
              <p:nvPr/>
            </p:nvSpPr>
            <p:spPr>
              <a:xfrm>
                <a:off x="5950166" y="409033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/1</a:t>
                </a:r>
              </a:p>
            </p:txBody>
          </p:sp>
          <p:sp>
            <p:nvSpPr>
              <p:cNvPr id="129" name="テキスト ボックス 126">
                <a:extLst>
                  <a:ext uri="{FF2B5EF4-FFF2-40B4-BE49-F238E27FC236}">
                    <a16:creationId xmlns:a16="http://schemas.microsoft.com/office/drawing/2014/main" id="{760C1AD0-574B-4BF3-81EF-EF9C88190ECF}"/>
                  </a:ext>
                </a:extLst>
              </p:cNvPr>
              <p:cNvSpPr txBox="1"/>
              <p:nvPr/>
            </p:nvSpPr>
            <p:spPr>
              <a:xfrm>
                <a:off x="6139787" y="409033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30" name="フリーフォーム: 図形 129">
                <a:extLst>
                  <a:ext uri="{FF2B5EF4-FFF2-40B4-BE49-F238E27FC236}">
                    <a16:creationId xmlns:a16="http://schemas.microsoft.com/office/drawing/2014/main" id="{58CC389C-9E4F-45F7-9705-A1E545BCAA37}"/>
                  </a:ext>
                </a:extLst>
              </p:cNvPr>
              <p:cNvSpPr/>
              <p:nvPr/>
            </p:nvSpPr>
            <p:spPr>
              <a:xfrm>
                <a:off x="7555965" y="4095167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1" name="テキスト ボックス 128">
                <a:extLst>
                  <a:ext uri="{FF2B5EF4-FFF2-40B4-BE49-F238E27FC236}">
                    <a16:creationId xmlns:a16="http://schemas.microsoft.com/office/drawing/2014/main" id="{B3CC7432-2FD6-489B-B6B5-AA923ACB6ACE}"/>
                  </a:ext>
                </a:extLst>
              </p:cNvPr>
              <p:cNvSpPr txBox="1"/>
              <p:nvPr/>
            </p:nvSpPr>
            <p:spPr>
              <a:xfrm>
                <a:off x="7527959" y="4064783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あと〇日</a:t>
                </a:r>
              </a:p>
            </p:txBody>
          </p:sp>
          <p:sp>
            <p:nvSpPr>
              <p:cNvPr id="132" name="フリーフォーム: 図形 131">
                <a:extLst>
                  <a:ext uri="{FF2B5EF4-FFF2-40B4-BE49-F238E27FC236}">
                    <a16:creationId xmlns:a16="http://schemas.microsoft.com/office/drawing/2014/main" id="{B6FFBB85-AAEA-4F8C-8E1C-C89A7D34118B}"/>
                  </a:ext>
                </a:extLst>
              </p:cNvPr>
              <p:cNvSpPr/>
              <p:nvPr/>
            </p:nvSpPr>
            <p:spPr>
              <a:xfrm>
                <a:off x="4934659" y="4197368"/>
                <a:ext cx="533969" cy="306602"/>
              </a:xfrm>
              <a:custGeom>
                <a:avLst/>
                <a:gdLst>
                  <a:gd name="connsiteX0" fmla="*/ 0 w 459457"/>
                  <a:gd name="connsiteY0" fmla="*/ 0 h 250613"/>
                  <a:gd name="connsiteX1" fmla="*/ 459458 w 459457"/>
                  <a:gd name="connsiteY1" fmla="*/ 0 h 250613"/>
                  <a:gd name="connsiteX2" fmla="*/ 459458 w 459457"/>
                  <a:gd name="connsiteY2" fmla="*/ 250613 h 250613"/>
                  <a:gd name="connsiteX3" fmla="*/ 0 w 459457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457" h="250613">
                    <a:moveTo>
                      <a:pt x="0" y="0"/>
                    </a:moveTo>
                    <a:lnTo>
                      <a:pt x="459458" y="0"/>
                    </a:lnTo>
                    <a:lnTo>
                      <a:pt x="459458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3" name="テキスト ボックス 130">
                <a:extLst>
                  <a:ext uri="{FF2B5EF4-FFF2-40B4-BE49-F238E27FC236}">
                    <a16:creationId xmlns:a16="http://schemas.microsoft.com/office/drawing/2014/main" id="{B5163D50-EA5F-4DFA-B572-FB57C181A214}"/>
                  </a:ext>
                </a:extLst>
              </p:cNvPr>
              <p:cNvSpPr txBox="1"/>
              <p:nvPr/>
            </p:nvSpPr>
            <p:spPr>
              <a:xfrm>
                <a:off x="4896398" y="4166984"/>
                <a:ext cx="503794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87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詳細</a:t>
                </a:r>
              </a:p>
            </p:txBody>
          </p:sp>
          <p:sp>
            <p:nvSpPr>
              <p:cNvPr id="134" name="フリーフォーム: 図形 133">
                <a:extLst>
                  <a:ext uri="{FF2B5EF4-FFF2-40B4-BE49-F238E27FC236}">
                    <a16:creationId xmlns:a16="http://schemas.microsoft.com/office/drawing/2014/main" id="{47A89E79-A1DA-40FE-9418-E1147C4B629A}"/>
                  </a:ext>
                </a:extLst>
              </p:cNvPr>
              <p:cNvSpPr/>
              <p:nvPr/>
            </p:nvSpPr>
            <p:spPr>
              <a:xfrm>
                <a:off x="9352046" y="4095167"/>
                <a:ext cx="412612" cy="344928"/>
              </a:xfrm>
              <a:custGeom>
                <a:avLst/>
                <a:gdLst>
                  <a:gd name="connsiteX0" fmla="*/ 0 w 355035"/>
                  <a:gd name="connsiteY0" fmla="*/ 0 h 281940"/>
                  <a:gd name="connsiteX1" fmla="*/ 355036 w 355035"/>
                  <a:gd name="connsiteY1" fmla="*/ 0 h 281940"/>
                  <a:gd name="connsiteX2" fmla="*/ 355036 w 355035"/>
                  <a:gd name="connsiteY2" fmla="*/ 281940 h 281940"/>
                  <a:gd name="connsiteX3" fmla="*/ 0 w 355035"/>
                  <a:gd name="connsiteY3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035" h="281940">
                    <a:moveTo>
                      <a:pt x="0" y="0"/>
                    </a:moveTo>
                    <a:lnTo>
                      <a:pt x="355036" y="0"/>
                    </a:lnTo>
                    <a:lnTo>
                      <a:pt x="355036" y="281940"/>
                    </a:lnTo>
                    <a:lnTo>
                      <a:pt x="0" y="28194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5" name="フリーフォーム: 図形 134">
                <a:extLst>
                  <a:ext uri="{FF2B5EF4-FFF2-40B4-BE49-F238E27FC236}">
                    <a16:creationId xmlns:a16="http://schemas.microsoft.com/office/drawing/2014/main" id="{1439E827-F66F-4AE7-8505-262B5C2A8790}"/>
                  </a:ext>
                </a:extLst>
              </p:cNvPr>
              <p:cNvSpPr/>
              <p:nvPr/>
            </p:nvSpPr>
            <p:spPr>
              <a:xfrm>
                <a:off x="9452627" y="4146911"/>
                <a:ext cx="154990" cy="163156"/>
              </a:xfrm>
              <a:custGeom>
                <a:avLst/>
                <a:gdLst>
                  <a:gd name="connsiteX0" fmla="*/ 718 w 133362"/>
                  <a:gd name="connsiteY0" fmla="*/ 15109 h 133362"/>
                  <a:gd name="connsiteX1" fmla="*/ 1878 w 133362"/>
                  <a:gd name="connsiteY1" fmla="*/ 9343 h 133362"/>
                  <a:gd name="connsiteX2" fmla="*/ 5059 w 133362"/>
                  <a:gd name="connsiteY2" fmla="*/ 4604 h 133362"/>
                  <a:gd name="connsiteX3" fmla="*/ 9766 w 133362"/>
                  <a:gd name="connsiteY3" fmla="*/ 1422 h 133362"/>
                  <a:gd name="connsiteX4" fmla="*/ 15565 w 133362"/>
                  <a:gd name="connsiteY4" fmla="*/ 262 h 133362"/>
                  <a:gd name="connsiteX5" fmla="*/ 119233 w 133362"/>
                  <a:gd name="connsiteY5" fmla="*/ 262 h 133362"/>
                  <a:gd name="connsiteX6" fmla="*/ 124999 w 133362"/>
                  <a:gd name="connsiteY6" fmla="*/ 1422 h 133362"/>
                  <a:gd name="connsiteX7" fmla="*/ 129739 w 133362"/>
                  <a:gd name="connsiteY7" fmla="*/ 4604 h 133362"/>
                  <a:gd name="connsiteX8" fmla="*/ 132921 w 133362"/>
                  <a:gd name="connsiteY8" fmla="*/ 9343 h 133362"/>
                  <a:gd name="connsiteX9" fmla="*/ 134080 w 133362"/>
                  <a:gd name="connsiteY9" fmla="*/ 15109 h 133362"/>
                  <a:gd name="connsiteX10" fmla="*/ 134080 w 133362"/>
                  <a:gd name="connsiteY10" fmla="*/ 118777 h 133362"/>
                  <a:gd name="connsiteX11" fmla="*/ 132921 w 133362"/>
                  <a:gd name="connsiteY11" fmla="*/ 124577 h 133362"/>
                  <a:gd name="connsiteX12" fmla="*/ 129739 w 133362"/>
                  <a:gd name="connsiteY12" fmla="*/ 129283 h 133362"/>
                  <a:gd name="connsiteX13" fmla="*/ 124999 w 133362"/>
                  <a:gd name="connsiteY13" fmla="*/ 132465 h 133362"/>
                  <a:gd name="connsiteX14" fmla="*/ 119233 w 133362"/>
                  <a:gd name="connsiteY14" fmla="*/ 133625 h 133362"/>
                  <a:gd name="connsiteX15" fmla="*/ 15565 w 133362"/>
                  <a:gd name="connsiteY15" fmla="*/ 133625 h 133362"/>
                  <a:gd name="connsiteX16" fmla="*/ 9766 w 133362"/>
                  <a:gd name="connsiteY16" fmla="*/ 132465 h 133362"/>
                  <a:gd name="connsiteX17" fmla="*/ 5059 w 133362"/>
                  <a:gd name="connsiteY17" fmla="*/ 129283 h 133362"/>
                  <a:gd name="connsiteX18" fmla="*/ 1878 w 133362"/>
                  <a:gd name="connsiteY18" fmla="*/ 124577 h 133362"/>
                  <a:gd name="connsiteX19" fmla="*/ 718 w 133362"/>
                  <a:gd name="connsiteY19" fmla="*/ 118777 h 1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3362" h="133362">
                    <a:moveTo>
                      <a:pt x="718" y="15109"/>
                    </a:moveTo>
                    <a:cubicBezTo>
                      <a:pt x="718" y="13077"/>
                      <a:pt x="1104" y="11154"/>
                      <a:pt x="1878" y="9343"/>
                    </a:cubicBezTo>
                    <a:cubicBezTo>
                      <a:pt x="2651" y="7531"/>
                      <a:pt x="3712" y="5951"/>
                      <a:pt x="5059" y="4604"/>
                    </a:cubicBezTo>
                    <a:cubicBezTo>
                      <a:pt x="6407" y="3256"/>
                      <a:pt x="7976" y="2195"/>
                      <a:pt x="9766" y="1422"/>
                    </a:cubicBezTo>
                    <a:cubicBezTo>
                      <a:pt x="11555" y="648"/>
                      <a:pt x="13488" y="262"/>
                      <a:pt x="15565" y="262"/>
                    </a:cubicBezTo>
                    <a:lnTo>
                      <a:pt x="119233" y="262"/>
                    </a:lnTo>
                    <a:cubicBezTo>
                      <a:pt x="121265" y="262"/>
                      <a:pt x="123188" y="648"/>
                      <a:pt x="124999" y="1422"/>
                    </a:cubicBezTo>
                    <a:cubicBezTo>
                      <a:pt x="126811" y="2195"/>
                      <a:pt x="128391" y="3256"/>
                      <a:pt x="129739" y="4604"/>
                    </a:cubicBezTo>
                    <a:cubicBezTo>
                      <a:pt x="131086" y="5951"/>
                      <a:pt x="132147" y="7531"/>
                      <a:pt x="132921" y="9343"/>
                    </a:cubicBezTo>
                    <a:cubicBezTo>
                      <a:pt x="133694" y="11154"/>
                      <a:pt x="134080" y="13077"/>
                      <a:pt x="134080" y="15109"/>
                    </a:cubicBezTo>
                    <a:lnTo>
                      <a:pt x="134080" y="118777"/>
                    </a:lnTo>
                    <a:cubicBezTo>
                      <a:pt x="134080" y="120854"/>
                      <a:pt x="133694" y="122787"/>
                      <a:pt x="132921" y="124577"/>
                    </a:cubicBezTo>
                    <a:cubicBezTo>
                      <a:pt x="132147" y="126367"/>
                      <a:pt x="131086" y="127935"/>
                      <a:pt x="129739" y="129283"/>
                    </a:cubicBezTo>
                    <a:cubicBezTo>
                      <a:pt x="128391" y="130631"/>
                      <a:pt x="126811" y="131691"/>
                      <a:pt x="124999" y="132465"/>
                    </a:cubicBezTo>
                    <a:cubicBezTo>
                      <a:pt x="123188" y="133238"/>
                      <a:pt x="121265" y="133625"/>
                      <a:pt x="119233" y="133625"/>
                    </a:cubicBezTo>
                    <a:lnTo>
                      <a:pt x="15565" y="133625"/>
                    </a:lnTo>
                    <a:cubicBezTo>
                      <a:pt x="13488" y="133625"/>
                      <a:pt x="11555" y="133238"/>
                      <a:pt x="9766" y="132465"/>
                    </a:cubicBezTo>
                    <a:cubicBezTo>
                      <a:pt x="7976" y="131691"/>
                      <a:pt x="6407" y="130631"/>
                      <a:pt x="5059" y="129283"/>
                    </a:cubicBezTo>
                    <a:cubicBezTo>
                      <a:pt x="3712" y="127935"/>
                      <a:pt x="2651" y="126367"/>
                      <a:pt x="1878" y="124577"/>
                    </a:cubicBezTo>
                    <a:cubicBezTo>
                      <a:pt x="1104" y="122787"/>
                      <a:pt x="718" y="120854"/>
                      <a:pt x="718" y="118777"/>
                    </a:cubicBezTo>
                    <a:close/>
                  </a:path>
                </a:pathLst>
              </a:custGeom>
              <a:solidFill>
                <a:srgbClr val="636363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6" name="フリーフォーム: 図形 135">
                <a:extLst>
                  <a:ext uri="{FF2B5EF4-FFF2-40B4-BE49-F238E27FC236}">
                    <a16:creationId xmlns:a16="http://schemas.microsoft.com/office/drawing/2014/main" id="{20B3926C-2A62-4008-B5F4-2B868E8CF3D4}"/>
                  </a:ext>
                </a:extLst>
              </p:cNvPr>
              <p:cNvSpPr/>
              <p:nvPr/>
            </p:nvSpPr>
            <p:spPr>
              <a:xfrm>
                <a:off x="9458173" y="4152749"/>
                <a:ext cx="143897" cy="151480"/>
              </a:xfrm>
              <a:custGeom>
                <a:avLst/>
                <a:gdLst>
                  <a:gd name="connsiteX0" fmla="*/ 114461 w 123817"/>
                  <a:gd name="connsiteY0" fmla="*/ 124080 h 123818"/>
                  <a:gd name="connsiteX1" fmla="*/ 10793 w 123817"/>
                  <a:gd name="connsiteY1" fmla="*/ 124080 h 123818"/>
                  <a:gd name="connsiteX2" fmla="*/ 6849 w 123817"/>
                  <a:gd name="connsiteY2" fmla="*/ 123285 h 123818"/>
                  <a:gd name="connsiteX3" fmla="*/ 3667 w 123817"/>
                  <a:gd name="connsiteY3" fmla="*/ 121131 h 123818"/>
                  <a:gd name="connsiteX4" fmla="*/ 1513 w 123817"/>
                  <a:gd name="connsiteY4" fmla="*/ 117949 h 123818"/>
                  <a:gd name="connsiteX5" fmla="*/ 718 w 123817"/>
                  <a:gd name="connsiteY5" fmla="*/ 114005 h 123818"/>
                  <a:gd name="connsiteX6" fmla="*/ 718 w 123817"/>
                  <a:gd name="connsiteY6" fmla="*/ 10337 h 123818"/>
                  <a:gd name="connsiteX7" fmla="*/ 1513 w 123817"/>
                  <a:gd name="connsiteY7" fmla="*/ 6427 h 123818"/>
                  <a:gd name="connsiteX8" fmla="*/ 3667 w 123817"/>
                  <a:gd name="connsiteY8" fmla="*/ 3212 h 123818"/>
                  <a:gd name="connsiteX9" fmla="*/ 6849 w 123817"/>
                  <a:gd name="connsiteY9" fmla="*/ 1058 h 123818"/>
                  <a:gd name="connsiteX10" fmla="*/ 10793 w 123817"/>
                  <a:gd name="connsiteY10" fmla="*/ 262 h 123818"/>
                  <a:gd name="connsiteX11" fmla="*/ 114461 w 123817"/>
                  <a:gd name="connsiteY11" fmla="*/ 262 h 123818"/>
                  <a:gd name="connsiteX12" fmla="*/ 118371 w 123817"/>
                  <a:gd name="connsiteY12" fmla="*/ 1058 h 123818"/>
                  <a:gd name="connsiteX13" fmla="*/ 121586 w 123817"/>
                  <a:gd name="connsiteY13" fmla="*/ 3212 h 123818"/>
                  <a:gd name="connsiteX14" fmla="*/ 123740 w 123817"/>
                  <a:gd name="connsiteY14" fmla="*/ 6427 h 123818"/>
                  <a:gd name="connsiteX15" fmla="*/ 124535 w 123817"/>
                  <a:gd name="connsiteY15" fmla="*/ 10337 h 123818"/>
                  <a:gd name="connsiteX16" fmla="*/ 124535 w 123817"/>
                  <a:gd name="connsiteY16" fmla="*/ 114005 h 123818"/>
                  <a:gd name="connsiteX17" fmla="*/ 123740 w 123817"/>
                  <a:gd name="connsiteY17" fmla="*/ 117949 h 123818"/>
                  <a:gd name="connsiteX18" fmla="*/ 121586 w 123817"/>
                  <a:gd name="connsiteY18" fmla="*/ 121131 h 123818"/>
                  <a:gd name="connsiteX19" fmla="*/ 118371 w 123817"/>
                  <a:gd name="connsiteY19" fmla="*/ 123285 h 123818"/>
                  <a:gd name="connsiteX20" fmla="*/ 114461 w 123817"/>
                  <a:gd name="connsiteY20" fmla="*/ 124080 h 12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3817" h="123818">
                    <a:moveTo>
                      <a:pt x="114461" y="124080"/>
                    </a:moveTo>
                    <a:lnTo>
                      <a:pt x="10793" y="124080"/>
                    </a:lnTo>
                    <a:cubicBezTo>
                      <a:pt x="9379" y="124080"/>
                      <a:pt x="8064" y="123815"/>
                      <a:pt x="6849" y="123285"/>
                    </a:cubicBezTo>
                    <a:cubicBezTo>
                      <a:pt x="5634" y="122754"/>
                      <a:pt x="4573" y="122036"/>
                      <a:pt x="3667" y="121131"/>
                    </a:cubicBezTo>
                    <a:cubicBezTo>
                      <a:pt x="2762" y="120225"/>
                      <a:pt x="2043" y="119164"/>
                      <a:pt x="1513" y="117949"/>
                    </a:cubicBezTo>
                    <a:cubicBezTo>
                      <a:pt x="983" y="116734"/>
                      <a:pt x="718" y="115419"/>
                      <a:pt x="718" y="114005"/>
                    </a:cubicBezTo>
                    <a:lnTo>
                      <a:pt x="718" y="10337"/>
                    </a:lnTo>
                    <a:cubicBezTo>
                      <a:pt x="718" y="8967"/>
                      <a:pt x="983" y="7664"/>
                      <a:pt x="1513" y="6427"/>
                    </a:cubicBezTo>
                    <a:cubicBezTo>
                      <a:pt x="2043" y="5190"/>
                      <a:pt x="2762" y="4117"/>
                      <a:pt x="3667" y="3212"/>
                    </a:cubicBezTo>
                    <a:cubicBezTo>
                      <a:pt x="4573" y="2306"/>
                      <a:pt x="5634" y="1588"/>
                      <a:pt x="6849" y="1058"/>
                    </a:cubicBezTo>
                    <a:cubicBezTo>
                      <a:pt x="8064" y="527"/>
                      <a:pt x="9379" y="262"/>
                      <a:pt x="10793" y="262"/>
                    </a:cubicBezTo>
                    <a:lnTo>
                      <a:pt x="114461" y="262"/>
                    </a:lnTo>
                    <a:cubicBezTo>
                      <a:pt x="115831" y="262"/>
                      <a:pt x="117134" y="527"/>
                      <a:pt x="118371" y="1058"/>
                    </a:cubicBezTo>
                    <a:cubicBezTo>
                      <a:pt x="119609" y="1588"/>
                      <a:pt x="120680" y="2306"/>
                      <a:pt x="121586" y="3212"/>
                    </a:cubicBezTo>
                    <a:cubicBezTo>
                      <a:pt x="122492" y="4117"/>
                      <a:pt x="123210" y="5190"/>
                      <a:pt x="123740" y="6427"/>
                    </a:cubicBezTo>
                    <a:cubicBezTo>
                      <a:pt x="124270" y="7664"/>
                      <a:pt x="124535" y="8967"/>
                      <a:pt x="124535" y="10337"/>
                    </a:cubicBezTo>
                    <a:lnTo>
                      <a:pt x="124535" y="114005"/>
                    </a:lnTo>
                    <a:cubicBezTo>
                      <a:pt x="124535" y="115419"/>
                      <a:pt x="124270" y="116734"/>
                      <a:pt x="123740" y="117949"/>
                    </a:cubicBezTo>
                    <a:cubicBezTo>
                      <a:pt x="123210" y="119164"/>
                      <a:pt x="122492" y="120225"/>
                      <a:pt x="121586" y="121131"/>
                    </a:cubicBezTo>
                    <a:cubicBezTo>
                      <a:pt x="120680" y="122036"/>
                      <a:pt x="119609" y="122754"/>
                      <a:pt x="118371" y="123285"/>
                    </a:cubicBezTo>
                    <a:cubicBezTo>
                      <a:pt x="117134" y="123815"/>
                      <a:pt x="115831" y="124080"/>
                      <a:pt x="114461" y="1240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7" name="フリーフォーム: 図形 136">
                <a:extLst>
                  <a:ext uri="{FF2B5EF4-FFF2-40B4-BE49-F238E27FC236}">
                    <a16:creationId xmlns:a16="http://schemas.microsoft.com/office/drawing/2014/main" id="{693B7CE8-C60E-4644-81CE-7B1968C1C5F9}"/>
                  </a:ext>
                </a:extLst>
              </p:cNvPr>
              <p:cNvSpPr/>
              <p:nvPr/>
            </p:nvSpPr>
            <p:spPr>
              <a:xfrm>
                <a:off x="9474735" y="4187699"/>
                <a:ext cx="110696" cy="81578"/>
              </a:xfrm>
              <a:custGeom>
                <a:avLst/>
                <a:gdLst>
                  <a:gd name="connsiteX0" fmla="*/ 35252 w 95249"/>
                  <a:gd name="connsiteY0" fmla="*/ 66943 h 66681"/>
                  <a:gd name="connsiteX1" fmla="*/ 30214 w 95249"/>
                  <a:gd name="connsiteY1" fmla="*/ 64889 h 66681"/>
                  <a:gd name="connsiteX2" fmla="*/ 2839 w 95249"/>
                  <a:gd name="connsiteY2" fmla="*/ 38044 h 66681"/>
                  <a:gd name="connsiteX3" fmla="*/ 718 w 95249"/>
                  <a:gd name="connsiteY3" fmla="*/ 33072 h 66681"/>
                  <a:gd name="connsiteX4" fmla="*/ 1281 w 95249"/>
                  <a:gd name="connsiteY4" fmla="*/ 30322 h 66681"/>
                  <a:gd name="connsiteX5" fmla="*/ 2839 w 95249"/>
                  <a:gd name="connsiteY5" fmla="*/ 28101 h 66681"/>
                  <a:gd name="connsiteX6" fmla="*/ 5126 w 95249"/>
                  <a:gd name="connsiteY6" fmla="*/ 26610 h 66681"/>
                  <a:gd name="connsiteX7" fmla="*/ 7876 w 95249"/>
                  <a:gd name="connsiteY7" fmla="*/ 26046 h 66681"/>
                  <a:gd name="connsiteX8" fmla="*/ 10594 w 95249"/>
                  <a:gd name="connsiteY8" fmla="*/ 26577 h 66681"/>
                  <a:gd name="connsiteX9" fmla="*/ 12914 w 95249"/>
                  <a:gd name="connsiteY9" fmla="*/ 28101 h 66681"/>
                  <a:gd name="connsiteX10" fmla="*/ 35252 w 95249"/>
                  <a:gd name="connsiteY10" fmla="*/ 50041 h 66681"/>
                  <a:gd name="connsiteX11" fmla="*/ 83837 w 95249"/>
                  <a:gd name="connsiteY11" fmla="*/ 2317 h 66681"/>
                  <a:gd name="connsiteX12" fmla="*/ 86158 w 95249"/>
                  <a:gd name="connsiteY12" fmla="*/ 792 h 66681"/>
                  <a:gd name="connsiteX13" fmla="*/ 88875 w 95249"/>
                  <a:gd name="connsiteY13" fmla="*/ 262 h 66681"/>
                  <a:gd name="connsiteX14" fmla="*/ 91626 w 95249"/>
                  <a:gd name="connsiteY14" fmla="*/ 825 h 66681"/>
                  <a:gd name="connsiteX15" fmla="*/ 93880 w 95249"/>
                  <a:gd name="connsiteY15" fmla="*/ 2317 h 66681"/>
                  <a:gd name="connsiteX16" fmla="*/ 95404 w 95249"/>
                  <a:gd name="connsiteY16" fmla="*/ 4537 h 66681"/>
                  <a:gd name="connsiteX17" fmla="*/ 95967 w 95249"/>
                  <a:gd name="connsiteY17" fmla="*/ 7288 h 66681"/>
                  <a:gd name="connsiteX18" fmla="*/ 93912 w 95249"/>
                  <a:gd name="connsiteY18" fmla="*/ 12193 h 66681"/>
                  <a:gd name="connsiteX19" fmla="*/ 40289 w 95249"/>
                  <a:gd name="connsiteY19" fmla="*/ 64889 h 66681"/>
                  <a:gd name="connsiteX20" fmla="*/ 37969 w 95249"/>
                  <a:gd name="connsiteY20" fmla="*/ 66413 h 66681"/>
                  <a:gd name="connsiteX21" fmla="*/ 35252 w 95249"/>
                  <a:gd name="connsiteY21" fmla="*/ 66943 h 66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5249" h="66681">
                    <a:moveTo>
                      <a:pt x="35252" y="66943"/>
                    </a:moveTo>
                    <a:cubicBezTo>
                      <a:pt x="33351" y="66943"/>
                      <a:pt x="31672" y="66258"/>
                      <a:pt x="30214" y="64889"/>
                    </a:cubicBezTo>
                    <a:lnTo>
                      <a:pt x="2839" y="38044"/>
                    </a:lnTo>
                    <a:cubicBezTo>
                      <a:pt x="1425" y="36630"/>
                      <a:pt x="718" y="34973"/>
                      <a:pt x="718" y="33072"/>
                    </a:cubicBezTo>
                    <a:cubicBezTo>
                      <a:pt x="718" y="32100"/>
                      <a:pt x="906" y="31183"/>
                      <a:pt x="1281" y="30322"/>
                    </a:cubicBezTo>
                    <a:cubicBezTo>
                      <a:pt x="1657" y="29460"/>
                      <a:pt x="2176" y="28720"/>
                      <a:pt x="2839" y="28101"/>
                    </a:cubicBezTo>
                    <a:cubicBezTo>
                      <a:pt x="3502" y="27483"/>
                      <a:pt x="4264" y="26985"/>
                      <a:pt x="5126" y="26610"/>
                    </a:cubicBezTo>
                    <a:cubicBezTo>
                      <a:pt x="5987" y="26234"/>
                      <a:pt x="6904" y="26046"/>
                      <a:pt x="7876" y="26046"/>
                    </a:cubicBezTo>
                    <a:cubicBezTo>
                      <a:pt x="8804" y="26046"/>
                      <a:pt x="9710" y="26223"/>
                      <a:pt x="10594" y="26577"/>
                    </a:cubicBezTo>
                    <a:cubicBezTo>
                      <a:pt x="11478" y="26930"/>
                      <a:pt x="12251" y="27438"/>
                      <a:pt x="12914" y="28101"/>
                    </a:cubicBezTo>
                    <a:lnTo>
                      <a:pt x="35252" y="50041"/>
                    </a:lnTo>
                    <a:lnTo>
                      <a:pt x="83837" y="2317"/>
                    </a:lnTo>
                    <a:cubicBezTo>
                      <a:pt x="84501" y="1654"/>
                      <a:pt x="85273" y="1146"/>
                      <a:pt x="86158" y="792"/>
                    </a:cubicBezTo>
                    <a:cubicBezTo>
                      <a:pt x="87041" y="439"/>
                      <a:pt x="87947" y="262"/>
                      <a:pt x="88875" y="262"/>
                    </a:cubicBezTo>
                    <a:cubicBezTo>
                      <a:pt x="89847" y="262"/>
                      <a:pt x="90764" y="450"/>
                      <a:pt x="91626" y="825"/>
                    </a:cubicBezTo>
                    <a:cubicBezTo>
                      <a:pt x="92488" y="1201"/>
                      <a:pt x="93239" y="1698"/>
                      <a:pt x="93880" y="2317"/>
                    </a:cubicBezTo>
                    <a:cubicBezTo>
                      <a:pt x="94520" y="2936"/>
                      <a:pt x="95028" y="3676"/>
                      <a:pt x="95404" y="4537"/>
                    </a:cubicBezTo>
                    <a:cubicBezTo>
                      <a:pt x="95779" y="5399"/>
                      <a:pt x="95967" y="6316"/>
                      <a:pt x="95967" y="7288"/>
                    </a:cubicBezTo>
                    <a:cubicBezTo>
                      <a:pt x="95967" y="9188"/>
                      <a:pt x="95282" y="10823"/>
                      <a:pt x="93912" y="12193"/>
                    </a:cubicBezTo>
                    <a:lnTo>
                      <a:pt x="40289" y="64889"/>
                    </a:lnTo>
                    <a:cubicBezTo>
                      <a:pt x="39626" y="65551"/>
                      <a:pt x="38853" y="66060"/>
                      <a:pt x="37969" y="66413"/>
                    </a:cubicBezTo>
                    <a:cubicBezTo>
                      <a:pt x="37085" y="66767"/>
                      <a:pt x="36180" y="66943"/>
                      <a:pt x="35252" y="66943"/>
                    </a:cubicBezTo>
                    <a:close/>
                  </a:path>
                </a:pathLst>
              </a:custGeom>
              <a:solidFill>
                <a:srgbClr val="F4F4F4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8" name="フリーフォーム: 図形 137">
                <a:extLst>
                  <a:ext uri="{FF2B5EF4-FFF2-40B4-BE49-F238E27FC236}">
                    <a16:creationId xmlns:a16="http://schemas.microsoft.com/office/drawing/2014/main" id="{BD925256-AAA3-4EA9-B274-6F0F2651C651}"/>
                  </a:ext>
                </a:extLst>
              </p:cNvPr>
              <p:cNvSpPr/>
              <p:nvPr/>
            </p:nvSpPr>
            <p:spPr>
              <a:xfrm>
                <a:off x="3393428" y="4823347"/>
                <a:ext cx="1383467" cy="523779"/>
              </a:xfrm>
              <a:custGeom>
                <a:avLst/>
                <a:gdLst>
                  <a:gd name="connsiteX0" fmla="*/ 0 w 1190413"/>
                  <a:gd name="connsiteY0" fmla="*/ 0 h 428131"/>
                  <a:gd name="connsiteX1" fmla="*/ 1190413 w 1190413"/>
                  <a:gd name="connsiteY1" fmla="*/ 0 h 428131"/>
                  <a:gd name="connsiteX2" fmla="*/ 1190413 w 1190413"/>
                  <a:gd name="connsiteY2" fmla="*/ 428131 h 428131"/>
                  <a:gd name="connsiteX3" fmla="*/ 0 w 1190413"/>
                  <a:gd name="connsiteY3" fmla="*/ 428131 h 428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413" h="428131">
                    <a:moveTo>
                      <a:pt x="0" y="0"/>
                    </a:moveTo>
                    <a:lnTo>
                      <a:pt x="1190413" y="0"/>
                    </a:lnTo>
                    <a:lnTo>
                      <a:pt x="1190413" y="428131"/>
                    </a:lnTo>
                    <a:lnTo>
                      <a:pt x="0" y="428131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39" name="テキスト ボックス 136">
                <a:extLst>
                  <a:ext uri="{FF2B5EF4-FFF2-40B4-BE49-F238E27FC236}">
                    <a16:creationId xmlns:a16="http://schemas.microsoft.com/office/drawing/2014/main" id="{35F947D7-209F-4311-B2A0-D3E0E4BA0B4F}"/>
                  </a:ext>
                </a:extLst>
              </p:cNvPr>
              <p:cNvSpPr txBox="1"/>
              <p:nvPr/>
            </p:nvSpPr>
            <p:spPr>
              <a:xfrm>
                <a:off x="3363964" y="4792964"/>
                <a:ext cx="112271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食器用洗剤</a:t>
                </a:r>
              </a:p>
            </p:txBody>
          </p:sp>
          <p:sp>
            <p:nvSpPr>
              <p:cNvPr id="140" name="テキスト ボックス 137">
                <a:extLst>
                  <a:ext uri="{FF2B5EF4-FFF2-40B4-BE49-F238E27FC236}">
                    <a16:creationId xmlns:a16="http://schemas.microsoft.com/office/drawing/2014/main" id="{E819D4A3-7A06-4421-B9D0-359DF2136AE7}"/>
                  </a:ext>
                </a:extLst>
              </p:cNvPr>
              <p:cNvSpPr txBox="1"/>
              <p:nvPr/>
            </p:nvSpPr>
            <p:spPr>
              <a:xfrm>
                <a:off x="3363964" y="5022916"/>
                <a:ext cx="540202" cy="2651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740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ジョイ</a:t>
                </a:r>
              </a:p>
            </p:txBody>
          </p:sp>
          <p:sp>
            <p:nvSpPr>
              <p:cNvPr id="141" name="フリーフォーム: 図形 140">
                <a:extLst>
                  <a:ext uri="{FF2B5EF4-FFF2-40B4-BE49-F238E27FC236}">
                    <a16:creationId xmlns:a16="http://schemas.microsoft.com/office/drawing/2014/main" id="{D786493D-3F57-4ADC-904A-D6E7056E6D62}"/>
                  </a:ext>
                </a:extLst>
              </p:cNvPr>
              <p:cNvSpPr/>
              <p:nvPr/>
            </p:nvSpPr>
            <p:spPr>
              <a:xfrm>
                <a:off x="5699206" y="4836122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2" name="テキスト ボックス 139">
                <a:extLst>
                  <a:ext uri="{FF2B5EF4-FFF2-40B4-BE49-F238E27FC236}">
                    <a16:creationId xmlns:a16="http://schemas.microsoft.com/office/drawing/2014/main" id="{E9CD8C37-6C73-4B03-AE1C-1CC442FFB274}"/>
                  </a:ext>
                </a:extLst>
              </p:cNvPr>
              <p:cNvSpPr txBox="1"/>
              <p:nvPr/>
            </p:nvSpPr>
            <p:spPr>
              <a:xfrm>
                <a:off x="5667001" y="4805739"/>
                <a:ext cx="30962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0</a:t>
                </a:r>
              </a:p>
            </p:txBody>
          </p:sp>
          <p:sp>
            <p:nvSpPr>
              <p:cNvPr id="143" name="テキスト ボックス 140">
                <a:extLst>
                  <a:ext uri="{FF2B5EF4-FFF2-40B4-BE49-F238E27FC236}">
                    <a16:creationId xmlns:a16="http://schemas.microsoft.com/office/drawing/2014/main" id="{1CC8FA10-A90D-42AE-94F8-F1B17D8BBFA2}"/>
                  </a:ext>
                </a:extLst>
              </p:cNvPr>
              <p:cNvSpPr txBox="1"/>
              <p:nvPr/>
            </p:nvSpPr>
            <p:spPr>
              <a:xfrm>
                <a:off x="5768131" y="4805739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６</a:t>
                </a:r>
              </a:p>
            </p:txBody>
          </p:sp>
          <p:sp>
            <p:nvSpPr>
              <p:cNvPr id="144" name="テキスト ボックス 141">
                <a:extLst>
                  <a:ext uri="{FF2B5EF4-FFF2-40B4-BE49-F238E27FC236}">
                    <a16:creationId xmlns:a16="http://schemas.microsoft.com/office/drawing/2014/main" id="{9168D5FA-5CB8-4704-9F96-DA5AFC9D4167}"/>
                  </a:ext>
                </a:extLst>
              </p:cNvPr>
              <p:cNvSpPr txBox="1"/>
              <p:nvPr/>
            </p:nvSpPr>
            <p:spPr>
              <a:xfrm>
                <a:off x="5950166" y="4805739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/1</a:t>
                </a:r>
              </a:p>
            </p:txBody>
          </p:sp>
          <p:sp>
            <p:nvSpPr>
              <p:cNvPr id="145" name="テキスト ボックス 142">
                <a:extLst>
                  <a:ext uri="{FF2B5EF4-FFF2-40B4-BE49-F238E27FC236}">
                    <a16:creationId xmlns:a16="http://schemas.microsoft.com/office/drawing/2014/main" id="{CD437DF4-3B68-4491-9800-BA818A948299}"/>
                  </a:ext>
                </a:extLst>
              </p:cNvPr>
              <p:cNvSpPr txBox="1"/>
              <p:nvPr/>
            </p:nvSpPr>
            <p:spPr>
              <a:xfrm>
                <a:off x="6139787" y="4805739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９</a:t>
                </a:r>
              </a:p>
            </p:txBody>
          </p:sp>
          <p:sp>
            <p:nvSpPr>
              <p:cNvPr id="146" name="フリーフォーム: 図形 145">
                <a:extLst>
                  <a:ext uri="{FF2B5EF4-FFF2-40B4-BE49-F238E27FC236}">
                    <a16:creationId xmlns:a16="http://schemas.microsoft.com/office/drawing/2014/main" id="{340F1799-0E9E-4920-B621-C3EE31B8871F}"/>
                  </a:ext>
                </a:extLst>
              </p:cNvPr>
              <p:cNvSpPr/>
              <p:nvPr/>
            </p:nvSpPr>
            <p:spPr>
              <a:xfrm>
                <a:off x="7555965" y="4810573"/>
                <a:ext cx="1577637" cy="357702"/>
              </a:xfrm>
              <a:custGeom>
                <a:avLst/>
                <a:gdLst>
                  <a:gd name="connsiteX0" fmla="*/ 0 w 1357488"/>
                  <a:gd name="connsiteY0" fmla="*/ 0 h 292382"/>
                  <a:gd name="connsiteX1" fmla="*/ 1357489 w 1357488"/>
                  <a:gd name="connsiteY1" fmla="*/ 0 h 292382"/>
                  <a:gd name="connsiteX2" fmla="*/ 1357489 w 1357488"/>
                  <a:gd name="connsiteY2" fmla="*/ 292382 h 292382"/>
                  <a:gd name="connsiteX3" fmla="*/ 0 w 1357488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7488" h="292382">
                    <a:moveTo>
                      <a:pt x="0" y="0"/>
                    </a:moveTo>
                    <a:lnTo>
                      <a:pt x="1357489" y="0"/>
                    </a:lnTo>
                    <a:lnTo>
                      <a:pt x="1357489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7" name="テキスト ボックス 144">
                <a:extLst>
                  <a:ext uri="{FF2B5EF4-FFF2-40B4-BE49-F238E27FC236}">
                    <a16:creationId xmlns:a16="http://schemas.microsoft.com/office/drawing/2014/main" id="{F658B263-8F82-43D0-B170-6495D2D32F9C}"/>
                  </a:ext>
                </a:extLst>
              </p:cNvPr>
              <p:cNvSpPr txBox="1"/>
              <p:nvPr/>
            </p:nvSpPr>
            <p:spPr>
              <a:xfrm>
                <a:off x="7527959" y="4780188"/>
                <a:ext cx="9406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あと〇日</a:t>
                </a:r>
              </a:p>
            </p:txBody>
          </p:sp>
          <p:sp>
            <p:nvSpPr>
              <p:cNvPr id="148" name="フリーフォーム: 図形 147">
                <a:extLst>
                  <a:ext uri="{FF2B5EF4-FFF2-40B4-BE49-F238E27FC236}">
                    <a16:creationId xmlns:a16="http://schemas.microsoft.com/office/drawing/2014/main" id="{19D9DE31-BD1E-4823-BD66-987D80CEDFE1}"/>
                  </a:ext>
                </a:extLst>
              </p:cNvPr>
              <p:cNvSpPr/>
              <p:nvPr/>
            </p:nvSpPr>
            <p:spPr>
              <a:xfrm>
                <a:off x="4934659" y="4912774"/>
                <a:ext cx="533969" cy="306602"/>
              </a:xfrm>
              <a:custGeom>
                <a:avLst/>
                <a:gdLst>
                  <a:gd name="connsiteX0" fmla="*/ 0 w 459457"/>
                  <a:gd name="connsiteY0" fmla="*/ 0 h 250613"/>
                  <a:gd name="connsiteX1" fmla="*/ 459458 w 459457"/>
                  <a:gd name="connsiteY1" fmla="*/ 0 h 250613"/>
                  <a:gd name="connsiteX2" fmla="*/ 459458 w 459457"/>
                  <a:gd name="connsiteY2" fmla="*/ 250613 h 250613"/>
                  <a:gd name="connsiteX3" fmla="*/ 0 w 459457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457" h="250613">
                    <a:moveTo>
                      <a:pt x="0" y="0"/>
                    </a:moveTo>
                    <a:lnTo>
                      <a:pt x="459458" y="0"/>
                    </a:lnTo>
                    <a:lnTo>
                      <a:pt x="459458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49" name="テキスト ボックス 146">
                <a:extLst>
                  <a:ext uri="{FF2B5EF4-FFF2-40B4-BE49-F238E27FC236}">
                    <a16:creationId xmlns:a16="http://schemas.microsoft.com/office/drawing/2014/main" id="{53449522-FEBB-42A7-BCCE-00BD4A61EAED}"/>
                  </a:ext>
                </a:extLst>
              </p:cNvPr>
              <p:cNvSpPr txBox="1"/>
              <p:nvPr/>
            </p:nvSpPr>
            <p:spPr>
              <a:xfrm>
                <a:off x="4896398" y="4882389"/>
                <a:ext cx="503794" cy="316269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987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詳細</a:t>
                </a:r>
              </a:p>
            </p:txBody>
          </p:sp>
          <p:sp>
            <p:nvSpPr>
              <p:cNvPr id="150" name="フリーフォーム: 図形 149">
                <a:extLst>
                  <a:ext uri="{FF2B5EF4-FFF2-40B4-BE49-F238E27FC236}">
                    <a16:creationId xmlns:a16="http://schemas.microsoft.com/office/drawing/2014/main" id="{A7F32E15-F55E-44A9-B248-3218FF7AEC36}"/>
                  </a:ext>
                </a:extLst>
              </p:cNvPr>
              <p:cNvSpPr/>
              <p:nvPr/>
            </p:nvSpPr>
            <p:spPr>
              <a:xfrm>
                <a:off x="9352046" y="4810573"/>
                <a:ext cx="412612" cy="344928"/>
              </a:xfrm>
              <a:custGeom>
                <a:avLst/>
                <a:gdLst>
                  <a:gd name="connsiteX0" fmla="*/ 0 w 355035"/>
                  <a:gd name="connsiteY0" fmla="*/ 0 h 281940"/>
                  <a:gd name="connsiteX1" fmla="*/ 355036 w 355035"/>
                  <a:gd name="connsiteY1" fmla="*/ 0 h 281940"/>
                  <a:gd name="connsiteX2" fmla="*/ 355036 w 355035"/>
                  <a:gd name="connsiteY2" fmla="*/ 281940 h 281940"/>
                  <a:gd name="connsiteX3" fmla="*/ 0 w 355035"/>
                  <a:gd name="connsiteY3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035" h="281940">
                    <a:moveTo>
                      <a:pt x="0" y="0"/>
                    </a:moveTo>
                    <a:lnTo>
                      <a:pt x="355036" y="0"/>
                    </a:lnTo>
                    <a:lnTo>
                      <a:pt x="355036" y="281940"/>
                    </a:lnTo>
                    <a:lnTo>
                      <a:pt x="0" y="281940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1" name="フリーフォーム: 図形 150">
                <a:extLst>
                  <a:ext uri="{FF2B5EF4-FFF2-40B4-BE49-F238E27FC236}">
                    <a16:creationId xmlns:a16="http://schemas.microsoft.com/office/drawing/2014/main" id="{197009BB-F270-4D12-A54D-15A437539993}"/>
                  </a:ext>
                </a:extLst>
              </p:cNvPr>
              <p:cNvSpPr/>
              <p:nvPr/>
            </p:nvSpPr>
            <p:spPr>
              <a:xfrm>
                <a:off x="9452627" y="4862315"/>
                <a:ext cx="154990" cy="163156"/>
              </a:xfrm>
              <a:custGeom>
                <a:avLst/>
                <a:gdLst>
                  <a:gd name="connsiteX0" fmla="*/ 718 w 133362"/>
                  <a:gd name="connsiteY0" fmla="*/ 15165 h 133362"/>
                  <a:gd name="connsiteX1" fmla="*/ 1878 w 133362"/>
                  <a:gd name="connsiteY1" fmla="*/ 9399 h 133362"/>
                  <a:gd name="connsiteX2" fmla="*/ 5059 w 133362"/>
                  <a:gd name="connsiteY2" fmla="*/ 4660 h 133362"/>
                  <a:gd name="connsiteX3" fmla="*/ 9766 w 133362"/>
                  <a:gd name="connsiteY3" fmla="*/ 1478 h 133362"/>
                  <a:gd name="connsiteX4" fmla="*/ 15565 w 133362"/>
                  <a:gd name="connsiteY4" fmla="*/ 318 h 133362"/>
                  <a:gd name="connsiteX5" fmla="*/ 119233 w 133362"/>
                  <a:gd name="connsiteY5" fmla="*/ 318 h 133362"/>
                  <a:gd name="connsiteX6" fmla="*/ 124999 w 133362"/>
                  <a:gd name="connsiteY6" fmla="*/ 1478 h 133362"/>
                  <a:gd name="connsiteX7" fmla="*/ 129739 w 133362"/>
                  <a:gd name="connsiteY7" fmla="*/ 4660 h 133362"/>
                  <a:gd name="connsiteX8" fmla="*/ 132921 w 133362"/>
                  <a:gd name="connsiteY8" fmla="*/ 9399 h 133362"/>
                  <a:gd name="connsiteX9" fmla="*/ 134080 w 133362"/>
                  <a:gd name="connsiteY9" fmla="*/ 15165 h 133362"/>
                  <a:gd name="connsiteX10" fmla="*/ 134080 w 133362"/>
                  <a:gd name="connsiteY10" fmla="*/ 118833 h 133362"/>
                  <a:gd name="connsiteX11" fmla="*/ 132921 w 133362"/>
                  <a:gd name="connsiteY11" fmla="*/ 124633 h 133362"/>
                  <a:gd name="connsiteX12" fmla="*/ 129739 w 133362"/>
                  <a:gd name="connsiteY12" fmla="*/ 129339 h 133362"/>
                  <a:gd name="connsiteX13" fmla="*/ 124999 w 133362"/>
                  <a:gd name="connsiteY13" fmla="*/ 132521 h 133362"/>
                  <a:gd name="connsiteX14" fmla="*/ 119233 w 133362"/>
                  <a:gd name="connsiteY14" fmla="*/ 133681 h 133362"/>
                  <a:gd name="connsiteX15" fmla="*/ 15565 w 133362"/>
                  <a:gd name="connsiteY15" fmla="*/ 133681 h 133362"/>
                  <a:gd name="connsiteX16" fmla="*/ 9766 w 133362"/>
                  <a:gd name="connsiteY16" fmla="*/ 132521 h 133362"/>
                  <a:gd name="connsiteX17" fmla="*/ 5059 w 133362"/>
                  <a:gd name="connsiteY17" fmla="*/ 129339 h 133362"/>
                  <a:gd name="connsiteX18" fmla="*/ 1878 w 133362"/>
                  <a:gd name="connsiteY18" fmla="*/ 124633 h 133362"/>
                  <a:gd name="connsiteX19" fmla="*/ 718 w 133362"/>
                  <a:gd name="connsiteY19" fmla="*/ 118833 h 1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3362" h="133362">
                    <a:moveTo>
                      <a:pt x="718" y="15165"/>
                    </a:moveTo>
                    <a:cubicBezTo>
                      <a:pt x="718" y="13133"/>
                      <a:pt x="1104" y="11210"/>
                      <a:pt x="1878" y="9399"/>
                    </a:cubicBezTo>
                    <a:cubicBezTo>
                      <a:pt x="2651" y="7587"/>
                      <a:pt x="3712" y="6007"/>
                      <a:pt x="5059" y="4660"/>
                    </a:cubicBezTo>
                    <a:cubicBezTo>
                      <a:pt x="6407" y="3312"/>
                      <a:pt x="7976" y="2251"/>
                      <a:pt x="9766" y="1478"/>
                    </a:cubicBezTo>
                    <a:cubicBezTo>
                      <a:pt x="11555" y="704"/>
                      <a:pt x="13488" y="318"/>
                      <a:pt x="15565" y="318"/>
                    </a:cubicBezTo>
                    <a:lnTo>
                      <a:pt x="119233" y="318"/>
                    </a:lnTo>
                    <a:cubicBezTo>
                      <a:pt x="121265" y="318"/>
                      <a:pt x="123188" y="704"/>
                      <a:pt x="124999" y="1478"/>
                    </a:cubicBezTo>
                    <a:cubicBezTo>
                      <a:pt x="126811" y="2251"/>
                      <a:pt x="128391" y="3312"/>
                      <a:pt x="129739" y="4660"/>
                    </a:cubicBezTo>
                    <a:cubicBezTo>
                      <a:pt x="131086" y="6007"/>
                      <a:pt x="132147" y="7587"/>
                      <a:pt x="132921" y="9399"/>
                    </a:cubicBezTo>
                    <a:cubicBezTo>
                      <a:pt x="133694" y="11210"/>
                      <a:pt x="134080" y="13133"/>
                      <a:pt x="134080" y="15165"/>
                    </a:cubicBezTo>
                    <a:lnTo>
                      <a:pt x="134080" y="118833"/>
                    </a:lnTo>
                    <a:cubicBezTo>
                      <a:pt x="134080" y="120910"/>
                      <a:pt x="133694" y="122843"/>
                      <a:pt x="132921" y="124633"/>
                    </a:cubicBezTo>
                    <a:cubicBezTo>
                      <a:pt x="132147" y="126423"/>
                      <a:pt x="131086" y="127991"/>
                      <a:pt x="129739" y="129339"/>
                    </a:cubicBezTo>
                    <a:cubicBezTo>
                      <a:pt x="128391" y="130687"/>
                      <a:pt x="126811" y="131747"/>
                      <a:pt x="124999" y="132521"/>
                    </a:cubicBezTo>
                    <a:cubicBezTo>
                      <a:pt x="123188" y="133294"/>
                      <a:pt x="121265" y="133681"/>
                      <a:pt x="119233" y="133681"/>
                    </a:cubicBezTo>
                    <a:lnTo>
                      <a:pt x="15565" y="133681"/>
                    </a:lnTo>
                    <a:cubicBezTo>
                      <a:pt x="13488" y="133681"/>
                      <a:pt x="11555" y="133294"/>
                      <a:pt x="9766" y="132521"/>
                    </a:cubicBezTo>
                    <a:cubicBezTo>
                      <a:pt x="7976" y="131747"/>
                      <a:pt x="6407" y="130687"/>
                      <a:pt x="5059" y="129339"/>
                    </a:cubicBezTo>
                    <a:cubicBezTo>
                      <a:pt x="3712" y="127991"/>
                      <a:pt x="2651" y="126423"/>
                      <a:pt x="1878" y="124633"/>
                    </a:cubicBezTo>
                    <a:cubicBezTo>
                      <a:pt x="1104" y="122843"/>
                      <a:pt x="718" y="120910"/>
                      <a:pt x="718" y="118833"/>
                    </a:cubicBezTo>
                    <a:close/>
                  </a:path>
                </a:pathLst>
              </a:custGeom>
              <a:solidFill>
                <a:srgbClr val="636363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2" name="フリーフォーム: 図形 151">
                <a:extLst>
                  <a:ext uri="{FF2B5EF4-FFF2-40B4-BE49-F238E27FC236}">
                    <a16:creationId xmlns:a16="http://schemas.microsoft.com/office/drawing/2014/main" id="{4A001C21-DDCA-49DD-A3AA-26BAA819A788}"/>
                  </a:ext>
                </a:extLst>
              </p:cNvPr>
              <p:cNvSpPr/>
              <p:nvPr/>
            </p:nvSpPr>
            <p:spPr>
              <a:xfrm>
                <a:off x="9458173" y="4868153"/>
                <a:ext cx="143897" cy="151480"/>
              </a:xfrm>
              <a:custGeom>
                <a:avLst/>
                <a:gdLst>
                  <a:gd name="connsiteX0" fmla="*/ 114461 w 123817"/>
                  <a:gd name="connsiteY0" fmla="*/ 124136 h 123818"/>
                  <a:gd name="connsiteX1" fmla="*/ 10793 w 123817"/>
                  <a:gd name="connsiteY1" fmla="*/ 124136 h 123818"/>
                  <a:gd name="connsiteX2" fmla="*/ 6849 w 123817"/>
                  <a:gd name="connsiteY2" fmla="*/ 123341 h 123818"/>
                  <a:gd name="connsiteX3" fmla="*/ 3667 w 123817"/>
                  <a:gd name="connsiteY3" fmla="*/ 121187 h 123818"/>
                  <a:gd name="connsiteX4" fmla="*/ 1513 w 123817"/>
                  <a:gd name="connsiteY4" fmla="*/ 118005 h 123818"/>
                  <a:gd name="connsiteX5" fmla="*/ 718 w 123817"/>
                  <a:gd name="connsiteY5" fmla="*/ 114061 h 123818"/>
                  <a:gd name="connsiteX6" fmla="*/ 718 w 123817"/>
                  <a:gd name="connsiteY6" fmla="*/ 10393 h 123818"/>
                  <a:gd name="connsiteX7" fmla="*/ 1513 w 123817"/>
                  <a:gd name="connsiteY7" fmla="*/ 6483 h 123818"/>
                  <a:gd name="connsiteX8" fmla="*/ 3667 w 123817"/>
                  <a:gd name="connsiteY8" fmla="*/ 3268 h 123818"/>
                  <a:gd name="connsiteX9" fmla="*/ 6849 w 123817"/>
                  <a:gd name="connsiteY9" fmla="*/ 1114 h 123818"/>
                  <a:gd name="connsiteX10" fmla="*/ 10793 w 123817"/>
                  <a:gd name="connsiteY10" fmla="*/ 318 h 123818"/>
                  <a:gd name="connsiteX11" fmla="*/ 114461 w 123817"/>
                  <a:gd name="connsiteY11" fmla="*/ 318 h 123818"/>
                  <a:gd name="connsiteX12" fmla="*/ 118371 w 123817"/>
                  <a:gd name="connsiteY12" fmla="*/ 1114 h 123818"/>
                  <a:gd name="connsiteX13" fmla="*/ 121586 w 123817"/>
                  <a:gd name="connsiteY13" fmla="*/ 3268 h 123818"/>
                  <a:gd name="connsiteX14" fmla="*/ 123740 w 123817"/>
                  <a:gd name="connsiteY14" fmla="*/ 6483 h 123818"/>
                  <a:gd name="connsiteX15" fmla="*/ 124535 w 123817"/>
                  <a:gd name="connsiteY15" fmla="*/ 10393 h 123818"/>
                  <a:gd name="connsiteX16" fmla="*/ 124535 w 123817"/>
                  <a:gd name="connsiteY16" fmla="*/ 114061 h 123818"/>
                  <a:gd name="connsiteX17" fmla="*/ 123740 w 123817"/>
                  <a:gd name="connsiteY17" fmla="*/ 118005 h 123818"/>
                  <a:gd name="connsiteX18" fmla="*/ 121586 w 123817"/>
                  <a:gd name="connsiteY18" fmla="*/ 121187 h 123818"/>
                  <a:gd name="connsiteX19" fmla="*/ 118371 w 123817"/>
                  <a:gd name="connsiteY19" fmla="*/ 123341 h 123818"/>
                  <a:gd name="connsiteX20" fmla="*/ 114461 w 123817"/>
                  <a:gd name="connsiteY20" fmla="*/ 124136 h 12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3817" h="123818">
                    <a:moveTo>
                      <a:pt x="114461" y="124136"/>
                    </a:moveTo>
                    <a:lnTo>
                      <a:pt x="10793" y="124136"/>
                    </a:lnTo>
                    <a:cubicBezTo>
                      <a:pt x="9379" y="124136"/>
                      <a:pt x="8064" y="123871"/>
                      <a:pt x="6849" y="123341"/>
                    </a:cubicBezTo>
                    <a:cubicBezTo>
                      <a:pt x="5634" y="122810"/>
                      <a:pt x="4573" y="122092"/>
                      <a:pt x="3667" y="121187"/>
                    </a:cubicBezTo>
                    <a:cubicBezTo>
                      <a:pt x="2762" y="120281"/>
                      <a:pt x="2043" y="119220"/>
                      <a:pt x="1513" y="118005"/>
                    </a:cubicBezTo>
                    <a:cubicBezTo>
                      <a:pt x="983" y="116790"/>
                      <a:pt x="718" y="115475"/>
                      <a:pt x="718" y="114061"/>
                    </a:cubicBezTo>
                    <a:lnTo>
                      <a:pt x="718" y="10393"/>
                    </a:lnTo>
                    <a:cubicBezTo>
                      <a:pt x="718" y="9023"/>
                      <a:pt x="983" y="7720"/>
                      <a:pt x="1513" y="6483"/>
                    </a:cubicBezTo>
                    <a:cubicBezTo>
                      <a:pt x="2043" y="5246"/>
                      <a:pt x="2762" y="4173"/>
                      <a:pt x="3667" y="3268"/>
                    </a:cubicBezTo>
                    <a:cubicBezTo>
                      <a:pt x="4573" y="2362"/>
                      <a:pt x="5634" y="1644"/>
                      <a:pt x="6849" y="1114"/>
                    </a:cubicBezTo>
                    <a:cubicBezTo>
                      <a:pt x="8064" y="583"/>
                      <a:pt x="9379" y="318"/>
                      <a:pt x="10793" y="318"/>
                    </a:cubicBezTo>
                    <a:lnTo>
                      <a:pt x="114461" y="318"/>
                    </a:lnTo>
                    <a:cubicBezTo>
                      <a:pt x="115831" y="318"/>
                      <a:pt x="117134" y="583"/>
                      <a:pt x="118371" y="1114"/>
                    </a:cubicBezTo>
                    <a:cubicBezTo>
                      <a:pt x="119609" y="1644"/>
                      <a:pt x="120680" y="2362"/>
                      <a:pt x="121586" y="3268"/>
                    </a:cubicBezTo>
                    <a:cubicBezTo>
                      <a:pt x="122492" y="4173"/>
                      <a:pt x="123210" y="5246"/>
                      <a:pt x="123740" y="6483"/>
                    </a:cubicBezTo>
                    <a:cubicBezTo>
                      <a:pt x="124270" y="7720"/>
                      <a:pt x="124535" y="9023"/>
                      <a:pt x="124535" y="10393"/>
                    </a:cubicBezTo>
                    <a:lnTo>
                      <a:pt x="124535" y="114061"/>
                    </a:lnTo>
                    <a:cubicBezTo>
                      <a:pt x="124535" y="115475"/>
                      <a:pt x="124270" y="116790"/>
                      <a:pt x="123740" y="118005"/>
                    </a:cubicBezTo>
                    <a:cubicBezTo>
                      <a:pt x="123210" y="119220"/>
                      <a:pt x="122492" y="120281"/>
                      <a:pt x="121586" y="121187"/>
                    </a:cubicBezTo>
                    <a:cubicBezTo>
                      <a:pt x="120680" y="122092"/>
                      <a:pt x="119609" y="122810"/>
                      <a:pt x="118371" y="123341"/>
                    </a:cubicBezTo>
                    <a:cubicBezTo>
                      <a:pt x="117134" y="123871"/>
                      <a:pt x="115831" y="124136"/>
                      <a:pt x="114461" y="1241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3" name="フリーフォーム: 図形 152">
                <a:extLst>
                  <a:ext uri="{FF2B5EF4-FFF2-40B4-BE49-F238E27FC236}">
                    <a16:creationId xmlns:a16="http://schemas.microsoft.com/office/drawing/2014/main" id="{347D799C-1380-44E2-896C-5D33D3A1B166}"/>
                  </a:ext>
                </a:extLst>
              </p:cNvPr>
              <p:cNvSpPr/>
              <p:nvPr/>
            </p:nvSpPr>
            <p:spPr>
              <a:xfrm>
                <a:off x="9474735" y="4903105"/>
                <a:ext cx="110696" cy="81578"/>
              </a:xfrm>
              <a:custGeom>
                <a:avLst/>
                <a:gdLst>
                  <a:gd name="connsiteX0" fmla="*/ 35252 w 95249"/>
                  <a:gd name="connsiteY0" fmla="*/ 66999 h 66681"/>
                  <a:gd name="connsiteX1" fmla="*/ 30214 w 95249"/>
                  <a:gd name="connsiteY1" fmla="*/ 64945 h 66681"/>
                  <a:gd name="connsiteX2" fmla="*/ 2839 w 95249"/>
                  <a:gd name="connsiteY2" fmla="*/ 38100 h 66681"/>
                  <a:gd name="connsiteX3" fmla="*/ 718 w 95249"/>
                  <a:gd name="connsiteY3" fmla="*/ 33128 h 66681"/>
                  <a:gd name="connsiteX4" fmla="*/ 1281 w 95249"/>
                  <a:gd name="connsiteY4" fmla="*/ 30378 h 66681"/>
                  <a:gd name="connsiteX5" fmla="*/ 2839 w 95249"/>
                  <a:gd name="connsiteY5" fmla="*/ 28157 h 66681"/>
                  <a:gd name="connsiteX6" fmla="*/ 5126 w 95249"/>
                  <a:gd name="connsiteY6" fmla="*/ 26666 h 66681"/>
                  <a:gd name="connsiteX7" fmla="*/ 7876 w 95249"/>
                  <a:gd name="connsiteY7" fmla="*/ 26102 h 66681"/>
                  <a:gd name="connsiteX8" fmla="*/ 10594 w 95249"/>
                  <a:gd name="connsiteY8" fmla="*/ 26633 h 66681"/>
                  <a:gd name="connsiteX9" fmla="*/ 12914 w 95249"/>
                  <a:gd name="connsiteY9" fmla="*/ 28157 h 66681"/>
                  <a:gd name="connsiteX10" fmla="*/ 35252 w 95249"/>
                  <a:gd name="connsiteY10" fmla="*/ 50097 h 66681"/>
                  <a:gd name="connsiteX11" fmla="*/ 83837 w 95249"/>
                  <a:gd name="connsiteY11" fmla="*/ 2373 h 66681"/>
                  <a:gd name="connsiteX12" fmla="*/ 86158 w 95249"/>
                  <a:gd name="connsiteY12" fmla="*/ 848 h 66681"/>
                  <a:gd name="connsiteX13" fmla="*/ 88875 w 95249"/>
                  <a:gd name="connsiteY13" fmla="*/ 318 h 66681"/>
                  <a:gd name="connsiteX14" fmla="*/ 91626 w 95249"/>
                  <a:gd name="connsiteY14" fmla="*/ 881 h 66681"/>
                  <a:gd name="connsiteX15" fmla="*/ 93880 w 95249"/>
                  <a:gd name="connsiteY15" fmla="*/ 2373 h 66681"/>
                  <a:gd name="connsiteX16" fmla="*/ 95404 w 95249"/>
                  <a:gd name="connsiteY16" fmla="*/ 4593 h 66681"/>
                  <a:gd name="connsiteX17" fmla="*/ 95967 w 95249"/>
                  <a:gd name="connsiteY17" fmla="*/ 7344 h 66681"/>
                  <a:gd name="connsiteX18" fmla="*/ 93912 w 95249"/>
                  <a:gd name="connsiteY18" fmla="*/ 12249 h 66681"/>
                  <a:gd name="connsiteX19" fmla="*/ 40289 w 95249"/>
                  <a:gd name="connsiteY19" fmla="*/ 64945 h 66681"/>
                  <a:gd name="connsiteX20" fmla="*/ 37969 w 95249"/>
                  <a:gd name="connsiteY20" fmla="*/ 66469 h 66681"/>
                  <a:gd name="connsiteX21" fmla="*/ 35252 w 95249"/>
                  <a:gd name="connsiteY21" fmla="*/ 66999 h 66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5249" h="66681">
                    <a:moveTo>
                      <a:pt x="35252" y="66999"/>
                    </a:moveTo>
                    <a:cubicBezTo>
                      <a:pt x="33351" y="66999"/>
                      <a:pt x="31672" y="66314"/>
                      <a:pt x="30214" y="64945"/>
                    </a:cubicBezTo>
                    <a:lnTo>
                      <a:pt x="2839" y="38100"/>
                    </a:lnTo>
                    <a:cubicBezTo>
                      <a:pt x="1425" y="36686"/>
                      <a:pt x="718" y="35029"/>
                      <a:pt x="718" y="33128"/>
                    </a:cubicBezTo>
                    <a:cubicBezTo>
                      <a:pt x="718" y="32156"/>
                      <a:pt x="906" y="31239"/>
                      <a:pt x="1281" y="30378"/>
                    </a:cubicBezTo>
                    <a:cubicBezTo>
                      <a:pt x="1657" y="29516"/>
                      <a:pt x="2176" y="28776"/>
                      <a:pt x="2839" y="28157"/>
                    </a:cubicBezTo>
                    <a:cubicBezTo>
                      <a:pt x="3502" y="27539"/>
                      <a:pt x="4264" y="27041"/>
                      <a:pt x="5126" y="26666"/>
                    </a:cubicBezTo>
                    <a:cubicBezTo>
                      <a:pt x="5987" y="26290"/>
                      <a:pt x="6904" y="26102"/>
                      <a:pt x="7876" y="26102"/>
                    </a:cubicBezTo>
                    <a:cubicBezTo>
                      <a:pt x="8804" y="26102"/>
                      <a:pt x="9710" y="26279"/>
                      <a:pt x="10594" y="26633"/>
                    </a:cubicBezTo>
                    <a:cubicBezTo>
                      <a:pt x="11478" y="26986"/>
                      <a:pt x="12251" y="27494"/>
                      <a:pt x="12914" y="28157"/>
                    </a:cubicBezTo>
                    <a:lnTo>
                      <a:pt x="35252" y="50097"/>
                    </a:lnTo>
                    <a:lnTo>
                      <a:pt x="83837" y="2373"/>
                    </a:lnTo>
                    <a:cubicBezTo>
                      <a:pt x="84501" y="1710"/>
                      <a:pt x="85273" y="1202"/>
                      <a:pt x="86158" y="848"/>
                    </a:cubicBezTo>
                    <a:cubicBezTo>
                      <a:pt x="87041" y="495"/>
                      <a:pt x="87947" y="318"/>
                      <a:pt x="88875" y="318"/>
                    </a:cubicBezTo>
                    <a:cubicBezTo>
                      <a:pt x="89847" y="318"/>
                      <a:pt x="90764" y="506"/>
                      <a:pt x="91626" y="881"/>
                    </a:cubicBezTo>
                    <a:cubicBezTo>
                      <a:pt x="92488" y="1257"/>
                      <a:pt x="93239" y="1754"/>
                      <a:pt x="93880" y="2373"/>
                    </a:cubicBezTo>
                    <a:cubicBezTo>
                      <a:pt x="94520" y="2992"/>
                      <a:pt x="95028" y="3732"/>
                      <a:pt x="95404" y="4593"/>
                    </a:cubicBezTo>
                    <a:cubicBezTo>
                      <a:pt x="95779" y="5455"/>
                      <a:pt x="95967" y="6372"/>
                      <a:pt x="95967" y="7344"/>
                    </a:cubicBezTo>
                    <a:cubicBezTo>
                      <a:pt x="95967" y="9244"/>
                      <a:pt x="95282" y="10879"/>
                      <a:pt x="93912" y="12249"/>
                    </a:cubicBezTo>
                    <a:lnTo>
                      <a:pt x="40289" y="64945"/>
                    </a:lnTo>
                    <a:cubicBezTo>
                      <a:pt x="39626" y="65607"/>
                      <a:pt x="38853" y="66116"/>
                      <a:pt x="37969" y="66469"/>
                    </a:cubicBezTo>
                    <a:cubicBezTo>
                      <a:pt x="37085" y="66823"/>
                      <a:pt x="36180" y="66999"/>
                      <a:pt x="35252" y="66999"/>
                    </a:cubicBezTo>
                    <a:close/>
                  </a:path>
                </a:pathLst>
              </a:custGeom>
              <a:solidFill>
                <a:srgbClr val="F4F4F4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4" name="フリーフォーム: 図形 153">
                <a:extLst>
                  <a:ext uri="{FF2B5EF4-FFF2-40B4-BE49-F238E27FC236}">
                    <a16:creationId xmlns:a16="http://schemas.microsoft.com/office/drawing/2014/main" id="{87076B06-A0E5-47D0-8D71-D5A692D9FB3D}"/>
                  </a:ext>
                </a:extLst>
              </p:cNvPr>
              <p:cNvSpPr/>
              <p:nvPr/>
            </p:nvSpPr>
            <p:spPr>
              <a:xfrm>
                <a:off x="9230689" y="2741007"/>
                <a:ext cx="655327" cy="357702"/>
              </a:xfrm>
              <a:custGeom>
                <a:avLst/>
                <a:gdLst>
                  <a:gd name="connsiteX0" fmla="*/ 0 w 563880"/>
                  <a:gd name="connsiteY0" fmla="*/ 0 h 292382"/>
                  <a:gd name="connsiteX1" fmla="*/ 563880 w 563880"/>
                  <a:gd name="connsiteY1" fmla="*/ 0 h 292382"/>
                  <a:gd name="connsiteX2" fmla="*/ 563880 w 563880"/>
                  <a:gd name="connsiteY2" fmla="*/ 292382 h 292382"/>
                  <a:gd name="connsiteX3" fmla="*/ 0 w 563880"/>
                  <a:gd name="connsiteY3" fmla="*/ 292382 h 29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" h="292382">
                    <a:moveTo>
                      <a:pt x="0" y="0"/>
                    </a:moveTo>
                    <a:lnTo>
                      <a:pt x="563880" y="0"/>
                    </a:lnTo>
                    <a:lnTo>
                      <a:pt x="563880" y="292382"/>
                    </a:lnTo>
                    <a:lnTo>
                      <a:pt x="0" y="292382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5" name="テキスト ボックス 152">
                <a:extLst>
                  <a:ext uri="{FF2B5EF4-FFF2-40B4-BE49-F238E27FC236}">
                    <a16:creationId xmlns:a16="http://schemas.microsoft.com/office/drawing/2014/main" id="{E3CDA944-9948-4863-B75A-384BB75C756D}"/>
                  </a:ext>
                </a:extLst>
              </p:cNvPr>
              <p:cNvSpPr txBox="1"/>
              <p:nvPr/>
            </p:nvSpPr>
            <p:spPr>
              <a:xfrm>
                <a:off x="9201141" y="2710623"/>
                <a:ext cx="576608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補充</a:t>
                </a:r>
              </a:p>
            </p:txBody>
          </p:sp>
          <p:pic>
            <p:nvPicPr>
              <p:cNvPr id="156" name="図 155">
                <a:extLst>
                  <a:ext uri="{FF2B5EF4-FFF2-40B4-BE49-F238E27FC236}">
                    <a16:creationId xmlns:a16="http://schemas.microsoft.com/office/drawing/2014/main" id="{5C179834-2AEB-45D2-93A4-6253BA80F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36996" y="3469188"/>
                <a:ext cx="266984" cy="255501"/>
              </a:xfrm>
              <a:custGeom>
                <a:avLst/>
                <a:gdLst>
                  <a:gd name="connsiteX0" fmla="*/ 705 w 229728"/>
                  <a:gd name="connsiteY0" fmla="*/ 183 h 208844"/>
                  <a:gd name="connsiteX1" fmla="*/ 230434 w 229728"/>
                  <a:gd name="connsiteY1" fmla="*/ 183 h 208844"/>
                  <a:gd name="connsiteX2" fmla="*/ 230434 w 229728"/>
                  <a:gd name="connsiteY2" fmla="*/ 209027 h 208844"/>
                  <a:gd name="connsiteX3" fmla="*/ 705 w 229728"/>
                  <a:gd name="connsiteY3" fmla="*/ 209027 h 208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728" h="208844">
                    <a:moveTo>
                      <a:pt x="705" y="183"/>
                    </a:moveTo>
                    <a:lnTo>
                      <a:pt x="230434" y="183"/>
                    </a:lnTo>
                    <a:lnTo>
                      <a:pt x="230434" y="209027"/>
                    </a:lnTo>
                    <a:lnTo>
                      <a:pt x="705" y="209027"/>
                    </a:lnTo>
                    <a:close/>
                  </a:path>
                </a:pathLst>
              </a:custGeom>
            </p:spPr>
          </p:pic>
          <p:pic>
            <p:nvPicPr>
              <p:cNvPr id="157" name="図 156">
                <a:extLst>
                  <a:ext uri="{FF2B5EF4-FFF2-40B4-BE49-F238E27FC236}">
                    <a16:creationId xmlns:a16="http://schemas.microsoft.com/office/drawing/2014/main" id="{71FB9F22-DD85-4C4E-9703-3113D5428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67096" y="5577078"/>
                <a:ext cx="521834" cy="549328"/>
              </a:xfrm>
              <a:custGeom>
                <a:avLst/>
                <a:gdLst>
                  <a:gd name="connsiteX0" fmla="*/ 701 w 449015"/>
                  <a:gd name="connsiteY0" fmla="*/ 360 h 449015"/>
                  <a:gd name="connsiteX1" fmla="*/ 449717 w 449015"/>
                  <a:gd name="connsiteY1" fmla="*/ 360 h 449015"/>
                  <a:gd name="connsiteX2" fmla="*/ 449717 w 449015"/>
                  <a:gd name="connsiteY2" fmla="*/ 449375 h 449015"/>
                  <a:gd name="connsiteX3" fmla="*/ 701 w 449015"/>
                  <a:gd name="connsiteY3" fmla="*/ 449375 h 44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015" h="449015">
                    <a:moveTo>
                      <a:pt x="701" y="360"/>
                    </a:moveTo>
                    <a:lnTo>
                      <a:pt x="449717" y="360"/>
                    </a:lnTo>
                    <a:lnTo>
                      <a:pt x="449717" y="449375"/>
                    </a:lnTo>
                    <a:lnTo>
                      <a:pt x="701" y="449375"/>
                    </a:lnTo>
                    <a:close/>
                  </a:path>
                </a:pathLst>
              </a:custGeom>
            </p:spPr>
          </p:pic>
          <p:sp>
            <p:nvSpPr>
              <p:cNvPr id="158" name="フリーフォーム: 図形 157">
                <a:extLst>
                  <a:ext uri="{FF2B5EF4-FFF2-40B4-BE49-F238E27FC236}">
                    <a16:creationId xmlns:a16="http://schemas.microsoft.com/office/drawing/2014/main" id="{7494A57B-9A4A-4AE2-B841-DE1228BED76A}"/>
                  </a:ext>
                </a:extLst>
              </p:cNvPr>
              <p:cNvSpPr/>
              <p:nvPr/>
            </p:nvSpPr>
            <p:spPr>
              <a:xfrm>
                <a:off x="875275" y="997207"/>
                <a:ext cx="9320200" cy="5531616"/>
              </a:xfrm>
              <a:custGeom>
                <a:avLst/>
                <a:gdLst>
                  <a:gd name="connsiteX0" fmla="*/ 0 w 8019626"/>
                  <a:gd name="connsiteY0" fmla="*/ 0 h 4521482"/>
                  <a:gd name="connsiteX1" fmla="*/ 8019627 w 8019626"/>
                  <a:gd name="connsiteY1" fmla="*/ 0 h 4521482"/>
                  <a:gd name="connsiteX2" fmla="*/ 8019627 w 8019626"/>
                  <a:gd name="connsiteY2" fmla="*/ 4521482 h 4521482"/>
                  <a:gd name="connsiteX3" fmla="*/ 0 w 8019626"/>
                  <a:gd name="connsiteY3" fmla="*/ 4521482 h 452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9626" h="4521482">
                    <a:moveTo>
                      <a:pt x="0" y="0"/>
                    </a:moveTo>
                    <a:lnTo>
                      <a:pt x="8019627" y="0"/>
                    </a:lnTo>
                    <a:lnTo>
                      <a:pt x="8019627" y="4521482"/>
                    </a:lnTo>
                    <a:lnTo>
                      <a:pt x="0" y="4521482"/>
                    </a:lnTo>
                    <a:close/>
                  </a:path>
                </a:pathLst>
              </a:custGeom>
              <a:solidFill>
                <a:srgbClr val="7F7F7F">
                  <a:alpha val="55000"/>
                </a:srgbClr>
              </a:solidFill>
              <a:ln w="8701" cap="flat">
                <a:solidFill>
                  <a:srgbClr val="2F528F"/>
                </a:solidFill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59" name="フリーフォーム: 図形 158">
                <a:extLst>
                  <a:ext uri="{FF2B5EF4-FFF2-40B4-BE49-F238E27FC236}">
                    <a16:creationId xmlns:a16="http://schemas.microsoft.com/office/drawing/2014/main" id="{89257744-BC33-468D-BEA7-048C19C6EC59}"/>
                  </a:ext>
                </a:extLst>
              </p:cNvPr>
              <p:cNvSpPr/>
              <p:nvPr/>
            </p:nvSpPr>
            <p:spPr>
              <a:xfrm>
                <a:off x="3247602" y="1326888"/>
                <a:ext cx="4490201" cy="5033387"/>
              </a:xfrm>
              <a:custGeom>
                <a:avLst/>
                <a:gdLst>
                  <a:gd name="connsiteX0" fmla="*/ 0 w 3863622"/>
                  <a:gd name="connsiteY0" fmla="*/ 0 h 4114235"/>
                  <a:gd name="connsiteX1" fmla="*/ 3863622 w 3863622"/>
                  <a:gd name="connsiteY1" fmla="*/ 0 h 4114235"/>
                  <a:gd name="connsiteX2" fmla="*/ 3863622 w 3863622"/>
                  <a:gd name="connsiteY2" fmla="*/ 4114236 h 4114235"/>
                  <a:gd name="connsiteX3" fmla="*/ 0 w 3863622"/>
                  <a:gd name="connsiteY3" fmla="*/ 4114236 h 4114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3622" h="4114235">
                    <a:moveTo>
                      <a:pt x="0" y="0"/>
                    </a:moveTo>
                    <a:lnTo>
                      <a:pt x="3863622" y="0"/>
                    </a:lnTo>
                    <a:lnTo>
                      <a:pt x="3863622" y="4114236"/>
                    </a:lnTo>
                    <a:lnTo>
                      <a:pt x="0" y="4114236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 dirty="0"/>
              </a:p>
            </p:txBody>
          </p:sp>
          <p:sp>
            <p:nvSpPr>
              <p:cNvPr id="160" name="テキスト ボックス 157">
                <a:extLst>
                  <a:ext uri="{FF2B5EF4-FFF2-40B4-BE49-F238E27FC236}">
                    <a16:creationId xmlns:a16="http://schemas.microsoft.com/office/drawing/2014/main" id="{ECCA6E87-F832-46FD-B87B-6293D50B3313}"/>
                  </a:ext>
                </a:extLst>
              </p:cNvPr>
              <p:cNvSpPr txBox="1"/>
              <p:nvPr/>
            </p:nvSpPr>
            <p:spPr>
              <a:xfrm>
                <a:off x="4741573" y="1779595"/>
                <a:ext cx="1612942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項目名：シンク掃除</a:t>
                </a:r>
              </a:p>
            </p:txBody>
          </p:sp>
          <p:sp useBgFill="1">
            <p:nvSpPr>
              <p:cNvPr id="161" name="テキスト ボックス 158">
                <a:extLst>
                  <a:ext uri="{FF2B5EF4-FFF2-40B4-BE49-F238E27FC236}">
                    <a16:creationId xmlns:a16="http://schemas.microsoft.com/office/drawing/2014/main" id="{80809068-5913-4546-9B39-202807EDDD0A}"/>
                  </a:ext>
                </a:extLst>
              </p:cNvPr>
              <p:cNvSpPr txBox="1"/>
              <p:nvPr/>
            </p:nvSpPr>
            <p:spPr>
              <a:xfrm>
                <a:off x="4683968" y="2724203"/>
                <a:ext cx="1701107" cy="282065"/>
              </a:xfrm>
              <a:prstGeom prst="rect">
                <a:avLst/>
              </a:prstGeom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目標頻度</a:t>
                </a:r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：</a:t>
                </a:r>
                <a:r>
                  <a:rPr lang="ja-JP" altLang="en-US" sz="1233" u="sng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〇〇に</a:t>
                </a:r>
                <a:r>
                  <a:rPr lang="en-US" altLang="ja-JP" sz="1233" u="sng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1</a:t>
                </a:r>
                <a:r>
                  <a:rPr lang="ja-JP" altLang="en-US" sz="1233" u="sng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回</a:t>
                </a:r>
                <a:endParaRPr lang="ja-JP" altLang="en-US" sz="1233" u="sng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66" name="テキスト ボックス 163">
                <a:extLst>
                  <a:ext uri="{FF2B5EF4-FFF2-40B4-BE49-F238E27FC236}">
                    <a16:creationId xmlns:a16="http://schemas.microsoft.com/office/drawing/2014/main" id="{FDA8FD07-C4A9-4CED-BFC8-575066444430}"/>
                  </a:ext>
                </a:extLst>
              </p:cNvPr>
              <p:cNvSpPr txBox="1"/>
              <p:nvPr/>
            </p:nvSpPr>
            <p:spPr>
              <a:xfrm>
                <a:off x="4509786" y="3343101"/>
                <a:ext cx="1454244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　　実施</a:t>
                </a:r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日：〇〇</a:t>
                </a:r>
              </a:p>
            </p:txBody>
          </p:sp>
          <p:sp>
            <p:nvSpPr>
              <p:cNvPr id="167" name="テキスト ボックス 164">
                <a:extLst>
                  <a:ext uri="{FF2B5EF4-FFF2-40B4-BE49-F238E27FC236}">
                    <a16:creationId xmlns:a16="http://schemas.microsoft.com/office/drawing/2014/main" id="{4794E548-278C-4F47-898F-4B11DFD2DBF1}"/>
                  </a:ext>
                </a:extLst>
              </p:cNvPr>
              <p:cNvSpPr txBox="1"/>
              <p:nvPr/>
            </p:nvSpPr>
            <p:spPr>
              <a:xfrm>
                <a:off x="5776059" y="3344450"/>
                <a:ext cx="770779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/06/08</a:t>
                </a:r>
              </a:p>
            </p:txBody>
          </p:sp>
          <p:sp>
            <p:nvSpPr>
              <p:cNvPr id="170" name="テキスト ボックス 167">
                <a:extLst>
                  <a:ext uri="{FF2B5EF4-FFF2-40B4-BE49-F238E27FC236}">
                    <a16:creationId xmlns:a16="http://schemas.microsoft.com/office/drawing/2014/main" id="{E5568AAD-3E09-4EAF-86FE-AF17E56F78C6}"/>
                  </a:ext>
                </a:extLst>
              </p:cNvPr>
              <p:cNvSpPr txBox="1"/>
              <p:nvPr/>
            </p:nvSpPr>
            <p:spPr>
              <a:xfrm>
                <a:off x="6356916" y="3338063"/>
                <a:ext cx="394573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□</a:t>
                </a:r>
              </a:p>
            </p:txBody>
          </p:sp>
          <p:sp>
            <p:nvSpPr>
              <p:cNvPr id="171" name="テキスト ボックス 168">
                <a:extLst>
                  <a:ext uri="{FF2B5EF4-FFF2-40B4-BE49-F238E27FC236}">
                    <a16:creationId xmlns:a16="http://schemas.microsoft.com/office/drawing/2014/main" id="{F23B9D6F-C65F-4AD0-BE20-D5A94D7D6D07}"/>
                  </a:ext>
                </a:extLst>
              </p:cNvPr>
              <p:cNvSpPr txBox="1"/>
              <p:nvPr/>
            </p:nvSpPr>
            <p:spPr>
              <a:xfrm>
                <a:off x="5105442" y="3863503"/>
                <a:ext cx="758644" cy="367370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spc="0" baseline="0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備考：</a:t>
                </a:r>
              </a:p>
            </p:txBody>
          </p:sp>
          <p:sp>
            <p:nvSpPr>
              <p:cNvPr id="172" name="テキスト ボックス 169">
                <a:extLst>
                  <a:ext uri="{FF2B5EF4-FFF2-40B4-BE49-F238E27FC236}">
                    <a16:creationId xmlns:a16="http://schemas.microsoft.com/office/drawing/2014/main" id="{F45A5FF5-B9B0-4EAC-81E3-5368425B11BF}"/>
                  </a:ext>
                </a:extLst>
              </p:cNvPr>
              <p:cNvSpPr txBox="1"/>
              <p:nvPr/>
            </p:nvSpPr>
            <p:spPr>
              <a:xfrm>
                <a:off x="4724726" y="3093876"/>
                <a:ext cx="184731" cy="218842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ja-JP" altLang="en-US" sz="822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73" name="テキスト ボックス 170">
                <a:extLst>
                  <a:ext uri="{FF2B5EF4-FFF2-40B4-BE49-F238E27FC236}">
                    <a16:creationId xmlns:a16="http://schemas.microsoft.com/office/drawing/2014/main" id="{5C7C2825-8D58-4314-B441-347044997CEA}"/>
                  </a:ext>
                </a:extLst>
              </p:cNvPr>
              <p:cNvSpPr txBox="1"/>
              <p:nvPr/>
            </p:nvSpPr>
            <p:spPr>
              <a:xfrm>
                <a:off x="3693194" y="3247177"/>
                <a:ext cx="184731" cy="218842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ja-JP" altLang="en-US" sz="822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83" name="フリーフォーム: 図形 182">
                <a:extLst>
                  <a:ext uri="{FF2B5EF4-FFF2-40B4-BE49-F238E27FC236}">
                    <a16:creationId xmlns:a16="http://schemas.microsoft.com/office/drawing/2014/main" id="{CE2F52CD-D27E-4652-B4F4-3A6E79B5159D}"/>
                  </a:ext>
                </a:extLst>
              </p:cNvPr>
              <p:cNvSpPr/>
              <p:nvPr/>
            </p:nvSpPr>
            <p:spPr>
              <a:xfrm>
                <a:off x="4655538" y="5474877"/>
                <a:ext cx="558241" cy="306602"/>
              </a:xfrm>
              <a:custGeom>
                <a:avLst/>
                <a:gdLst>
                  <a:gd name="connsiteX0" fmla="*/ 0 w 480342"/>
                  <a:gd name="connsiteY0" fmla="*/ 0 h 250613"/>
                  <a:gd name="connsiteX1" fmla="*/ 480342 w 480342"/>
                  <a:gd name="connsiteY1" fmla="*/ 0 h 250613"/>
                  <a:gd name="connsiteX2" fmla="*/ 480342 w 480342"/>
                  <a:gd name="connsiteY2" fmla="*/ 250613 h 250613"/>
                  <a:gd name="connsiteX3" fmla="*/ 0 w 480342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0342" h="250613">
                    <a:moveTo>
                      <a:pt x="0" y="0"/>
                    </a:moveTo>
                    <a:lnTo>
                      <a:pt x="480342" y="0"/>
                    </a:lnTo>
                    <a:lnTo>
                      <a:pt x="480342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B4C7E7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84" name="テキスト ボックス 181">
                <a:extLst>
                  <a:ext uri="{FF2B5EF4-FFF2-40B4-BE49-F238E27FC236}">
                    <a16:creationId xmlns:a16="http://schemas.microsoft.com/office/drawing/2014/main" id="{50C0F250-3050-4A2E-8168-5B3AE13C0EB9}"/>
                  </a:ext>
                </a:extLst>
              </p:cNvPr>
              <p:cNvSpPr txBox="1"/>
              <p:nvPr/>
            </p:nvSpPr>
            <p:spPr>
              <a:xfrm>
                <a:off x="4620845" y="5444494"/>
                <a:ext cx="502061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solidFill>
                      <a:srgbClr val="000000"/>
                    </a:solidFill>
                    <a:latin typeface="游ゴシック"/>
                    <a:ea typeface="游ゴシック"/>
                    <a:sym typeface="游ゴシック"/>
                    <a:rtl val="0"/>
                  </a:rPr>
                  <a:t>更新</a:t>
                </a:r>
                <a:endParaRPr lang="ja-JP" altLang="en-US" sz="1233" spc="0" baseline="0" dirty="0">
                  <a:solidFill>
                    <a:srgbClr val="000000"/>
                  </a:solidFill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  <p:sp>
            <p:nvSpPr>
              <p:cNvPr id="185" name="フリーフォーム: 図形 184">
                <a:extLst>
                  <a:ext uri="{FF2B5EF4-FFF2-40B4-BE49-F238E27FC236}">
                    <a16:creationId xmlns:a16="http://schemas.microsoft.com/office/drawing/2014/main" id="{56127699-35E3-4E91-8C98-B1D89CD0DCD8}"/>
                  </a:ext>
                </a:extLst>
              </p:cNvPr>
              <p:cNvSpPr/>
              <p:nvPr/>
            </p:nvSpPr>
            <p:spPr>
              <a:xfrm>
                <a:off x="5638528" y="5474877"/>
                <a:ext cx="558241" cy="306602"/>
              </a:xfrm>
              <a:custGeom>
                <a:avLst/>
                <a:gdLst>
                  <a:gd name="connsiteX0" fmla="*/ 0 w 480342"/>
                  <a:gd name="connsiteY0" fmla="*/ 0 h 250613"/>
                  <a:gd name="connsiteX1" fmla="*/ 480342 w 480342"/>
                  <a:gd name="connsiteY1" fmla="*/ 0 h 250613"/>
                  <a:gd name="connsiteX2" fmla="*/ 480342 w 480342"/>
                  <a:gd name="connsiteY2" fmla="*/ 250613 h 250613"/>
                  <a:gd name="connsiteX3" fmla="*/ 0 w 480342"/>
                  <a:gd name="connsiteY3" fmla="*/ 250613 h 2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0342" h="250613">
                    <a:moveTo>
                      <a:pt x="0" y="0"/>
                    </a:moveTo>
                    <a:lnTo>
                      <a:pt x="480342" y="0"/>
                    </a:lnTo>
                    <a:lnTo>
                      <a:pt x="480342" y="250613"/>
                    </a:lnTo>
                    <a:lnTo>
                      <a:pt x="0" y="250613"/>
                    </a:lnTo>
                    <a:close/>
                  </a:path>
                </a:pathLst>
              </a:custGeom>
              <a:solidFill>
                <a:srgbClr val="FFFFFF"/>
              </a:solidFill>
              <a:ln w="10442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186" name="テキスト ボックス 183">
                <a:extLst>
                  <a:ext uri="{FF2B5EF4-FFF2-40B4-BE49-F238E27FC236}">
                    <a16:creationId xmlns:a16="http://schemas.microsoft.com/office/drawing/2014/main" id="{67457E54-1BF3-4DC0-BDE7-F5367FDF8BD0}"/>
                  </a:ext>
                </a:extLst>
              </p:cNvPr>
              <p:cNvSpPr txBox="1"/>
              <p:nvPr/>
            </p:nvSpPr>
            <p:spPr>
              <a:xfrm>
                <a:off x="5607646" y="5444494"/>
                <a:ext cx="978153" cy="282065"/>
              </a:xfrm>
              <a:prstGeom prst="rect">
                <a:avLst/>
              </a:prstGeom>
              <a:noFill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ja-JP" altLang="en-US" sz="1233" dirty="0">
                    <a:latin typeface="游ゴシック"/>
                    <a:ea typeface="游ゴシック"/>
                    <a:sym typeface="游ゴシック"/>
                    <a:rtl val="0"/>
                  </a:rPr>
                  <a:t>キャンセル</a:t>
                </a:r>
                <a:endParaRPr lang="ja-JP" altLang="en-US" sz="1233" spc="0" baseline="0" dirty="0">
                  <a:latin typeface="游ゴシック"/>
                  <a:ea typeface="游ゴシック"/>
                  <a:sym typeface="游ゴシック"/>
                  <a:rtl val="0"/>
                </a:endParaRPr>
              </a:p>
            </p:txBody>
          </p:sp>
        </p:grpSp>
        <p:grpSp>
          <p:nvGrpSpPr>
            <p:cNvPr id="200" name="グループ化 199">
              <a:extLst>
                <a:ext uri="{FF2B5EF4-FFF2-40B4-BE49-F238E27FC236}">
                  <a16:creationId xmlns:a16="http://schemas.microsoft.com/office/drawing/2014/main" id="{9F63AA08-9111-4E78-A052-1362BF770C5A}"/>
                </a:ext>
              </a:extLst>
            </p:cNvPr>
            <p:cNvGrpSpPr/>
            <p:nvPr/>
          </p:nvGrpSpPr>
          <p:grpSpPr>
            <a:xfrm>
              <a:off x="6771235" y="2405026"/>
              <a:ext cx="634300" cy="1432152"/>
              <a:chOff x="6785205" y="2951630"/>
              <a:chExt cx="634300" cy="1432152"/>
            </a:xfrm>
          </p:grpSpPr>
          <p:sp>
            <p:nvSpPr>
              <p:cNvPr id="192" name="テキスト ボックス 184">
                <a:extLst>
                  <a:ext uri="{FF2B5EF4-FFF2-40B4-BE49-F238E27FC236}">
                    <a16:creationId xmlns:a16="http://schemas.microsoft.com/office/drawing/2014/main" id="{90798B8A-7EE6-48FF-902F-641E075E9507}"/>
                  </a:ext>
                </a:extLst>
              </p:cNvPr>
              <p:cNvSpPr txBox="1"/>
              <p:nvPr/>
            </p:nvSpPr>
            <p:spPr>
              <a:xfrm>
                <a:off x="6785205" y="3586902"/>
                <a:ext cx="616547" cy="22447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800" dirty="0">
                    <a:solidFill>
                      <a:srgbClr val="FF0000"/>
                    </a:solidFill>
                  </a:rPr>
                  <a:t>リセット</a:t>
                </a:r>
              </a:p>
            </p:txBody>
          </p:sp>
          <p:sp>
            <p:nvSpPr>
              <p:cNvPr id="193" name="テキスト ボックス 184">
                <a:extLst>
                  <a:ext uri="{FF2B5EF4-FFF2-40B4-BE49-F238E27FC236}">
                    <a16:creationId xmlns:a16="http://schemas.microsoft.com/office/drawing/2014/main" id="{6FB8C07B-4EB4-437D-9EF6-8B117FF64E53}"/>
                  </a:ext>
                </a:extLst>
              </p:cNvPr>
              <p:cNvSpPr txBox="1"/>
              <p:nvPr/>
            </p:nvSpPr>
            <p:spPr>
              <a:xfrm>
                <a:off x="6785206" y="4159312"/>
                <a:ext cx="616547" cy="22447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800" dirty="0">
                    <a:solidFill>
                      <a:srgbClr val="FF0000"/>
                    </a:solidFill>
                  </a:rPr>
                  <a:t>リセット</a:t>
                </a:r>
              </a:p>
            </p:txBody>
          </p:sp>
          <p:sp>
            <p:nvSpPr>
              <p:cNvPr id="194" name="テキスト ボックス 184">
                <a:extLst>
                  <a:ext uri="{FF2B5EF4-FFF2-40B4-BE49-F238E27FC236}">
                    <a16:creationId xmlns:a16="http://schemas.microsoft.com/office/drawing/2014/main" id="{A3C5B177-43E1-455E-8505-B020D8F5D739}"/>
                  </a:ext>
                </a:extLst>
              </p:cNvPr>
              <p:cNvSpPr txBox="1"/>
              <p:nvPr/>
            </p:nvSpPr>
            <p:spPr>
              <a:xfrm>
                <a:off x="6802958" y="2951630"/>
                <a:ext cx="616547" cy="22447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800" dirty="0">
                    <a:solidFill>
                      <a:srgbClr val="FF0000"/>
                    </a:solidFill>
                  </a:rPr>
                  <a:t>リセット</a:t>
                </a:r>
              </a:p>
            </p:txBody>
          </p:sp>
        </p:grpSp>
      </p:grp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5662DE97-25FE-411B-8770-A2FBD4813C5C}"/>
              </a:ext>
            </a:extLst>
          </p:cNvPr>
          <p:cNvSpPr txBox="1"/>
          <p:nvPr/>
        </p:nvSpPr>
        <p:spPr>
          <a:xfrm>
            <a:off x="3672323" y="4141097"/>
            <a:ext cx="181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赤枠＝エラーメッセージが出る場所</a:t>
            </a:r>
            <a:endParaRPr kumimoji="1" lang="ja-JP" altLang="en-US" sz="1200" dirty="0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F9D44C31-17C2-4103-956E-959F85439BA6}"/>
              </a:ext>
            </a:extLst>
          </p:cNvPr>
          <p:cNvSpPr/>
          <p:nvPr/>
        </p:nvSpPr>
        <p:spPr>
          <a:xfrm>
            <a:off x="5343715" y="2523190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11396076-3230-447E-B56E-701891417651}"/>
              </a:ext>
            </a:extLst>
          </p:cNvPr>
          <p:cNvSpPr/>
          <p:nvPr/>
        </p:nvSpPr>
        <p:spPr>
          <a:xfrm>
            <a:off x="5336346" y="3147635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2D0DB5EF-F50F-4EA2-A826-3BA6323F091B}"/>
              </a:ext>
            </a:extLst>
          </p:cNvPr>
          <p:cNvSpPr/>
          <p:nvPr/>
        </p:nvSpPr>
        <p:spPr>
          <a:xfrm>
            <a:off x="5336346" y="3712926"/>
            <a:ext cx="1219326" cy="1546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44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4FF7C5-18B4-441D-9D69-A1BB45751CD7}"/>
              </a:ext>
            </a:extLst>
          </p:cNvPr>
          <p:cNvSpPr txBox="1"/>
          <p:nvPr/>
        </p:nvSpPr>
        <p:spPr>
          <a:xfrm>
            <a:off x="8732080" y="-795791"/>
            <a:ext cx="2896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パスワード忘れはこちら</a:t>
            </a:r>
            <a:endParaRPr kumimoji="1" lang="ja-JP" altLang="en-US" u="sng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47C1F72-EFFB-4AC3-800B-08A395C63F83}"/>
              </a:ext>
            </a:extLst>
          </p:cNvPr>
          <p:cNvGrpSpPr/>
          <p:nvPr/>
        </p:nvGrpSpPr>
        <p:grpSpPr>
          <a:xfrm>
            <a:off x="724901" y="436307"/>
            <a:ext cx="11670834" cy="5729435"/>
            <a:chOff x="2175329" y="610864"/>
            <a:chExt cx="11670834" cy="572943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3B8185D-64C1-45F7-9029-C501538CE1A4}"/>
                </a:ext>
              </a:extLst>
            </p:cNvPr>
            <p:cNvGrpSpPr/>
            <p:nvPr/>
          </p:nvGrpSpPr>
          <p:grpSpPr>
            <a:xfrm>
              <a:off x="2175329" y="610864"/>
              <a:ext cx="11670834" cy="5636272"/>
              <a:chOff x="1574196" y="861004"/>
              <a:chExt cx="11670834" cy="5636272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E98025D0-20E9-4A3F-8681-B0043421BA70}"/>
                  </a:ext>
                </a:extLst>
              </p:cNvPr>
              <p:cNvGrpSpPr/>
              <p:nvPr/>
            </p:nvGrpSpPr>
            <p:grpSpPr>
              <a:xfrm>
                <a:off x="1574196" y="861004"/>
                <a:ext cx="11670834" cy="4810674"/>
                <a:chOff x="1622322" y="872371"/>
                <a:chExt cx="11670834" cy="4810674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C79D37A0-B6DD-482A-85DC-DD43292FD4F0}"/>
                    </a:ext>
                  </a:extLst>
                </p:cNvPr>
                <p:cNvGrpSpPr/>
                <p:nvPr/>
              </p:nvGrpSpPr>
              <p:grpSpPr>
                <a:xfrm>
                  <a:off x="1622322" y="1661651"/>
                  <a:ext cx="11670834" cy="4021394"/>
                  <a:chOff x="1641987" y="845574"/>
                  <a:chExt cx="11670834" cy="4021394"/>
                </a:xfrm>
              </p:grpSpPr>
              <p:sp>
                <p:nvSpPr>
                  <p:cNvPr id="2" name="正方形/長方形 1">
                    <a:extLst>
                      <a:ext uri="{FF2B5EF4-FFF2-40B4-BE49-F238E27FC236}">
                        <a16:creationId xmlns:a16="http://schemas.microsoft.com/office/drawing/2014/main" id="{AE275C4A-3808-496E-95B0-B582DFEB3673}"/>
                      </a:ext>
                    </a:extLst>
                  </p:cNvPr>
                  <p:cNvSpPr/>
                  <p:nvPr/>
                </p:nvSpPr>
                <p:spPr>
                  <a:xfrm>
                    <a:off x="1641987" y="845574"/>
                    <a:ext cx="7157884" cy="4021394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7951D807-8535-4E1F-A82C-17588CF186F6}"/>
                      </a:ext>
                    </a:extLst>
                  </p:cNvPr>
                  <p:cNvSpPr txBox="1"/>
                  <p:nvPr/>
                </p:nvSpPr>
                <p:spPr>
                  <a:xfrm>
                    <a:off x="4670351" y="1425366"/>
                    <a:ext cx="1101156" cy="36933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ログイン</a:t>
                    </a:r>
                  </a:p>
                </p:txBody>
              </p: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F835B8CA-0046-422B-8570-95CD12A85AD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11665" y="1643407"/>
                    <a:ext cx="11011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dirty="0"/>
                  </a:p>
                </p:txBody>
              </p:sp>
              <p:grpSp>
                <p:nvGrpSpPr>
                  <p:cNvPr id="14" name="グループ化 13">
                    <a:extLst>
                      <a:ext uri="{FF2B5EF4-FFF2-40B4-BE49-F238E27FC236}">
                        <a16:creationId xmlns:a16="http://schemas.microsoft.com/office/drawing/2014/main" id="{121D32F0-E9F3-4F03-991E-E4AD83ED4088}"/>
                      </a:ext>
                    </a:extLst>
                  </p:cNvPr>
                  <p:cNvGrpSpPr/>
                  <p:nvPr/>
                </p:nvGrpSpPr>
                <p:grpSpPr>
                  <a:xfrm>
                    <a:off x="3392129" y="2281084"/>
                    <a:ext cx="3401950" cy="1818968"/>
                    <a:chOff x="3392129" y="2281084"/>
                    <a:chExt cx="3401950" cy="1818968"/>
                  </a:xfrm>
                </p:grpSpPr>
                <p:sp>
                  <p:nvSpPr>
                    <p:cNvPr id="8" name="正方形/長方形 7">
                      <a:extLst>
                        <a:ext uri="{FF2B5EF4-FFF2-40B4-BE49-F238E27FC236}">
                          <a16:creationId xmlns:a16="http://schemas.microsoft.com/office/drawing/2014/main" id="{09789F18-1C8A-4F21-BFD2-C3964E9D9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129" y="2281084"/>
                      <a:ext cx="3401950" cy="181896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2" name="グループ化 11">
                      <a:extLst>
                        <a:ext uri="{FF2B5EF4-FFF2-40B4-BE49-F238E27FC236}">
                          <a16:creationId xmlns:a16="http://schemas.microsoft.com/office/drawing/2014/main" id="{D20DCFBD-66F0-4FD1-B5D5-D2D14E781D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2734" y="2413753"/>
                      <a:ext cx="2153265" cy="957708"/>
                      <a:chOff x="3942733" y="2544653"/>
                      <a:chExt cx="2153265" cy="957708"/>
                    </a:xfrm>
                  </p:grpSpPr>
                  <p:sp>
                    <p:nvSpPr>
                      <p:cNvPr id="10" name="テキスト ボックス 9">
                        <a:extLst>
                          <a:ext uri="{FF2B5EF4-FFF2-40B4-BE49-F238E27FC236}">
                            <a16:creationId xmlns:a16="http://schemas.microsoft.com/office/drawing/2014/main" id="{AC3821C4-8F94-46D5-841B-62B23BA045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42733" y="2544653"/>
                        <a:ext cx="2153265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ユーザー名を入力</a:t>
                        </a:r>
                      </a:p>
                    </p:txBody>
                  </p:sp>
                  <p:sp>
                    <p:nvSpPr>
                      <p:cNvPr id="11" name="テキスト ボックス 10">
                        <a:extLst>
                          <a:ext uri="{FF2B5EF4-FFF2-40B4-BE49-F238E27FC236}">
                            <a16:creationId xmlns:a16="http://schemas.microsoft.com/office/drawing/2014/main" id="{D6AF659F-EE64-48BC-967F-8512709874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42733" y="3133029"/>
                        <a:ext cx="2153265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/>
                          <a:t>パスワードを入力</a:t>
                        </a:r>
                      </a:p>
                    </p:txBody>
                  </p:sp>
                </p:grpSp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5BA1CC5D-24C2-4406-A301-F154BA29D5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5450" y="3587771"/>
                      <a:ext cx="1101156" cy="369332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ログイン</a:t>
                      </a:r>
                    </a:p>
                  </p:txBody>
                </p:sp>
              </p:grpSp>
            </p:grp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4D10D9E-22EF-4EAF-83C6-E7E88B5ED4A6}"/>
                    </a:ext>
                  </a:extLst>
                </p:cNvPr>
                <p:cNvSpPr txBox="1"/>
                <p:nvPr/>
              </p:nvSpPr>
              <p:spPr>
                <a:xfrm>
                  <a:off x="6420464" y="872371"/>
                  <a:ext cx="1450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</p:grp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2BAA21D1-237C-4216-BA56-93F718219115}"/>
                  </a:ext>
                </a:extLst>
              </p:cNvPr>
              <p:cNvGrpSpPr/>
              <p:nvPr/>
            </p:nvGrpSpPr>
            <p:grpSpPr>
              <a:xfrm>
                <a:off x="2699989" y="3110741"/>
                <a:ext cx="4847303" cy="3386535"/>
                <a:chOff x="2699989" y="3110741"/>
                <a:chExt cx="4847303" cy="3386535"/>
              </a:xfrm>
            </p:grpSpPr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86B83E-8757-475F-9DF3-F273D12D926D}"/>
                    </a:ext>
                  </a:extLst>
                </p:cNvPr>
                <p:cNvSpPr txBox="1"/>
                <p:nvPr/>
              </p:nvSpPr>
              <p:spPr>
                <a:xfrm>
                  <a:off x="3996806" y="5114921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u="sng" dirty="0"/>
                    <a:t>新規登録はこちら</a:t>
                  </a:r>
                  <a:endParaRPr kumimoji="1" lang="ja-JP" altLang="en-US" u="sng" dirty="0"/>
                </a:p>
              </p:txBody>
            </p:sp>
            <p:sp>
              <p:nvSpPr>
                <p:cNvPr id="22" name="四角形: 角を丸くする 21">
                  <a:extLst>
                    <a:ext uri="{FF2B5EF4-FFF2-40B4-BE49-F238E27FC236}">
                      <a16:creationId xmlns:a16="http://schemas.microsoft.com/office/drawing/2014/main" id="{1563D4A8-0143-48C7-B24E-436060D34874}"/>
                    </a:ext>
                  </a:extLst>
                </p:cNvPr>
                <p:cNvSpPr/>
                <p:nvPr/>
              </p:nvSpPr>
              <p:spPr>
                <a:xfrm>
                  <a:off x="2699989" y="6005664"/>
                  <a:ext cx="4847303" cy="4916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/>
                    <a:t>家事リマインダーのロゴ</a:t>
                  </a:r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7AFEA0B-9DC1-45EB-A533-F41821955F0A}"/>
                    </a:ext>
                  </a:extLst>
                </p:cNvPr>
                <p:cNvSpPr txBox="1"/>
                <p:nvPr/>
              </p:nvSpPr>
              <p:spPr>
                <a:xfrm>
                  <a:off x="3874942" y="4193946"/>
                  <a:ext cx="35631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200" dirty="0">
                      <a:solidFill>
                        <a:srgbClr val="FF0000"/>
                      </a:solidFill>
                    </a:rPr>
                    <a:t>（ユーザー名・パスワードのエラーメッセージ）</a:t>
                  </a:r>
                </a:p>
              </p:txBody>
            </p:sp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9294096A-1D73-4F58-BA50-B059A3ACCE97}"/>
                    </a:ext>
                  </a:extLst>
                </p:cNvPr>
                <p:cNvSpPr txBox="1"/>
                <p:nvPr/>
              </p:nvSpPr>
              <p:spPr>
                <a:xfrm>
                  <a:off x="3462802" y="3110741"/>
                  <a:ext cx="4910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1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8685C10-B503-4978-8A5F-AD9EFD2FFEE1}"/>
                    </a:ext>
                  </a:extLst>
                </p:cNvPr>
                <p:cNvSpPr txBox="1"/>
                <p:nvPr/>
              </p:nvSpPr>
              <p:spPr>
                <a:xfrm>
                  <a:off x="3383875" y="3720463"/>
                  <a:ext cx="4910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200" dirty="0">
                      <a:solidFill>
                        <a:srgbClr val="FF0000"/>
                      </a:solidFill>
                    </a:rPr>
                    <a:t>2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CC9F573B-329B-47D5-B15B-7A7A236F9796}"/>
                    </a:ext>
                  </a:extLst>
                </p:cNvPr>
                <p:cNvSpPr txBox="1"/>
                <p:nvPr/>
              </p:nvSpPr>
              <p:spPr>
                <a:xfrm>
                  <a:off x="3754902" y="4054994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3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C749C226-B0DA-4DA5-B03A-90C66DB1E2B4}"/>
                    </a:ext>
                  </a:extLst>
                </p:cNvPr>
                <p:cNvSpPr txBox="1"/>
                <p:nvPr/>
              </p:nvSpPr>
              <p:spPr>
                <a:xfrm>
                  <a:off x="5041628" y="4344425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200" dirty="0">
                      <a:solidFill>
                        <a:srgbClr val="FF0000"/>
                      </a:solidFill>
                    </a:rPr>
                    <a:t>4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838E3C1-EA7C-4C0B-BA38-90CFA6C80559}"/>
                    </a:ext>
                  </a:extLst>
                </p:cNvPr>
                <p:cNvSpPr txBox="1"/>
                <p:nvPr/>
              </p:nvSpPr>
              <p:spPr>
                <a:xfrm>
                  <a:off x="3555935" y="5032322"/>
                  <a:ext cx="397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200" dirty="0">
                      <a:solidFill>
                        <a:srgbClr val="FF0000"/>
                      </a:solidFill>
                    </a:rPr>
                    <a:t>5</a:t>
                  </a:r>
                  <a:endParaRPr kumimoji="1" lang="ja-JP" altLang="en-US" sz="32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9B7FB49-4A45-4F25-A7B0-1CA272FD9B6A}"/>
                </a:ext>
              </a:extLst>
            </p:cNvPr>
            <p:cNvSpPr txBox="1"/>
            <p:nvPr/>
          </p:nvSpPr>
          <p:spPr>
            <a:xfrm>
              <a:off x="3620997" y="575552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6732DF8-1953-4616-9B4E-C71C0CF3EE19}"/>
              </a:ext>
            </a:extLst>
          </p:cNvPr>
          <p:cNvGrpSpPr/>
          <p:nvPr/>
        </p:nvGrpSpPr>
        <p:grpSpPr>
          <a:xfrm>
            <a:off x="5178913" y="692258"/>
            <a:ext cx="5915443" cy="4615251"/>
            <a:chOff x="5178913" y="692258"/>
            <a:chExt cx="5915443" cy="4615251"/>
          </a:xfrm>
        </p:grpSpPr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7C283941-10D6-4B77-BA55-534B8BA66A38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5178913" y="2327111"/>
              <a:ext cx="3283841" cy="6513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6831D833-E370-481E-92CE-905CED894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913" y="2326549"/>
              <a:ext cx="3283841" cy="1225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5D1D23ED-A1F3-4E5D-B0B6-862C82860C2E}"/>
                </a:ext>
              </a:extLst>
            </p:cNvPr>
            <p:cNvGrpSpPr/>
            <p:nvPr/>
          </p:nvGrpSpPr>
          <p:grpSpPr>
            <a:xfrm>
              <a:off x="8501860" y="692258"/>
              <a:ext cx="2592496" cy="4615251"/>
              <a:chOff x="8501860" y="692258"/>
              <a:chExt cx="2592496" cy="4615251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940D6AA-6480-428D-BCB7-A8B244029304}"/>
                  </a:ext>
                </a:extLst>
              </p:cNvPr>
              <p:cNvSpPr txBox="1"/>
              <p:nvPr/>
            </p:nvSpPr>
            <p:spPr>
              <a:xfrm>
                <a:off x="10180323" y="692258"/>
                <a:ext cx="914033" cy="70788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4000" dirty="0"/>
                  <a:t>DB</a:t>
                </a:r>
                <a:endParaRPr kumimoji="1" lang="ja-JP" altLang="en-US" sz="4000" dirty="0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8A3CB4F-8033-4858-A69B-E7E35CC2750F}"/>
                  </a:ext>
                </a:extLst>
              </p:cNvPr>
              <p:cNvSpPr txBox="1"/>
              <p:nvPr/>
            </p:nvSpPr>
            <p:spPr>
              <a:xfrm>
                <a:off x="8501860" y="1990045"/>
                <a:ext cx="2153265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u="sng" dirty="0" err="1"/>
                  <a:t>usersTB</a:t>
                </a:r>
                <a:endParaRPr kumimoji="1" lang="en-US" altLang="ja-JP" b="1" u="sng" dirty="0"/>
              </a:p>
              <a:p>
                <a:r>
                  <a:rPr lang="en-US" altLang="ja-JP" dirty="0" err="1"/>
                  <a:t>user_name</a:t>
                </a:r>
                <a:endParaRPr lang="en-US" altLang="ja-JP" dirty="0"/>
              </a:p>
              <a:p>
                <a:r>
                  <a:rPr kumimoji="1" lang="en-US" altLang="ja-JP" dirty="0" err="1"/>
                  <a:t>user_pass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3BB7332-AE25-4C17-962A-7266E3E534AE}"/>
                  </a:ext>
                </a:extLst>
              </p:cNvPr>
              <p:cNvSpPr txBox="1"/>
              <p:nvPr/>
            </p:nvSpPr>
            <p:spPr>
              <a:xfrm>
                <a:off x="8560721" y="3105834"/>
                <a:ext cx="195630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ユーザー情報と照らし合わせ</a:t>
                </a:r>
                <a:endParaRPr kumimoji="1" lang="en-US" altLang="ja-JP" dirty="0"/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425275A-FD8E-4F73-9705-B487B3BA91A5}"/>
                  </a:ext>
                </a:extLst>
              </p:cNvPr>
              <p:cNvSpPr txBox="1"/>
              <p:nvPr/>
            </p:nvSpPr>
            <p:spPr>
              <a:xfrm>
                <a:off x="8501860" y="3830181"/>
                <a:ext cx="1956305" cy="147732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81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SELECT </a:t>
                </a:r>
                <a:r>
                  <a:rPr kumimoji="1" lang="en-US" altLang="ja-JP" dirty="0" err="1"/>
                  <a:t>user_id</a:t>
                </a:r>
                <a:endParaRPr kumimoji="1" lang="en-US" altLang="ja-JP" dirty="0"/>
              </a:p>
              <a:p>
                <a:r>
                  <a:rPr kumimoji="1" lang="en-US" altLang="ja-JP" dirty="0"/>
                  <a:t>FROM users</a:t>
                </a:r>
              </a:p>
              <a:p>
                <a:r>
                  <a:rPr lang="en-US" altLang="ja-JP" dirty="0"/>
                  <a:t>WHERE </a:t>
                </a:r>
                <a:r>
                  <a:rPr lang="en-US" altLang="ja-JP" dirty="0" err="1"/>
                  <a:t>user_name</a:t>
                </a:r>
                <a:r>
                  <a:rPr lang="en-US" altLang="ja-JP" dirty="0"/>
                  <a:t> = ?</a:t>
                </a:r>
              </a:p>
              <a:p>
                <a:r>
                  <a:rPr kumimoji="1" lang="en-US" altLang="ja-JP" dirty="0" err="1"/>
                  <a:t>user_pass</a:t>
                </a:r>
                <a:r>
                  <a:rPr kumimoji="1" lang="en-US" altLang="ja-JP" dirty="0"/>
                  <a:t> = ?</a:t>
                </a:r>
              </a:p>
            </p:txBody>
          </p:sp>
        </p:grp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1BAAF29-2F08-49B2-9B42-856CAEE8372C}"/>
              </a:ext>
            </a:extLst>
          </p:cNvPr>
          <p:cNvSpPr txBox="1"/>
          <p:nvPr/>
        </p:nvSpPr>
        <p:spPr>
          <a:xfrm>
            <a:off x="8501860" y="5426248"/>
            <a:ext cx="19563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user_id</a:t>
            </a:r>
            <a:r>
              <a:rPr kumimoji="1" lang="en-US" altLang="ja-JP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null</a:t>
            </a:r>
          </a:p>
          <a:p>
            <a:r>
              <a:rPr lang="ja-JP" altLang="en-US" dirty="0"/>
              <a:t>→ログイン失敗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1351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2">
            <a:extLst>
              <a:ext uri="{FF2B5EF4-FFF2-40B4-BE49-F238E27FC236}">
                <a16:creationId xmlns:a16="http://schemas.microsoft.com/office/drawing/2014/main" id="{5174A2C3-C18E-4EC3-B827-81763CB92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528" y="258792"/>
            <a:ext cx="11656397" cy="644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58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235976" y="245806"/>
            <a:ext cx="10992463" cy="74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07CC27C3-B05D-4255-85F8-418F2F1912B4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715429" cy="454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9347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583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58429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385984" y="442451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B9EE3A46-5797-4B84-9B8E-32AF1BCD7A4D}"/>
              </a:ext>
            </a:extLst>
          </p:cNvPr>
          <p:cNvSpPr/>
          <p:nvPr/>
        </p:nvSpPr>
        <p:spPr>
          <a:xfrm>
            <a:off x="9665110" y="6019801"/>
            <a:ext cx="422790" cy="425244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030070-0722-483D-A384-15D4FB1804E4}"/>
              </a:ext>
            </a:extLst>
          </p:cNvPr>
          <p:cNvSpPr/>
          <p:nvPr/>
        </p:nvSpPr>
        <p:spPr>
          <a:xfrm>
            <a:off x="3403191" y="1840474"/>
            <a:ext cx="6803923" cy="49628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7256" y="4270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日用品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26EE572-E635-4CB6-8BB9-AD6BF6CA2AC8}"/>
              </a:ext>
            </a:extLst>
          </p:cNvPr>
          <p:cNvSpPr/>
          <p:nvPr/>
        </p:nvSpPr>
        <p:spPr>
          <a:xfrm>
            <a:off x="-1563324" y="1991032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家事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8D049E-E621-49F2-B55A-FA0B18E072C8}"/>
              </a:ext>
            </a:extLst>
          </p:cNvPr>
          <p:cNvSpPr/>
          <p:nvPr/>
        </p:nvSpPr>
        <p:spPr>
          <a:xfrm>
            <a:off x="3456039" y="1227187"/>
            <a:ext cx="3446206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8254C0D5-9B6C-42D7-A6B9-638AC3AE1E57}"/>
              </a:ext>
            </a:extLst>
          </p:cNvPr>
          <p:cNvSpPr/>
          <p:nvPr/>
        </p:nvSpPr>
        <p:spPr>
          <a:xfrm>
            <a:off x="9399643" y="6019801"/>
            <a:ext cx="688257" cy="673510"/>
          </a:xfrm>
          <a:prstGeom prst="plus">
            <a:avLst>
              <a:gd name="adj" fmla="val 4303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グラフィックス 20" descr="枯れた木 枠線">
            <a:extLst>
              <a:ext uri="{FF2B5EF4-FFF2-40B4-BE49-F238E27FC236}">
                <a16:creationId xmlns:a16="http://schemas.microsoft.com/office/drawing/2014/main" id="{3B61F904-2220-46CA-990A-69498B2BF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497" y="4170106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枯れた木 枠線">
            <a:extLst>
              <a:ext uri="{FF2B5EF4-FFF2-40B4-BE49-F238E27FC236}">
                <a16:creationId xmlns:a16="http://schemas.microsoft.com/office/drawing/2014/main" id="{5C4E5913-192A-4F21-803A-5DA39E2F4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2103" y="4170106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枯れた木 枠線">
            <a:extLst>
              <a:ext uri="{FF2B5EF4-FFF2-40B4-BE49-F238E27FC236}">
                <a16:creationId xmlns:a16="http://schemas.microsoft.com/office/drawing/2014/main" id="{2A7793E5-D7E2-47FF-AADB-78F8B574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7558" y="3429000"/>
            <a:ext cx="914400" cy="1828800"/>
          </a:xfrm>
          <a:prstGeom prst="rect">
            <a:avLst/>
          </a:prstGeom>
        </p:spPr>
      </p:pic>
      <p:pic>
        <p:nvPicPr>
          <p:cNvPr id="24" name="グラフィックス 23" descr="枯れた木 枠線">
            <a:extLst>
              <a:ext uri="{FF2B5EF4-FFF2-40B4-BE49-F238E27FC236}">
                <a16:creationId xmlns:a16="http://schemas.microsoft.com/office/drawing/2014/main" id="{4432C2B2-37F3-4030-9EA6-21FD2E03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5809" y="41701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62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8EAF17D-5E3B-4DAB-9E74-70831900046D}"/>
              </a:ext>
            </a:extLst>
          </p:cNvPr>
          <p:cNvGrpSpPr/>
          <p:nvPr/>
        </p:nvGrpSpPr>
        <p:grpSpPr>
          <a:xfrm>
            <a:off x="2008085" y="1907431"/>
            <a:ext cx="7157884" cy="4021394"/>
            <a:chOff x="1641987" y="845574"/>
            <a:chExt cx="7157884" cy="402139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6AA4CFF-0489-4B3D-B840-79C95AC14AA7}"/>
                </a:ext>
              </a:extLst>
            </p:cNvPr>
            <p:cNvSpPr/>
            <p:nvPr/>
          </p:nvSpPr>
          <p:spPr>
            <a:xfrm>
              <a:off x="1641987" y="845574"/>
              <a:ext cx="7157884" cy="4021394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3B0D85C-E63F-4A8E-A24B-618AA626C66F}"/>
                </a:ext>
              </a:extLst>
            </p:cNvPr>
            <p:cNvSpPr txBox="1"/>
            <p:nvPr/>
          </p:nvSpPr>
          <p:spPr>
            <a:xfrm>
              <a:off x="4670351" y="1494954"/>
              <a:ext cx="1101156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新規登録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5451CDA8-A137-48B8-85D5-BF2C7237CAE0}"/>
                </a:ext>
              </a:extLst>
            </p:cNvPr>
            <p:cNvGrpSpPr/>
            <p:nvPr/>
          </p:nvGrpSpPr>
          <p:grpSpPr>
            <a:xfrm>
              <a:off x="3392129" y="2281084"/>
              <a:ext cx="3401950" cy="1818968"/>
              <a:chOff x="3392129" y="2281084"/>
              <a:chExt cx="3401950" cy="1818968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FB17374-D71C-484B-8A53-D1256E882022}"/>
                  </a:ext>
                </a:extLst>
              </p:cNvPr>
              <p:cNvSpPr/>
              <p:nvPr/>
            </p:nvSpPr>
            <p:spPr>
              <a:xfrm>
                <a:off x="3392129" y="2281084"/>
                <a:ext cx="3401950" cy="1818968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9EB54360-89EA-4B67-A341-8836A287FF45}"/>
                  </a:ext>
                </a:extLst>
              </p:cNvPr>
              <p:cNvGrpSpPr/>
              <p:nvPr/>
            </p:nvGrpSpPr>
            <p:grpSpPr>
              <a:xfrm>
                <a:off x="3942733" y="2382767"/>
                <a:ext cx="2153266" cy="933193"/>
                <a:chOff x="3942732" y="2513667"/>
                <a:chExt cx="2153266" cy="933193"/>
              </a:xfrm>
            </p:grpSpPr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EB7A9A6-BE60-45C1-91F3-BE8B98EAD900}"/>
                    </a:ext>
                  </a:extLst>
                </p:cNvPr>
                <p:cNvSpPr txBox="1"/>
                <p:nvPr/>
              </p:nvSpPr>
              <p:spPr>
                <a:xfrm>
                  <a:off x="3942733" y="2513667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ユーザー名を入力</a:t>
                  </a:r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513A2FF-B4F3-4DA4-B587-0548514BA00B}"/>
                    </a:ext>
                  </a:extLst>
                </p:cNvPr>
                <p:cNvSpPr txBox="1"/>
                <p:nvPr/>
              </p:nvSpPr>
              <p:spPr>
                <a:xfrm>
                  <a:off x="3942732" y="3077528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パスワードを入力</a:t>
                  </a:r>
                </a:p>
              </p:txBody>
            </p:sp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2B5561-45C5-4267-A90E-73A8052A1EC2}"/>
                  </a:ext>
                </a:extLst>
              </p:cNvPr>
              <p:cNvSpPr txBox="1"/>
              <p:nvPr/>
            </p:nvSpPr>
            <p:spPr>
              <a:xfrm>
                <a:off x="4783437" y="3592446"/>
                <a:ext cx="1887765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アカウント作成</a:t>
                </a:r>
              </a:p>
            </p:txBody>
          </p:sp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BEEB14-FCF9-4B31-8218-FBF170F00E2E}"/>
              </a:ext>
            </a:extLst>
          </p:cNvPr>
          <p:cNvSpPr txBox="1"/>
          <p:nvPr/>
        </p:nvSpPr>
        <p:spPr>
          <a:xfrm>
            <a:off x="3640689" y="1106199"/>
            <a:ext cx="703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D8578E3-75A4-4B67-9044-F6CA4D2233BA}"/>
              </a:ext>
            </a:extLst>
          </p:cNvPr>
          <p:cNvSpPr/>
          <p:nvPr/>
        </p:nvSpPr>
        <p:spPr>
          <a:xfrm>
            <a:off x="2649787" y="612335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11FBB5-4F26-410D-8C85-2E8600EFD943}"/>
              </a:ext>
            </a:extLst>
          </p:cNvPr>
          <p:cNvSpPr txBox="1"/>
          <p:nvPr/>
        </p:nvSpPr>
        <p:spPr>
          <a:xfrm>
            <a:off x="4308831" y="3790503"/>
            <a:ext cx="356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（ユーザー名のエラーメッセージ）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F690A3-E5BC-49BB-8B39-7E6890A8E235}"/>
              </a:ext>
            </a:extLst>
          </p:cNvPr>
          <p:cNvSpPr txBox="1"/>
          <p:nvPr/>
        </p:nvSpPr>
        <p:spPr>
          <a:xfrm>
            <a:off x="4289323" y="4377304"/>
            <a:ext cx="356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（パスワードのエラーメッセージ）</a:t>
            </a:r>
          </a:p>
        </p:txBody>
      </p:sp>
    </p:spTree>
    <p:extLst>
      <p:ext uri="{BB962C8B-B14F-4D97-AF65-F5344CB8AC3E}">
        <p14:creationId xmlns:p14="http://schemas.microsoft.com/office/powerpoint/2010/main" val="2074408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403123" y="172065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304503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898194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616975" y="1479755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lang="ja-JP" altLang="en-US" dirty="0">
                <a:ln>
                  <a:solidFill>
                    <a:srgbClr val="FF0000"/>
                  </a:solidFill>
                </a:ln>
              </a:rPr>
              <a:t>トイレ掃除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☐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今週の購入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6/6 </a:t>
            </a:r>
            <a:r>
              <a:rPr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シャンプー</a:t>
            </a:r>
            <a:endParaRPr lang="en-US" altLang="ja-JP" dirty="0">
              <a:ln>
                <a:solidFill>
                  <a:schemeClr val="accent2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石鹸</a:t>
            </a:r>
            <a:endParaRPr kumimoji="1" lang="en-US" altLang="ja-JP" dirty="0">
              <a:ln>
                <a:solidFill>
                  <a:schemeClr val="accent2"/>
                </a:solidFill>
              </a:ln>
              <a:solidFill>
                <a:srgbClr val="FF0000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食器用洗剤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 スポンジ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C91BC6-B58F-4B92-B0CB-11A99D1E4B98}"/>
              </a:ext>
            </a:extLst>
          </p:cNvPr>
          <p:cNvSpPr txBox="1"/>
          <p:nvPr/>
        </p:nvSpPr>
        <p:spPr>
          <a:xfrm>
            <a:off x="6096000" y="2779188"/>
            <a:ext cx="112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ゴミ出し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</a:rPr>
              <a:t>トイレ掃除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298" y="5756788"/>
            <a:ext cx="634180" cy="6341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481DF5-31BF-4359-82CD-00EF0195FE31}"/>
              </a:ext>
            </a:extLst>
          </p:cNvPr>
          <p:cNvSpPr txBox="1"/>
          <p:nvPr/>
        </p:nvSpPr>
        <p:spPr>
          <a:xfrm>
            <a:off x="7079226" y="278785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リビング掃除</a:t>
            </a:r>
          </a:p>
        </p:txBody>
      </p:sp>
    </p:spTree>
    <p:extLst>
      <p:ext uri="{BB962C8B-B14F-4D97-AF65-F5344CB8AC3E}">
        <p14:creationId xmlns:p14="http://schemas.microsoft.com/office/powerpoint/2010/main" val="334773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0B89521-7158-43AA-969F-91ED5FCC986F}"/>
              </a:ext>
            </a:extLst>
          </p:cNvPr>
          <p:cNvGrpSpPr/>
          <p:nvPr/>
        </p:nvGrpSpPr>
        <p:grpSpPr>
          <a:xfrm>
            <a:off x="1622322" y="1020283"/>
            <a:ext cx="9057343" cy="5710083"/>
            <a:chOff x="1622322" y="1020283"/>
            <a:chExt cx="9057343" cy="5710083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840504B1-87BB-40B4-AE7D-EE6E2582C394}"/>
                </a:ext>
              </a:extLst>
            </p:cNvPr>
            <p:cNvGrpSpPr/>
            <p:nvPr/>
          </p:nvGrpSpPr>
          <p:grpSpPr>
            <a:xfrm>
              <a:off x="1622322" y="1107767"/>
              <a:ext cx="7157884" cy="4790974"/>
              <a:chOff x="1622322" y="1088717"/>
              <a:chExt cx="7157884" cy="4790974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C8EAF17D-5E3B-4DAB-9E74-70831900046D}"/>
                  </a:ext>
                </a:extLst>
              </p:cNvPr>
              <p:cNvGrpSpPr/>
              <p:nvPr/>
            </p:nvGrpSpPr>
            <p:grpSpPr>
              <a:xfrm>
                <a:off x="1622322" y="1858297"/>
                <a:ext cx="7157884" cy="4021394"/>
                <a:chOff x="1641987" y="845574"/>
                <a:chExt cx="7157884" cy="4021394"/>
              </a:xfrm>
            </p:grpSpPr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06AA4CFF-0489-4B3D-B840-79C95AC14AA7}"/>
                    </a:ext>
                  </a:extLst>
                </p:cNvPr>
                <p:cNvSpPr/>
                <p:nvPr/>
              </p:nvSpPr>
              <p:spPr>
                <a:xfrm>
                  <a:off x="1641987" y="845574"/>
                  <a:ext cx="7157884" cy="4021394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F40360-F0FA-4308-939A-B381432474DE}"/>
                    </a:ext>
                  </a:extLst>
                </p:cNvPr>
                <p:cNvSpPr txBox="1"/>
                <p:nvPr/>
              </p:nvSpPr>
              <p:spPr>
                <a:xfrm>
                  <a:off x="4090276" y="1447488"/>
                  <a:ext cx="11011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3B0D85C-E63F-4A8E-A24B-618AA626C66F}"/>
                    </a:ext>
                  </a:extLst>
                </p:cNvPr>
                <p:cNvSpPr txBox="1"/>
                <p:nvPr/>
              </p:nvSpPr>
              <p:spPr>
                <a:xfrm>
                  <a:off x="4670351" y="1494954"/>
                  <a:ext cx="1101156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新規登録</a:t>
                  </a:r>
                </a:p>
              </p:txBody>
            </p: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5451CDA8-A137-48B8-85D5-BF2C7237CAE0}"/>
                    </a:ext>
                  </a:extLst>
                </p:cNvPr>
                <p:cNvGrpSpPr/>
                <p:nvPr/>
              </p:nvGrpSpPr>
              <p:grpSpPr>
                <a:xfrm>
                  <a:off x="3392129" y="2281084"/>
                  <a:ext cx="3401950" cy="1818968"/>
                  <a:chOff x="3392129" y="2281084"/>
                  <a:chExt cx="3401950" cy="1818968"/>
                </a:xfrm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1FB17374-D71C-484B-8A53-D1256E882022}"/>
                      </a:ext>
                    </a:extLst>
                  </p:cNvPr>
                  <p:cNvSpPr/>
                  <p:nvPr/>
                </p:nvSpPr>
                <p:spPr>
                  <a:xfrm>
                    <a:off x="3392129" y="2281084"/>
                    <a:ext cx="3401950" cy="181896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9EB54360-89EA-4B67-A341-8836A287FF45}"/>
                      </a:ext>
                    </a:extLst>
                  </p:cNvPr>
                  <p:cNvGrpSpPr/>
                  <p:nvPr/>
                </p:nvGrpSpPr>
                <p:grpSpPr>
                  <a:xfrm>
                    <a:off x="3942732" y="2414167"/>
                    <a:ext cx="2153266" cy="938788"/>
                    <a:chOff x="3942731" y="2545067"/>
                    <a:chExt cx="2153266" cy="938788"/>
                  </a:xfrm>
                </p:grpSpPr>
                <p:sp>
                  <p:nvSpPr>
                    <p:cNvPr id="12" name="テキスト ボックス 11">
                      <a:extLst>
                        <a:ext uri="{FF2B5EF4-FFF2-40B4-BE49-F238E27FC236}">
                          <a16:creationId xmlns:a16="http://schemas.microsoft.com/office/drawing/2014/main" id="{7EB7A9A6-BE60-45C1-91F3-BE8B98EAD9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2731" y="2545067"/>
                      <a:ext cx="2153265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ユーザー名を入力</a:t>
                      </a:r>
                    </a:p>
                  </p:txBody>
                </p:sp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3513A2FF-B4F3-4DA4-B587-0548514BA0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2732" y="3114523"/>
                      <a:ext cx="2153265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パスワードを入力</a:t>
                      </a:r>
                    </a:p>
                  </p:txBody>
                </p:sp>
              </p:grpSp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C52B5561-45C5-4267-A90E-73A8052A1EC2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437" y="3592446"/>
                    <a:ext cx="1887765" cy="369332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アカウント作成</a:t>
                    </a:r>
                  </a:p>
                </p:txBody>
              </p:sp>
            </p:grpSp>
          </p:grp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FC72E14-FC48-4A45-875C-017EE7AD3CE1}"/>
                  </a:ext>
                </a:extLst>
              </p:cNvPr>
              <p:cNvSpPr txBox="1"/>
              <p:nvPr/>
            </p:nvSpPr>
            <p:spPr>
              <a:xfrm>
                <a:off x="6462279" y="1088717"/>
                <a:ext cx="1450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D7ECBF5D-9DDE-4E89-8790-A9AB9379FDBF}"/>
                </a:ext>
              </a:extLst>
            </p:cNvPr>
            <p:cNvSpPr/>
            <p:nvPr/>
          </p:nvSpPr>
          <p:spPr>
            <a:xfrm>
              <a:off x="2649787" y="6131335"/>
              <a:ext cx="4847303" cy="49161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家事リマインダーのロゴ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C4A78FF-FB15-4E09-99CA-1A6B3E9EB7E0}"/>
                </a:ext>
              </a:extLst>
            </p:cNvPr>
            <p:cNvSpPr txBox="1"/>
            <p:nvPr/>
          </p:nvSpPr>
          <p:spPr>
            <a:xfrm>
              <a:off x="3828771" y="3789282"/>
              <a:ext cx="35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（ユーザー名のエラーメッセージ）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067C7EA-47BD-4464-A074-E446E49A4D21}"/>
                </a:ext>
              </a:extLst>
            </p:cNvPr>
            <p:cNvSpPr txBox="1"/>
            <p:nvPr/>
          </p:nvSpPr>
          <p:spPr>
            <a:xfrm>
              <a:off x="3801442" y="4384728"/>
              <a:ext cx="35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（パスワードのエラーメッセージ）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0B521FE-DDFB-4162-B27B-53BC1468DAB2}"/>
                </a:ext>
              </a:extLst>
            </p:cNvPr>
            <p:cNvSpPr txBox="1"/>
            <p:nvPr/>
          </p:nvSpPr>
          <p:spPr>
            <a:xfrm>
              <a:off x="3478088" y="3363096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B4FD18B-527C-4B1D-8580-B3444806393B}"/>
                </a:ext>
              </a:extLst>
            </p:cNvPr>
            <p:cNvSpPr txBox="1"/>
            <p:nvPr/>
          </p:nvSpPr>
          <p:spPr>
            <a:xfrm>
              <a:off x="3464321" y="390767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836C6F8-8FE8-457C-AB49-68F542F5CDC1}"/>
                </a:ext>
              </a:extLst>
            </p:cNvPr>
            <p:cNvSpPr txBox="1"/>
            <p:nvPr/>
          </p:nvSpPr>
          <p:spPr>
            <a:xfrm>
              <a:off x="3801442" y="4296735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75777DD-D5C4-4A3F-8178-A0D5E6FCFF34}"/>
                </a:ext>
              </a:extLst>
            </p:cNvPr>
            <p:cNvSpPr txBox="1"/>
            <p:nvPr/>
          </p:nvSpPr>
          <p:spPr>
            <a:xfrm>
              <a:off x="4451719" y="4576247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83C7F33-F397-4EB9-A410-3E8A4D1B1BD5}"/>
                </a:ext>
              </a:extLst>
            </p:cNvPr>
            <p:cNvSpPr txBox="1"/>
            <p:nvPr/>
          </p:nvSpPr>
          <p:spPr>
            <a:xfrm>
              <a:off x="3640689" y="1106199"/>
              <a:ext cx="70389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登録が完了しました！　</a:t>
              </a:r>
              <a:endParaRPr kumimoji="1" lang="en-US" altLang="ja-JP" dirty="0"/>
            </a:p>
            <a:p>
              <a:r>
                <a:rPr kumimoji="1" lang="en-US" altLang="ja-JP" dirty="0"/>
                <a:t>OK</a:t>
              </a:r>
              <a:r>
                <a:rPr kumimoji="1" lang="ja-JP" altLang="en-US" dirty="0"/>
                <a:t>　→ログイン画面に戻る</a:t>
              </a:r>
              <a:endParaRPr kumimoji="1" lang="en-US" altLang="ja-JP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652FC55-0FD4-48D1-87B0-1BB1CAD82B57}"/>
                </a:ext>
              </a:extLst>
            </p:cNvPr>
            <p:cNvSpPr txBox="1"/>
            <p:nvPr/>
          </p:nvSpPr>
          <p:spPr>
            <a:xfrm>
              <a:off x="3265354" y="1020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0D9C8D27-5A78-4853-A5AD-115810DC5FAB}"/>
                </a:ext>
              </a:extLst>
            </p:cNvPr>
            <p:cNvSpPr txBox="1"/>
            <p:nvPr/>
          </p:nvSpPr>
          <p:spPr>
            <a:xfrm>
              <a:off x="2859690" y="6145591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49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0B89521-7158-43AA-969F-91ED5FCC986F}"/>
              </a:ext>
            </a:extLst>
          </p:cNvPr>
          <p:cNvGrpSpPr/>
          <p:nvPr/>
        </p:nvGrpSpPr>
        <p:grpSpPr>
          <a:xfrm>
            <a:off x="424142" y="573958"/>
            <a:ext cx="9057343" cy="5710083"/>
            <a:chOff x="1622322" y="1020283"/>
            <a:chExt cx="9057343" cy="5710083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840504B1-87BB-40B4-AE7D-EE6E2582C394}"/>
                </a:ext>
              </a:extLst>
            </p:cNvPr>
            <p:cNvGrpSpPr/>
            <p:nvPr/>
          </p:nvGrpSpPr>
          <p:grpSpPr>
            <a:xfrm>
              <a:off x="1622322" y="1107767"/>
              <a:ext cx="7157884" cy="4790974"/>
              <a:chOff x="1622322" y="1088717"/>
              <a:chExt cx="7157884" cy="4790974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C8EAF17D-5E3B-4DAB-9E74-70831900046D}"/>
                  </a:ext>
                </a:extLst>
              </p:cNvPr>
              <p:cNvGrpSpPr/>
              <p:nvPr/>
            </p:nvGrpSpPr>
            <p:grpSpPr>
              <a:xfrm>
                <a:off x="1622322" y="1858297"/>
                <a:ext cx="7157884" cy="4021394"/>
                <a:chOff x="1641987" y="845574"/>
                <a:chExt cx="7157884" cy="4021394"/>
              </a:xfrm>
            </p:grpSpPr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06AA4CFF-0489-4B3D-B840-79C95AC14AA7}"/>
                    </a:ext>
                  </a:extLst>
                </p:cNvPr>
                <p:cNvSpPr/>
                <p:nvPr/>
              </p:nvSpPr>
              <p:spPr>
                <a:xfrm>
                  <a:off x="1641987" y="845574"/>
                  <a:ext cx="7157884" cy="4021394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F40360-F0FA-4308-939A-B381432474DE}"/>
                    </a:ext>
                  </a:extLst>
                </p:cNvPr>
                <p:cNvSpPr txBox="1"/>
                <p:nvPr/>
              </p:nvSpPr>
              <p:spPr>
                <a:xfrm>
                  <a:off x="4090276" y="1447488"/>
                  <a:ext cx="11011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dirty="0"/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3B0D85C-E63F-4A8E-A24B-618AA626C66F}"/>
                    </a:ext>
                  </a:extLst>
                </p:cNvPr>
                <p:cNvSpPr txBox="1"/>
                <p:nvPr/>
              </p:nvSpPr>
              <p:spPr>
                <a:xfrm>
                  <a:off x="4670351" y="1494954"/>
                  <a:ext cx="1101156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新規登録</a:t>
                  </a:r>
                </a:p>
              </p:txBody>
            </p: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5451CDA8-A137-48B8-85D5-BF2C7237CAE0}"/>
                    </a:ext>
                  </a:extLst>
                </p:cNvPr>
                <p:cNvGrpSpPr/>
                <p:nvPr/>
              </p:nvGrpSpPr>
              <p:grpSpPr>
                <a:xfrm>
                  <a:off x="3392129" y="2281084"/>
                  <a:ext cx="3401950" cy="1818968"/>
                  <a:chOff x="3392129" y="2281084"/>
                  <a:chExt cx="3401950" cy="1818968"/>
                </a:xfrm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1FB17374-D71C-484B-8A53-D1256E882022}"/>
                      </a:ext>
                    </a:extLst>
                  </p:cNvPr>
                  <p:cNvSpPr/>
                  <p:nvPr/>
                </p:nvSpPr>
                <p:spPr>
                  <a:xfrm>
                    <a:off x="3392129" y="2281084"/>
                    <a:ext cx="3401950" cy="181896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9EB54360-89EA-4B67-A341-8836A287FF45}"/>
                      </a:ext>
                    </a:extLst>
                  </p:cNvPr>
                  <p:cNvGrpSpPr/>
                  <p:nvPr/>
                </p:nvGrpSpPr>
                <p:grpSpPr>
                  <a:xfrm>
                    <a:off x="3942732" y="2414167"/>
                    <a:ext cx="2153266" cy="938788"/>
                    <a:chOff x="3942731" y="2545067"/>
                    <a:chExt cx="2153266" cy="938788"/>
                  </a:xfrm>
                </p:grpSpPr>
                <p:sp>
                  <p:nvSpPr>
                    <p:cNvPr id="12" name="テキスト ボックス 11">
                      <a:extLst>
                        <a:ext uri="{FF2B5EF4-FFF2-40B4-BE49-F238E27FC236}">
                          <a16:creationId xmlns:a16="http://schemas.microsoft.com/office/drawing/2014/main" id="{7EB7A9A6-BE60-45C1-91F3-BE8B98EAD9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2731" y="2545067"/>
                      <a:ext cx="2153265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ユーザー名を入力</a:t>
                      </a:r>
                    </a:p>
                  </p:txBody>
                </p:sp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3513A2FF-B4F3-4DA4-B587-0548514BA0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2732" y="3114523"/>
                      <a:ext cx="2153265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パスワードを入力</a:t>
                      </a:r>
                    </a:p>
                  </p:txBody>
                </p:sp>
              </p:grpSp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C52B5561-45C5-4267-A90E-73A8052A1EC2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437" y="3592446"/>
                    <a:ext cx="1887765" cy="369332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アカウント作成</a:t>
                    </a:r>
                  </a:p>
                </p:txBody>
              </p:sp>
            </p:grpSp>
          </p:grp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FC72E14-FC48-4A45-875C-017EE7AD3CE1}"/>
                  </a:ext>
                </a:extLst>
              </p:cNvPr>
              <p:cNvSpPr txBox="1"/>
              <p:nvPr/>
            </p:nvSpPr>
            <p:spPr>
              <a:xfrm>
                <a:off x="6462279" y="1088717"/>
                <a:ext cx="1450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D7ECBF5D-9DDE-4E89-8790-A9AB9379FDBF}"/>
                </a:ext>
              </a:extLst>
            </p:cNvPr>
            <p:cNvSpPr/>
            <p:nvPr/>
          </p:nvSpPr>
          <p:spPr>
            <a:xfrm>
              <a:off x="2649787" y="6131335"/>
              <a:ext cx="4847303" cy="49161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家事リマインダーのロゴ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C4A78FF-FB15-4E09-99CA-1A6B3E9EB7E0}"/>
                </a:ext>
              </a:extLst>
            </p:cNvPr>
            <p:cNvSpPr txBox="1"/>
            <p:nvPr/>
          </p:nvSpPr>
          <p:spPr>
            <a:xfrm>
              <a:off x="3828771" y="3789282"/>
              <a:ext cx="35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（ユーザー名のエラーメッセージ）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067C7EA-47BD-4464-A074-E446E49A4D21}"/>
                </a:ext>
              </a:extLst>
            </p:cNvPr>
            <p:cNvSpPr txBox="1"/>
            <p:nvPr/>
          </p:nvSpPr>
          <p:spPr>
            <a:xfrm>
              <a:off x="3801442" y="4384728"/>
              <a:ext cx="35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（パスワードのエラーメッセージ）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0B521FE-DDFB-4162-B27B-53BC1468DAB2}"/>
                </a:ext>
              </a:extLst>
            </p:cNvPr>
            <p:cNvSpPr txBox="1"/>
            <p:nvPr/>
          </p:nvSpPr>
          <p:spPr>
            <a:xfrm>
              <a:off x="3478088" y="3363096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B4FD18B-527C-4B1D-8580-B3444806393B}"/>
                </a:ext>
              </a:extLst>
            </p:cNvPr>
            <p:cNvSpPr txBox="1"/>
            <p:nvPr/>
          </p:nvSpPr>
          <p:spPr>
            <a:xfrm>
              <a:off x="3464321" y="390767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836C6F8-8FE8-457C-AB49-68F542F5CDC1}"/>
                </a:ext>
              </a:extLst>
            </p:cNvPr>
            <p:cNvSpPr txBox="1"/>
            <p:nvPr/>
          </p:nvSpPr>
          <p:spPr>
            <a:xfrm>
              <a:off x="3801442" y="4296735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75777DD-D5C4-4A3F-8178-A0D5E6FCFF34}"/>
                </a:ext>
              </a:extLst>
            </p:cNvPr>
            <p:cNvSpPr txBox="1"/>
            <p:nvPr/>
          </p:nvSpPr>
          <p:spPr>
            <a:xfrm>
              <a:off x="4451719" y="4576247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83C7F33-F397-4EB9-A410-3E8A4D1B1BD5}"/>
                </a:ext>
              </a:extLst>
            </p:cNvPr>
            <p:cNvSpPr txBox="1"/>
            <p:nvPr/>
          </p:nvSpPr>
          <p:spPr>
            <a:xfrm>
              <a:off x="3640689" y="1106199"/>
              <a:ext cx="70389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登録が完了しました！　</a:t>
              </a:r>
              <a:endParaRPr kumimoji="1" lang="en-US" altLang="ja-JP" dirty="0"/>
            </a:p>
            <a:p>
              <a:r>
                <a:rPr kumimoji="1" lang="en-US" altLang="ja-JP" dirty="0"/>
                <a:t>OK</a:t>
              </a:r>
              <a:r>
                <a:rPr kumimoji="1" lang="ja-JP" altLang="en-US" dirty="0"/>
                <a:t>　→ログイン画面に戻る</a:t>
              </a:r>
              <a:endParaRPr kumimoji="1" lang="en-US" altLang="ja-JP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652FC55-0FD4-48D1-87B0-1BB1CAD82B57}"/>
                </a:ext>
              </a:extLst>
            </p:cNvPr>
            <p:cNvSpPr txBox="1"/>
            <p:nvPr/>
          </p:nvSpPr>
          <p:spPr>
            <a:xfrm>
              <a:off x="3265354" y="1020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0D9C8D27-5A78-4853-A5AD-115810DC5FAB}"/>
                </a:ext>
              </a:extLst>
            </p:cNvPr>
            <p:cNvSpPr txBox="1"/>
            <p:nvPr/>
          </p:nvSpPr>
          <p:spPr>
            <a:xfrm>
              <a:off x="2859690" y="6145591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66B7AC8-D3BC-4479-A6B3-5604B393A0E5}"/>
              </a:ext>
            </a:extLst>
          </p:cNvPr>
          <p:cNvGrpSpPr/>
          <p:nvPr/>
        </p:nvGrpSpPr>
        <p:grpSpPr>
          <a:xfrm>
            <a:off x="4878152" y="731138"/>
            <a:ext cx="6743497" cy="5928653"/>
            <a:chOff x="4878152" y="731138"/>
            <a:chExt cx="6743497" cy="5928653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E0C02FE7-84D8-4F04-B152-7C9433BA1135}"/>
                </a:ext>
              </a:extLst>
            </p:cNvPr>
            <p:cNvGrpSpPr/>
            <p:nvPr/>
          </p:nvGrpSpPr>
          <p:grpSpPr>
            <a:xfrm>
              <a:off x="4878152" y="731138"/>
              <a:ext cx="6743497" cy="5928653"/>
              <a:chOff x="4350859" y="692258"/>
              <a:chExt cx="6743497" cy="5928653"/>
            </a:xfrm>
          </p:grpSpPr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07BE3835-2AE3-48C8-8366-2605C7D33572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4350859" y="2327113"/>
                <a:ext cx="4111895" cy="8182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BC7664CA-71B5-45AB-B4A6-E1586671CFF1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4350860" y="2326551"/>
                <a:ext cx="4111894" cy="13883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8A93797A-88AE-4767-AAC9-2DF0AC644E29}"/>
                  </a:ext>
                </a:extLst>
              </p:cNvPr>
              <p:cNvGrpSpPr/>
              <p:nvPr/>
            </p:nvGrpSpPr>
            <p:grpSpPr>
              <a:xfrm>
                <a:off x="8509800" y="692258"/>
                <a:ext cx="2584556" cy="5928653"/>
                <a:chOff x="8509800" y="692258"/>
                <a:chExt cx="2584556" cy="5928653"/>
              </a:xfrm>
            </p:grpSpPr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A250E8E0-5A09-493F-95E1-67CA1631082A}"/>
                    </a:ext>
                  </a:extLst>
                </p:cNvPr>
                <p:cNvSpPr txBox="1"/>
                <p:nvPr/>
              </p:nvSpPr>
              <p:spPr>
                <a:xfrm>
                  <a:off x="10180323" y="692258"/>
                  <a:ext cx="914033" cy="7078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4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4000" dirty="0"/>
                    <a:t>DB</a:t>
                  </a:r>
                  <a:endParaRPr kumimoji="1" lang="ja-JP" altLang="en-US" sz="4000" dirty="0"/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C3C59EA3-E82E-4547-8C79-B43EACA4B669}"/>
                    </a:ext>
                  </a:extLst>
                </p:cNvPr>
                <p:cNvSpPr txBox="1"/>
                <p:nvPr/>
              </p:nvSpPr>
              <p:spPr>
                <a:xfrm>
                  <a:off x="8509800" y="1610461"/>
                  <a:ext cx="2153265" cy="9233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b="1" u="sng" dirty="0" err="1"/>
                    <a:t>usersTB</a:t>
                  </a:r>
                  <a:endParaRPr kumimoji="1" lang="en-US" altLang="ja-JP" b="1" u="sng" dirty="0"/>
                </a:p>
                <a:p>
                  <a:r>
                    <a:rPr lang="en-US" altLang="ja-JP" dirty="0" err="1"/>
                    <a:t>user_name</a:t>
                  </a:r>
                  <a:endParaRPr lang="en-US" altLang="ja-JP" dirty="0"/>
                </a:p>
                <a:p>
                  <a:r>
                    <a:rPr kumimoji="1" lang="en-US" altLang="ja-JP" dirty="0" err="1"/>
                    <a:t>user_pass</a:t>
                  </a:r>
                  <a:endParaRPr kumimoji="1" lang="ja-JP" altLang="en-US" dirty="0"/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EC733ED5-D979-4814-B3A5-F1E06E81F568}"/>
                    </a:ext>
                  </a:extLst>
                </p:cNvPr>
                <p:cNvSpPr txBox="1"/>
                <p:nvPr/>
              </p:nvSpPr>
              <p:spPr>
                <a:xfrm>
                  <a:off x="8509800" y="5697581"/>
                  <a:ext cx="1956305" cy="92333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81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INSERT INTO </a:t>
                  </a:r>
                </a:p>
                <a:p>
                  <a:r>
                    <a:rPr kumimoji="1" lang="en-US" altLang="ja-JP" dirty="0"/>
                    <a:t>users VALUES (0, ?, ?)</a:t>
                  </a:r>
                </a:p>
              </p:txBody>
            </p:sp>
          </p:grpSp>
        </p:grp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419E0BED-5D0D-46BF-BFA0-6CFC5569EE5C}"/>
                </a:ext>
              </a:extLst>
            </p:cNvPr>
            <p:cNvSpPr txBox="1"/>
            <p:nvPr/>
          </p:nvSpPr>
          <p:spPr>
            <a:xfrm>
              <a:off x="9039563" y="3351637"/>
              <a:ext cx="1956305" cy="175432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1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SELECT count(</a:t>
              </a:r>
              <a:r>
                <a:rPr kumimoji="1" lang="en-US" altLang="ja-JP" dirty="0" err="1"/>
                <a:t>user_id</a:t>
              </a:r>
              <a:r>
                <a:rPr kumimoji="1" lang="en-US" altLang="ja-JP" dirty="0"/>
                <a:t>)</a:t>
              </a:r>
            </a:p>
            <a:p>
              <a:r>
                <a:rPr kumimoji="1" lang="en-US" altLang="ja-JP" dirty="0"/>
                <a:t>FROM users</a:t>
              </a:r>
            </a:p>
            <a:p>
              <a:r>
                <a:rPr lang="en-US" altLang="ja-JP" dirty="0"/>
                <a:t>WHERE </a:t>
              </a:r>
              <a:r>
                <a:rPr lang="en-US" altLang="ja-JP" dirty="0" err="1"/>
                <a:t>user_name</a:t>
              </a:r>
              <a:r>
                <a:rPr lang="en-US" altLang="ja-JP" dirty="0"/>
                <a:t> = ?</a:t>
              </a:r>
            </a:p>
            <a:p>
              <a:r>
                <a:rPr kumimoji="1" lang="en-US" altLang="ja-JP" dirty="0" err="1"/>
                <a:t>user_pass</a:t>
              </a:r>
              <a:r>
                <a:rPr kumimoji="1" lang="en-US" altLang="ja-JP" dirty="0"/>
                <a:t> = ?</a:t>
              </a:r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803317D-5346-48AE-8FF9-287A09AA286E}"/>
              </a:ext>
            </a:extLst>
          </p:cNvPr>
          <p:cNvSpPr txBox="1"/>
          <p:nvPr/>
        </p:nvSpPr>
        <p:spPr>
          <a:xfrm>
            <a:off x="8989533" y="2678657"/>
            <a:ext cx="24352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重複チェック</a:t>
            </a:r>
            <a:endParaRPr kumimoji="1" lang="en-US" altLang="ja-JP" dirty="0"/>
          </a:p>
          <a:p>
            <a:r>
              <a:rPr lang="en-US" altLang="ja-JP" dirty="0"/>
              <a:t>(COUNT = 0 </a:t>
            </a:r>
            <a:r>
              <a:rPr lang="ja-JP" altLang="en-US" dirty="0"/>
              <a:t>→　〇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7CF48AA-ED01-41BC-A4C8-4A6FD7265B42}"/>
              </a:ext>
            </a:extLst>
          </p:cNvPr>
          <p:cNvSpPr txBox="1"/>
          <p:nvPr/>
        </p:nvSpPr>
        <p:spPr>
          <a:xfrm>
            <a:off x="8989533" y="5107471"/>
            <a:ext cx="24352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重複が無い</a:t>
            </a:r>
            <a:endParaRPr kumimoji="1" lang="en-US" altLang="ja-JP" dirty="0"/>
          </a:p>
          <a:p>
            <a:r>
              <a:rPr lang="ja-JP" altLang="en-US" dirty="0"/>
              <a:t>→アカウント作成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715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F24DB28-4E3D-4188-AFED-CAA1154B3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764" y="1301804"/>
            <a:ext cx="334192" cy="33419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DE061DB-3818-445D-9B87-4E6B81EF51DB}"/>
              </a:ext>
            </a:extLst>
          </p:cNvPr>
          <p:cNvSpPr/>
          <p:nvPr/>
        </p:nvSpPr>
        <p:spPr>
          <a:xfrm>
            <a:off x="4458187" y="1251813"/>
            <a:ext cx="1582994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2023/06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C8F6098D-D599-4E7E-93FD-70013C202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011817" y="1325607"/>
            <a:ext cx="334192" cy="334192"/>
          </a:xfrm>
          <a:prstGeom prst="rect">
            <a:avLst/>
          </a:prstGeom>
        </p:spPr>
      </p:pic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ABA982D-F983-4355-92E3-73EFD44740B5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4453172" y="2824312"/>
            <a:chExt cx="2541052" cy="1291962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089D7A31-6F60-487D-8281-62D21D5F9A16}"/>
                </a:ext>
              </a:extLst>
            </p:cNvPr>
            <p:cNvSpPr txBox="1"/>
            <p:nvPr/>
          </p:nvSpPr>
          <p:spPr>
            <a:xfrm>
              <a:off x="4453172" y="2964274"/>
              <a:ext cx="2541052" cy="11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・ゴミ出し</a:t>
              </a:r>
              <a:endParaRPr kumimoji="1" lang="ja-JP" altLang="en-US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F67045A-72CB-40C0-BFA2-CA514A70E4E1}"/>
                </a:ext>
              </a:extLst>
            </p:cNvPr>
            <p:cNvSpPr txBox="1"/>
            <p:nvPr/>
          </p:nvSpPr>
          <p:spPr>
            <a:xfrm>
              <a:off x="4993224" y="2824312"/>
              <a:ext cx="1614491" cy="36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未達成タスク</a:t>
              </a:r>
              <a:endParaRPr kumimoji="1" lang="ja-JP" altLang="en-US" dirty="0"/>
            </a:p>
          </p:txBody>
        </p:sp>
      </p:grpSp>
      <p:pic>
        <p:nvPicPr>
          <p:cNvPr id="54" name="図 53">
            <a:extLst>
              <a:ext uri="{FF2B5EF4-FFF2-40B4-BE49-F238E27FC236}">
                <a16:creationId xmlns:a16="http://schemas.microsoft.com/office/drawing/2014/main" id="{B6E396E0-C4C7-4282-8BB2-3F8EDC47C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1810" y="1858742"/>
            <a:ext cx="264241" cy="264241"/>
          </a:xfrm>
          <a:prstGeom prst="rect">
            <a:avLst/>
          </a:prstGeom>
        </p:spPr>
      </p:pic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BD77D29-9E15-4C5F-8B2A-13703AEBC965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4453172" y="3194497"/>
            <a:chExt cx="2541052" cy="1308373"/>
          </a:xfrm>
        </p:grpSpPr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DE6DFA0D-981B-4106-9560-324EA1CD855E}"/>
                </a:ext>
              </a:extLst>
            </p:cNvPr>
            <p:cNvGrpSpPr/>
            <p:nvPr/>
          </p:nvGrpSpPr>
          <p:grpSpPr>
            <a:xfrm>
              <a:off x="4453172" y="3194497"/>
              <a:ext cx="2541052" cy="1308373"/>
              <a:chOff x="4453172" y="3194497"/>
              <a:chExt cx="2541052" cy="1308373"/>
            </a:xfrm>
          </p:grpSpPr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C93F38C-E029-4E71-AA71-BDC438A98A4D}"/>
                  </a:ext>
                </a:extLst>
              </p:cNvPr>
              <p:cNvSpPr txBox="1"/>
              <p:nvPr/>
            </p:nvSpPr>
            <p:spPr>
              <a:xfrm>
                <a:off x="4453172" y="3350870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/>
                  <a:t>・トイレ掃除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dirty="0"/>
                  <a:t>・サボテンの水やり</a:t>
                </a: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329A931-5458-4F57-85C1-ECCD0FF9C786}"/>
                  </a:ext>
                </a:extLst>
              </p:cNvPr>
              <p:cNvSpPr txBox="1"/>
              <p:nvPr/>
            </p:nvSpPr>
            <p:spPr>
              <a:xfrm>
                <a:off x="4979533" y="3194497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今日のタスク</a:t>
                </a:r>
                <a:endParaRPr kumimoji="1" lang="ja-JP" altLang="en-US" dirty="0"/>
              </a:p>
            </p:txBody>
          </p:sp>
        </p:grpSp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AA0E44F1-AF25-4D84-9015-D2B03093D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9004" y="3586015"/>
              <a:ext cx="297528" cy="297528"/>
            </a:xfrm>
            <a:prstGeom prst="rect">
              <a:avLst/>
            </a:prstGeom>
          </p:spPr>
        </p:pic>
      </p:grpSp>
      <p:pic>
        <p:nvPicPr>
          <p:cNvPr id="56" name="図 55">
            <a:extLst>
              <a:ext uri="{FF2B5EF4-FFF2-40B4-BE49-F238E27FC236}">
                <a16:creationId xmlns:a16="http://schemas.microsoft.com/office/drawing/2014/main" id="{6271A89E-7EFD-4EF1-8910-DE7EFA29D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9670" y="3523658"/>
            <a:ext cx="264241" cy="264241"/>
          </a:xfrm>
          <a:prstGeom prst="rect">
            <a:avLst/>
          </a:prstGeom>
        </p:spPr>
      </p:pic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0A72002-94F8-4435-82E5-1C1CEAC6BC7E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4453172" y="3201065"/>
            <a:chExt cx="2541052" cy="1306543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E7577BDC-2F89-4F07-AB9D-59326A03266B}"/>
                </a:ext>
              </a:extLst>
            </p:cNvPr>
            <p:cNvSpPr txBox="1"/>
            <p:nvPr/>
          </p:nvSpPr>
          <p:spPr>
            <a:xfrm>
              <a:off x="4453172" y="3355608"/>
              <a:ext cx="2541052" cy="11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・リビング掃除</a:t>
              </a:r>
              <a:endParaRPr kumimoji="1"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93D77B8-B86D-40F7-8768-755909BE2CC4}"/>
                </a:ext>
              </a:extLst>
            </p:cNvPr>
            <p:cNvSpPr txBox="1"/>
            <p:nvPr/>
          </p:nvSpPr>
          <p:spPr>
            <a:xfrm>
              <a:off x="4933618" y="3201065"/>
              <a:ext cx="161449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明日のタスク</a:t>
              </a:r>
              <a:endParaRPr kumimoji="1" lang="ja-JP" altLang="en-US" dirty="0"/>
            </a:p>
          </p:txBody>
        </p:sp>
      </p:grpSp>
      <p:pic>
        <p:nvPicPr>
          <p:cNvPr id="60" name="図 59">
            <a:extLst>
              <a:ext uri="{FF2B5EF4-FFF2-40B4-BE49-F238E27FC236}">
                <a16:creationId xmlns:a16="http://schemas.microsoft.com/office/drawing/2014/main" id="{D0164587-6CC3-48C3-BB3A-F3F5549011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1098" y="4694288"/>
            <a:ext cx="264241" cy="264241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6203D0-6926-4D79-A136-FE7AB962CB3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362018" y="511351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362018" y="511351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81034" y="628170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56679" y="5401848"/>
              <a:ext cx="297528" cy="297528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008DDB2-DF74-4620-BA61-11048E84A4D4}"/>
              </a:ext>
            </a:extLst>
          </p:cNvPr>
          <p:cNvGrpSpPr/>
          <p:nvPr/>
        </p:nvGrpSpPr>
        <p:grpSpPr>
          <a:xfrm>
            <a:off x="112349" y="15854"/>
            <a:ext cx="11696412" cy="6592529"/>
            <a:chOff x="203691" y="59938"/>
            <a:chExt cx="11696412" cy="6592529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410BB7F-FA03-4C99-AD52-5D12A5FFC8F1}"/>
                </a:ext>
              </a:extLst>
            </p:cNvPr>
            <p:cNvGrpSpPr/>
            <p:nvPr/>
          </p:nvGrpSpPr>
          <p:grpSpPr>
            <a:xfrm>
              <a:off x="203691" y="59938"/>
              <a:ext cx="11696412" cy="6592529"/>
              <a:chOff x="203692" y="59938"/>
              <a:chExt cx="11696412" cy="6592529"/>
            </a:xfrm>
          </p:grpSpPr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E3593617-FFC2-4446-BB14-19801CC21D41}"/>
                  </a:ext>
                </a:extLst>
              </p:cNvPr>
              <p:cNvSpPr/>
              <p:nvPr/>
            </p:nvSpPr>
            <p:spPr>
              <a:xfrm>
                <a:off x="203692" y="59938"/>
                <a:ext cx="11696412" cy="659252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BF1E9754-57C0-42C0-87D5-3712DFA41F80}"/>
                  </a:ext>
                </a:extLst>
              </p:cNvPr>
              <p:cNvGrpSpPr/>
              <p:nvPr/>
            </p:nvGrpSpPr>
            <p:grpSpPr>
              <a:xfrm>
                <a:off x="2249865" y="1404497"/>
                <a:ext cx="7773189" cy="3571569"/>
                <a:chOff x="1651820" y="1411902"/>
                <a:chExt cx="6921910" cy="3571569"/>
              </a:xfrm>
            </p:grpSpPr>
            <p:grpSp>
              <p:nvGrpSpPr>
                <p:cNvPr id="75" name="グループ化 74">
                  <a:extLst>
                    <a:ext uri="{FF2B5EF4-FFF2-40B4-BE49-F238E27FC236}">
                      <a16:creationId xmlns:a16="http://schemas.microsoft.com/office/drawing/2014/main" id="{ECE689C3-78D6-4B10-A7CF-59FB14A9BA88}"/>
                    </a:ext>
                  </a:extLst>
                </p:cNvPr>
                <p:cNvGrpSpPr/>
                <p:nvPr/>
              </p:nvGrpSpPr>
              <p:grpSpPr>
                <a:xfrm>
                  <a:off x="1651820" y="1411902"/>
                  <a:ext cx="6921910" cy="3571569"/>
                  <a:chOff x="2153265" y="593621"/>
                  <a:chExt cx="6921910" cy="3571569"/>
                </a:xfrm>
              </p:grpSpPr>
              <p:sp>
                <p:nvSpPr>
                  <p:cNvPr id="82" name="四角形: 角を丸くする 81">
                    <a:extLst>
                      <a:ext uri="{FF2B5EF4-FFF2-40B4-BE49-F238E27FC236}">
                        <a16:creationId xmlns:a16="http://schemas.microsoft.com/office/drawing/2014/main" id="{DBCBCB6A-6ADC-46D5-8774-82932E5DB237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3" name="四角形: 角を丸くする 82">
                    <a:extLst>
                      <a:ext uri="{FF2B5EF4-FFF2-40B4-BE49-F238E27FC236}">
                        <a16:creationId xmlns:a16="http://schemas.microsoft.com/office/drawing/2014/main" id="{B124A04F-CFDA-4E0C-98E0-933B037A82E3}"/>
                      </a:ext>
                    </a:extLst>
                  </p:cNvPr>
                  <p:cNvSpPr/>
                  <p:nvPr/>
                </p:nvSpPr>
                <p:spPr>
                  <a:xfrm>
                    <a:off x="5142484" y="3424684"/>
                    <a:ext cx="861848" cy="521110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</a:rPr>
                      <a:t>OK</a:t>
                    </a:r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55A8B5A6-90F3-4C4A-AD7C-7E6322B70221}"/>
                    </a:ext>
                  </a:extLst>
                </p:cNvPr>
                <p:cNvGrpSpPr/>
                <p:nvPr/>
              </p:nvGrpSpPr>
              <p:grpSpPr>
                <a:xfrm>
                  <a:off x="2349274" y="2178817"/>
                  <a:ext cx="2541052" cy="1723962"/>
                  <a:chOff x="6872240" y="2232830"/>
                  <a:chExt cx="2541052" cy="1723962"/>
                </a:xfrm>
              </p:grpSpPr>
              <p:sp>
                <p:nvSpPr>
                  <p:cNvPr id="80" name="テキスト ボックス 79">
                    <a:extLst>
                      <a:ext uri="{FF2B5EF4-FFF2-40B4-BE49-F238E27FC236}">
                        <a16:creationId xmlns:a16="http://schemas.microsoft.com/office/drawing/2014/main" id="{11E51074-365C-45F6-9197-5672E4E94E7B}"/>
                      </a:ext>
                    </a:extLst>
                  </p:cNvPr>
                  <p:cNvSpPr txBox="1"/>
                  <p:nvPr/>
                </p:nvSpPr>
                <p:spPr>
                  <a:xfrm>
                    <a:off x="6872240" y="2372792"/>
                    <a:ext cx="2541052" cy="15840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・ゴミ出し</a:t>
                    </a:r>
                    <a:endParaRPr kumimoji="1" lang="ja-JP" altLang="en-US" dirty="0"/>
                  </a:p>
                </p:txBody>
              </p:sp>
              <p:sp>
                <p:nvSpPr>
                  <p:cNvPr id="81" name="テキスト ボックス 80">
                    <a:extLst>
                      <a:ext uri="{FF2B5EF4-FFF2-40B4-BE49-F238E27FC236}">
                        <a16:creationId xmlns:a16="http://schemas.microsoft.com/office/drawing/2014/main" id="{A970483F-5B7B-486D-AECF-73CC99D6A26A}"/>
                      </a:ext>
                    </a:extLst>
                  </p:cNvPr>
                  <p:cNvSpPr txBox="1"/>
                  <p:nvPr/>
                </p:nvSpPr>
                <p:spPr>
                  <a:xfrm>
                    <a:off x="7412292" y="2232830"/>
                    <a:ext cx="1614491" cy="36483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未達成タスク</a:t>
                    </a:r>
                    <a:endParaRPr kumimoji="1" lang="ja-JP" altLang="en-US" dirty="0"/>
                  </a:p>
                </p:txBody>
              </p:sp>
            </p:grpSp>
            <p:grpSp>
              <p:nvGrpSpPr>
                <p:cNvPr id="77" name="グループ化 76">
                  <a:extLst>
                    <a:ext uri="{FF2B5EF4-FFF2-40B4-BE49-F238E27FC236}">
                      <a16:creationId xmlns:a16="http://schemas.microsoft.com/office/drawing/2014/main" id="{0D5FE85B-6066-49A5-AF1F-C4CB3DC82648}"/>
                    </a:ext>
                  </a:extLst>
                </p:cNvPr>
                <p:cNvGrpSpPr/>
                <p:nvPr/>
              </p:nvGrpSpPr>
              <p:grpSpPr>
                <a:xfrm>
                  <a:off x="5422191" y="2129453"/>
                  <a:ext cx="2541052" cy="1773326"/>
                  <a:chOff x="6815598" y="2197456"/>
                  <a:chExt cx="2541052" cy="1773326"/>
                </a:xfrm>
              </p:grpSpPr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B83EEDCB-E564-4844-BA25-D280B38FA3EE}"/>
                      </a:ext>
                    </a:extLst>
                  </p:cNvPr>
                  <p:cNvSpPr txBox="1"/>
                  <p:nvPr/>
                </p:nvSpPr>
                <p:spPr>
                  <a:xfrm>
                    <a:off x="6815598" y="2386782"/>
                    <a:ext cx="2541052" cy="1584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・トイレ掃除</a:t>
                    </a:r>
                    <a:endParaRPr lang="en-US" altLang="ja-JP" dirty="0"/>
                  </a:p>
                  <a:p>
                    <a:r>
                      <a:rPr kumimoji="1" lang="ja-JP" altLang="en-US" dirty="0"/>
                      <a:t>・サボテンの水やり</a:t>
                    </a:r>
                  </a:p>
                </p:txBody>
              </p:sp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CD482EE5-FDFE-41E1-8ABF-C4C4B61276EA}"/>
                      </a:ext>
                    </a:extLst>
                  </p:cNvPr>
                  <p:cNvSpPr txBox="1"/>
                  <p:nvPr/>
                </p:nvSpPr>
                <p:spPr>
                  <a:xfrm>
                    <a:off x="7368434" y="2197456"/>
                    <a:ext cx="1614491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今日のタスク</a:t>
                    </a:r>
                    <a:endParaRPr kumimoji="1" lang="ja-JP" altLang="en-US" dirty="0"/>
                  </a:p>
                </p:txBody>
              </p:sp>
            </p:grpSp>
          </p:grpSp>
        </p:grp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DE2DEDD3-B807-446F-AAA7-4D0786485B4C}"/>
                </a:ext>
              </a:extLst>
            </p:cNvPr>
            <p:cNvSpPr txBox="1"/>
            <p:nvPr/>
          </p:nvSpPr>
          <p:spPr>
            <a:xfrm>
              <a:off x="3221417" y="1851427"/>
              <a:ext cx="491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7145F461-1F0D-49B6-8159-5A14B973B487}"/>
                </a:ext>
              </a:extLst>
            </p:cNvPr>
            <p:cNvSpPr txBox="1"/>
            <p:nvPr/>
          </p:nvSpPr>
          <p:spPr>
            <a:xfrm>
              <a:off x="6569645" y="1809227"/>
              <a:ext cx="491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3D64E5EC-4B20-4853-8FAA-1C76B56A548F}"/>
                </a:ext>
              </a:extLst>
            </p:cNvPr>
            <p:cNvSpPr txBox="1"/>
            <p:nvPr/>
          </p:nvSpPr>
          <p:spPr>
            <a:xfrm>
              <a:off x="5296726" y="4265077"/>
              <a:ext cx="491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6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F24DB28-4E3D-4188-AFED-CAA1154B3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764" y="1301804"/>
            <a:ext cx="334192" cy="334192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DE061DB-3818-445D-9B87-4E6B81EF51DB}"/>
              </a:ext>
            </a:extLst>
          </p:cNvPr>
          <p:cNvSpPr/>
          <p:nvPr/>
        </p:nvSpPr>
        <p:spPr>
          <a:xfrm>
            <a:off x="4458187" y="1251813"/>
            <a:ext cx="1582994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2023/06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C8F6098D-D599-4E7E-93FD-70013C202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011817" y="1325607"/>
            <a:ext cx="334192" cy="334192"/>
          </a:xfrm>
          <a:prstGeom prst="rect">
            <a:avLst/>
          </a:prstGeom>
        </p:spPr>
      </p:pic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ABA982D-F983-4355-92E3-73EFD44740B5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4453172" y="2824312"/>
            <a:chExt cx="2541052" cy="1291962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089D7A31-6F60-487D-8281-62D21D5F9A16}"/>
                </a:ext>
              </a:extLst>
            </p:cNvPr>
            <p:cNvSpPr txBox="1"/>
            <p:nvPr/>
          </p:nvSpPr>
          <p:spPr>
            <a:xfrm>
              <a:off x="4453172" y="2964274"/>
              <a:ext cx="2541052" cy="11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・ゴミ出し</a:t>
              </a:r>
              <a:endParaRPr kumimoji="1" lang="ja-JP" altLang="en-US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F67045A-72CB-40C0-BFA2-CA514A70E4E1}"/>
                </a:ext>
              </a:extLst>
            </p:cNvPr>
            <p:cNvSpPr txBox="1"/>
            <p:nvPr/>
          </p:nvSpPr>
          <p:spPr>
            <a:xfrm>
              <a:off x="4993224" y="2824312"/>
              <a:ext cx="1614491" cy="36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未達成タスク</a:t>
              </a:r>
              <a:endParaRPr kumimoji="1" lang="ja-JP" altLang="en-US" dirty="0"/>
            </a:p>
          </p:txBody>
        </p:sp>
      </p:grpSp>
      <p:pic>
        <p:nvPicPr>
          <p:cNvPr id="54" name="図 53">
            <a:extLst>
              <a:ext uri="{FF2B5EF4-FFF2-40B4-BE49-F238E27FC236}">
                <a16:creationId xmlns:a16="http://schemas.microsoft.com/office/drawing/2014/main" id="{B6E396E0-C4C7-4282-8BB2-3F8EDC47C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1810" y="1858742"/>
            <a:ext cx="264241" cy="264241"/>
          </a:xfrm>
          <a:prstGeom prst="rect">
            <a:avLst/>
          </a:prstGeom>
        </p:spPr>
      </p:pic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BD77D29-9E15-4C5F-8B2A-13703AEBC965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4453172" y="3194497"/>
            <a:chExt cx="2541052" cy="1308373"/>
          </a:xfrm>
        </p:grpSpPr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DE6DFA0D-981B-4106-9560-324EA1CD855E}"/>
                </a:ext>
              </a:extLst>
            </p:cNvPr>
            <p:cNvGrpSpPr/>
            <p:nvPr/>
          </p:nvGrpSpPr>
          <p:grpSpPr>
            <a:xfrm>
              <a:off x="4453172" y="3194497"/>
              <a:ext cx="2541052" cy="1308373"/>
              <a:chOff x="4453172" y="3194497"/>
              <a:chExt cx="2541052" cy="1308373"/>
            </a:xfrm>
          </p:grpSpPr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C93F38C-E029-4E71-AA71-BDC438A98A4D}"/>
                  </a:ext>
                </a:extLst>
              </p:cNvPr>
              <p:cNvSpPr txBox="1"/>
              <p:nvPr/>
            </p:nvSpPr>
            <p:spPr>
              <a:xfrm>
                <a:off x="4453172" y="3350870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/>
                  <a:t>・トイレ掃除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dirty="0"/>
                  <a:t>・サボテンの水やり</a:t>
                </a: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329A931-5458-4F57-85C1-ECCD0FF9C786}"/>
                  </a:ext>
                </a:extLst>
              </p:cNvPr>
              <p:cNvSpPr txBox="1"/>
              <p:nvPr/>
            </p:nvSpPr>
            <p:spPr>
              <a:xfrm>
                <a:off x="4979533" y="3194497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今日のタスク</a:t>
                </a:r>
                <a:endParaRPr kumimoji="1" lang="ja-JP" altLang="en-US" dirty="0"/>
              </a:p>
            </p:txBody>
          </p:sp>
        </p:grpSp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AA0E44F1-AF25-4D84-9015-D2B03093D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9004" y="3586015"/>
              <a:ext cx="297528" cy="297528"/>
            </a:xfrm>
            <a:prstGeom prst="rect">
              <a:avLst/>
            </a:prstGeom>
          </p:spPr>
        </p:pic>
      </p:grpSp>
      <p:pic>
        <p:nvPicPr>
          <p:cNvPr id="56" name="図 55">
            <a:extLst>
              <a:ext uri="{FF2B5EF4-FFF2-40B4-BE49-F238E27FC236}">
                <a16:creationId xmlns:a16="http://schemas.microsoft.com/office/drawing/2014/main" id="{6271A89E-7EFD-4EF1-8910-DE7EFA29D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9670" y="3523658"/>
            <a:ext cx="264241" cy="264241"/>
          </a:xfrm>
          <a:prstGeom prst="rect">
            <a:avLst/>
          </a:prstGeom>
        </p:spPr>
      </p:pic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0A72002-94F8-4435-82E5-1C1CEAC6BC7E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4453172" y="3201065"/>
            <a:chExt cx="2541052" cy="1306543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E7577BDC-2F89-4F07-AB9D-59326A03266B}"/>
                </a:ext>
              </a:extLst>
            </p:cNvPr>
            <p:cNvSpPr txBox="1"/>
            <p:nvPr/>
          </p:nvSpPr>
          <p:spPr>
            <a:xfrm>
              <a:off x="4453172" y="3355608"/>
              <a:ext cx="2541052" cy="11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・リビング掃除</a:t>
              </a:r>
              <a:endParaRPr kumimoji="1"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93D77B8-B86D-40F7-8768-755909BE2CC4}"/>
                </a:ext>
              </a:extLst>
            </p:cNvPr>
            <p:cNvSpPr txBox="1"/>
            <p:nvPr/>
          </p:nvSpPr>
          <p:spPr>
            <a:xfrm>
              <a:off x="4933618" y="3201065"/>
              <a:ext cx="161449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dirty="0"/>
                <a:t>明日のタスク</a:t>
              </a:r>
              <a:endParaRPr kumimoji="1" lang="ja-JP" altLang="en-US" dirty="0"/>
            </a:p>
          </p:txBody>
        </p:sp>
      </p:grpSp>
      <p:pic>
        <p:nvPicPr>
          <p:cNvPr id="60" name="図 59">
            <a:extLst>
              <a:ext uri="{FF2B5EF4-FFF2-40B4-BE49-F238E27FC236}">
                <a16:creationId xmlns:a16="http://schemas.microsoft.com/office/drawing/2014/main" id="{D0164587-6CC3-48C3-BB3A-F3F5549011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1098" y="4694288"/>
            <a:ext cx="264241" cy="264241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6203D0-6926-4D79-A136-FE7AB962CB3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362018" y="511351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362018" y="511351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81034" y="628170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56679" y="5401848"/>
              <a:ext cx="297528" cy="297528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008DDB2-DF74-4620-BA61-11048E84A4D4}"/>
              </a:ext>
            </a:extLst>
          </p:cNvPr>
          <p:cNvGrpSpPr/>
          <p:nvPr/>
        </p:nvGrpSpPr>
        <p:grpSpPr>
          <a:xfrm>
            <a:off x="291897" y="59938"/>
            <a:ext cx="11696412" cy="6592529"/>
            <a:chOff x="302613" y="177594"/>
            <a:chExt cx="11696412" cy="6592529"/>
          </a:xfrm>
          <a:solidFill>
            <a:schemeClr val="bg1">
              <a:alpha val="90000"/>
            </a:schemeClr>
          </a:solidFill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410BB7F-FA03-4C99-AD52-5D12A5FFC8F1}"/>
                </a:ext>
              </a:extLst>
            </p:cNvPr>
            <p:cNvGrpSpPr/>
            <p:nvPr/>
          </p:nvGrpSpPr>
          <p:grpSpPr>
            <a:xfrm>
              <a:off x="302613" y="177594"/>
              <a:ext cx="11696412" cy="6592529"/>
              <a:chOff x="302614" y="177594"/>
              <a:chExt cx="11696412" cy="6592529"/>
            </a:xfrm>
            <a:grpFill/>
          </p:grpSpPr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E3593617-FFC2-4446-BB14-19801CC21D41}"/>
                  </a:ext>
                </a:extLst>
              </p:cNvPr>
              <p:cNvSpPr/>
              <p:nvPr/>
            </p:nvSpPr>
            <p:spPr>
              <a:xfrm>
                <a:off x="302614" y="177594"/>
                <a:ext cx="11696412" cy="659252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8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BF1E9754-57C0-42C0-87D5-3712DFA41F80}"/>
                  </a:ext>
                </a:extLst>
              </p:cNvPr>
              <p:cNvGrpSpPr/>
              <p:nvPr/>
            </p:nvGrpSpPr>
            <p:grpSpPr>
              <a:xfrm>
                <a:off x="380611" y="1593284"/>
                <a:ext cx="7773189" cy="3571569"/>
                <a:chOff x="-12723" y="1600689"/>
                <a:chExt cx="6921910" cy="3571569"/>
              </a:xfrm>
              <a:grpFill/>
            </p:grpSpPr>
            <p:grpSp>
              <p:nvGrpSpPr>
                <p:cNvPr id="75" name="グループ化 74">
                  <a:extLst>
                    <a:ext uri="{FF2B5EF4-FFF2-40B4-BE49-F238E27FC236}">
                      <a16:creationId xmlns:a16="http://schemas.microsoft.com/office/drawing/2014/main" id="{ECE689C3-78D6-4B10-A7CF-59FB14A9BA88}"/>
                    </a:ext>
                  </a:extLst>
                </p:cNvPr>
                <p:cNvGrpSpPr/>
                <p:nvPr/>
              </p:nvGrpSpPr>
              <p:grpSpPr>
                <a:xfrm>
                  <a:off x="-12723" y="1600689"/>
                  <a:ext cx="6921910" cy="3571569"/>
                  <a:chOff x="488722" y="782408"/>
                  <a:chExt cx="6921910" cy="3571569"/>
                </a:xfrm>
                <a:grpFill/>
              </p:grpSpPr>
              <p:sp>
                <p:nvSpPr>
                  <p:cNvPr id="82" name="四角形: 角を丸くする 81">
                    <a:extLst>
                      <a:ext uri="{FF2B5EF4-FFF2-40B4-BE49-F238E27FC236}">
                        <a16:creationId xmlns:a16="http://schemas.microsoft.com/office/drawing/2014/main" id="{DBCBCB6A-6ADC-46D5-8774-82932E5DB237}"/>
                      </a:ext>
                    </a:extLst>
                  </p:cNvPr>
                  <p:cNvSpPr/>
                  <p:nvPr/>
                </p:nvSpPr>
                <p:spPr>
                  <a:xfrm>
                    <a:off x="488722" y="782408"/>
                    <a:ext cx="6921910" cy="357156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3" name="四角形: 角を丸くする 82">
                    <a:extLst>
                      <a:ext uri="{FF2B5EF4-FFF2-40B4-BE49-F238E27FC236}">
                        <a16:creationId xmlns:a16="http://schemas.microsoft.com/office/drawing/2014/main" id="{B124A04F-CFDA-4E0C-98E0-933B037A82E3}"/>
                      </a:ext>
                    </a:extLst>
                  </p:cNvPr>
                  <p:cNvSpPr/>
                  <p:nvPr/>
                </p:nvSpPr>
                <p:spPr>
                  <a:xfrm>
                    <a:off x="3477941" y="3613471"/>
                    <a:ext cx="861848" cy="52111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</a:rPr>
                      <a:t>OK</a:t>
                    </a:r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55A8B5A6-90F3-4C4A-AD7C-7E6322B70221}"/>
                    </a:ext>
                  </a:extLst>
                </p:cNvPr>
                <p:cNvGrpSpPr/>
                <p:nvPr/>
              </p:nvGrpSpPr>
              <p:grpSpPr>
                <a:xfrm>
                  <a:off x="684731" y="2315316"/>
                  <a:ext cx="2541052" cy="1776250"/>
                  <a:chOff x="5207697" y="2369329"/>
                  <a:chExt cx="2541052" cy="1776250"/>
                </a:xfrm>
                <a:grpFill/>
              </p:grpSpPr>
              <p:sp>
                <p:nvSpPr>
                  <p:cNvPr id="80" name="テキスト ボックス 79">
                    <a:extLst>
                      <a:ext uri="{FF2B5EF4-FFF2-40B4-BE49-F238E27FC236}">
                        <a16:creationId xmlns:a16="http://schemas.microsoft.com/office/drawing/2014/main" id="{11E51074-365C-45F6-9197-5672E4E94E7B}"/>
                      </a:ext>
                    </a:extLst>
                  </p:cNvPr>
                  <p:cNvSpPr txBox="1"/>
                  <p:nvPr/>
                </p:nvSpPr>
                <p:spPr>
                  <a:xfrm>
                    <a:off x="5207697" y="2561579"/>
                    <a:ext cx="2541052" cy="1584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・ゴミ出し</a:t>
                    </a:r>
                    <a:endParaRPr kumimoji="1" lang="ja-JP" altLang="en-US" dirty="0"/>
                  </a:p>
                </p:txBody>
              </p:sp>
              <p:sp>
                <p:nvSpPr>
                  <p:cNvPr id="81" name="テキスト ボックス 80">
                    <a:extLst>
                      <a:ext uri="{FF2B5EF4-FFF2-40B4-BE49-F238E27FC236}">
                        <a16:creationId xmlns:a16="http://schemas.microsoft.com/office/drawing/2014/main" id="{A970483F-5B7B-486D-AECF-73CC99D6A26A}"/>
                      </a:ext>
                    </a:extLst>
                  </p:cNvPr>
                  <p:cNvSpPr txBox="1"/>
                  <p:nvPr/>
                </p:nvSpPr>
                <p:spPr>
                  <a:xfrm>
                    <a:off x="5703896" y="2369329"/>
                    <a:ext cx="1614491" cy="36483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未達成タスク</a:t>
                    </a:r>
                    <a:endParaRPr kumimoji="1" lang="ja-JP" altLang="en-US" dirty="0"/>
                  </a:p>
                </p:txBody>
              </p:sp>
            </p:grpSp>
            <p:grpSp>
              <p:nvGrpSpPr>
                <p:cNvPr id="77" name="グループ化 76">
                  <a:extLst>
                    <a:ext uri="{FF2B5EF4-FFF2-40B4-BE49-F238E27FC236}">
                      <a16:creationId xmlns:a16="http://schemas.microsoft.com/office/drawing/2014/main" id="{0D5FE85B-6066-49A5-AF1F-C4CB3DC82648}"/>
                    </a:ext>
                  </a:extLst>
                </p:cNvPr>
                <p:cNvGrpSpPr/>
                <p:nvPr/>
              </p:nvGrpSpPr>
              <p:grpSpPr>
                <a:xfrm>
                  <a:off x="3757648" y="2265952"/>
                  <a:ext cx="2541052" cy="1825614"/>
                  <a:chOff x="5151055" y="2333955"/>
                  <a:chExt cx="2541052" cy="1825614"/>
                </a:xfrm>
                <a:grpFill/>
              </p:grpSpPr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B83EEDCB-E564-4844-BA25-D280B38FA3EE}"/>
                      </a:ext>
                    </a:extLst>
                  </p:cNvPr>
                  <p:cNvSpPr txBox="1"/>
                  <p:nvPr/>
                </p:nvSpPr>
                <p:spPr>
                  <a:xfrm>
                    <a:off x="5151055" y="2575569"/>
                    <a:ext cx="2541052" cy="1584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・トイレ掃除</a:t>
                    </a:r>
                    <a:endParaRPr lang="en-US" altLang="ja-JP" dirty="0"/>
                  </a:p>
                  <a:p>
                    <a:r>
                      <a:rPr kumimoji="1" lang="ja-JP" altLang="en-US" dirty="0"/>
                      <a:t>・サボテンの水やり</a:t>
                    </a:r>
                  </a:p>
                </p:txBody>
              </p:sp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CD482EE5-FDFE-41E1-8ABF-C4C4B61276EA}"/>
                      </a:ext>
                    </a:extLst>
                  </p:cNvPr>
                  <p:cNvSpPr txBox="1"/>
                  <p:nvPr/>
                </p:nvSpPr>
                <p:spPr>
                  <a:xfrm>
                    <a:off x="5660039" y="2333955"/>
                    <a:ext cx="1614491" cy="3693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ja-JP" altLang="en-US" dirty="0"/>
                      <a:t>今日のタスク</a:t>
                    </a:r>
                    <a:endParaRPr kumimoji="1" lang="ja-JP" altLang="en-US" dirty="0"/>
                  </a:p>
                </p:txBody>
              </p:sp>
            </p:grpSp>
          </p:grpSp>
        </p:grp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DE2DEDD3-B807-446F-AAA7-4D0786485B4C}"/>
                </a:ext>
              </a:extLst>
            </p:cNvPr>
            <p:cNvSpPr txBox="1"/>
            <p:nvPr/>
          </p:nvSpPr>
          <p:spPr>
            <a:xfrm>
              <a:off x="1352163" y="2040214"/>
              <a:ext cx="49106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7145F461-1F0D-49B6-8159-5A14B973B487}"/>
                </a:ext>
              </a:extLst>
            </p:cNvPr>
            <p:cNvSpPr txBox="1"/>
            <p:nvPr/>
          </p:nvSpPr>
          <p:spPr>
            <a:xfrm>
              <a:off x="4700391" y="1998014"/>
              <a:ext cx="49106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3D64E5EC-4B20-4853-8FAA-1C76B56A548F}"/>
                </a:ext>
              </a:extLst>
            </p:cNvPr>
            <p:cNvSpPr txBox="1"/>
            <p:nvPr/>
          </p:nvSpPr>
          <p:spPr>
            <a:xfrm>
              <a:off x="3141615" y="4229968"/>
              <a:ext cx="49106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FDFB2B9-34E9-4892-854F-C0D465F2611A}"/>
              </a:ext>
            </a:extLst>
          </p:cNvPr>
          <p:cNvGrpSpPr/>
          <p:nvPr/>
        </p:nvGrpSpPr>
        <p:grpSpPr>
          <a:xfrm>
            <a:off x="2513670" y="359977"/>
            <a:ext cx="3527511" cy="2108944"/>
            <a:chOff x="2513670" y="359977"/>
            <a:chExt cx="3527511" cy="2108944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85F31683-C914-4441-A4D2-0F15D0751424}"/>
                </a:ext>
              </a:extLst>
            </p:cNvPr>
            <p:cNvGrpSpPr/>
            <p:nvPr/>
          </p:nvGrpSpPr>
          <p:grpSpPr>
            <a:xfrm>
              <a:off x="2513670" y="359977"/>
              <a:ext cx="2813048" cy="2096100"/>
              <a:chOff x="2513670" y="359977"/>
              <a:chExt cx="2813048" cy="2096100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D98EF69E-4A78-4931-8753-217002FC8910}"/>
                  </a:ext>
                </a:extLst>
              </p:cNvPr>
              <p:cNvCxnSpPr/>
              <p:nvPr/>
            </p:nvCxnSpPr>
            <p:spPr>
              <a:xfrm flipV="1">
                <a:off x="2513670" y="1158624"/>
                <a:ext cx="1009722" cy="12974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8995A8F1-C368-4FC6-B937-1B1C58456C3B}"/>
                  </a:ext>
                </a:extLst>
              </p:cNvPr>
              <p:cNvSpPr txBox="1"/>
              <p:nvPr/>
            </p:nvSpPr>
            <p:spPr>
              <a:xfrm>
                <a:off x="3513672" y="359977"/>
                <a:ext cx="1813046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ja-JP" altLang="en-US" dirty="0"/>
                  <a:t>家事実施予定日</a:t>
                </a:r>
                <a:endParaRPr kumimoji="1" lang="en-US" altLang="ja-JP" dirty="0"/>
              </a:p>
              <a:p>
                <a:r>
                  <a:rPr lang="ja-JP" altLang="en-US" dirty="0"/>
                  <a:t>家事実施フラグ</a:t>
                </a:r>
                <a:endParaRPr lang="en-US" altLang="ja-JP" dirty="0"/>
              </a:p>
              <a:p>
                <a:r>
                  <a:rPr kumimoji="1" lang="ja-JP" altLang="en-US" dirty="0"/>
                  <a:t>家事項目</a:t>
                </a:r>
                <a:endParaRPr kumimoji="1" lang="en-US" altLang="ja-JP" dirty="0"/>
              </a:p>
              <a:p>
                <a:r>
                  <a:rPr lang="ja-JP" altLang="en-US" dirty="0"/>
                  <a:t>ユーザー</a:t>
                </a:r>
                <a:r>
                  <a:rPr lang="en-US" altLang="ja-JP" dirty="0"/>
                  <a:t>ID</a:t>
                </a:r>
                <a:endParaRPr kumimoji="1" lang="ja-JP" altLang="en-US" dirty="0"/>
              </a:p>
            </p:txBody>
          </p:sp>
        </p:grp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34668C5B-58F1-49A6-BDD1-2F317F9C6C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31459" y="1171468"/>
              <a:ext cx="1009722" cy="12974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80C63F4-F191-4055-AB56-C8AE58CB53C3}"/>
              </a:ext>
            </a:extLst>
          </p:cNvPr>
          <p:cNvSpPr txBox="1"/>
          <p:nvPr/>
        </p:nvSpPr>
        <p:spPr>
          <a:xfrm>
            <a:off x="6975976" y="203090"/>
            <a:ext cx="4755084" cy="2031325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SELECT </a:t>
            </a:r>
            <a:r>
              <a:rPr lang="en-US" altLang="ja-JP" dirty="0" err="1"/>
              <a:t>HWHis.hw_due</a:t>
            </a:r>
            <a:r>
              <a:rPr lang="en-US" altLang="ja-JP" dirty="0"/>
              <a:t>, </a:t>
            </a:r>
            <a:r>
              <a:rPr lang="en-US" altLang="ja-JP" dirty="0" err="1"/>
              <a:t>SubHW.hw_name</a:t>
            </a:r>
            <a:endParaRPr lang="en-US" altLang="ja-JP" dirty="0"/>
          </a:p>
          <a:p>
            <a:r>
              <a:rPr lang="en-US" altLang="ja-JP" dirty="0"/>
              <a:t>FROM </a:t>
            </a:r>
            <a:r>
              <a:rPr lang="en-US" altLang="ja-JP" dirty="0" err="1"/>
              <a:t>HWHis</a:t>
            </a:r>
            <a:r>
              <a:rPr lang="en-US" altLang="ja-JP" dirty="0"/>
              <a:t> JOIN</a:t>
            </a:r>
            <a:endParaRPr kumimoji="1" lang="en-US" altLang="ja-JP" dirty="0"/>
          </a:p>
          <a:p>
            <a:r>
              <a:rPr kumimoji="1" lang="en-US" altLang="ja-JP" dirty="0"/>
              <a:t>(SELECT </a:t>
            </a:r>
            <a:r>
              <a:rPr kumimoji="1" lang="en-US" altLang="ja-JP" dirty="0" err="1"/>
              <a:t>hw_id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hw_name</a:t>
            </a:r>
            <a:r>
              <a:rPr kumimoji="1" lang="en-US" altLang="ja-JP" dirty="0"/>
              <a:t> FROM HW WHERE</a:t>
            </a:r>
            <a:r>
              <a:rPr lang="ja-JP" altLang="en-US" dirty="0"/>
              <a:t> ユーザー</a:t>
            </a:r>
            <a:r>
              <a:rPr lang="en-US" altLang="ja-JP" dirty="0"/>
              <a:t>ID) AS </a:t>
            </a:r>
            <a:r>
              <a:rPr lang="en-US" altLang="ja-JP" dirty="0" err="1"/>
              <a:t>SubHW</a:t>
            </a:r>
            <a:r>
              <a:rPr lang="en-US" altLang="ja-JP" dirty="0"/>
              <a:t> ON </a:t>
            </a:r>
            <a:r>
              <a:rPr lang="en-US" altLang="ja-JP" dirty="0" err="1"/>
              <a:t>SubHW.hw_id</a:t>
            </a:r>
            <a:r>
              <a:rPr lang="en-US" altLang="ja-JP" dirty="0"/>
              <a:t> = </a:t>
            </a:r>
            <a:r>
              <a:rPr lang="en-US" altLang="ja-JP" dirty="0" err="1"/>
              <a:t>HWHis.hw_id</a:t>
            </a:r>
            <a:endParaRPr lang="en-US" altLang="ja-JP" dirty="0"/>
          </a:p>
          <a:p>
            <a:r>
              <a:rPr kumimoji="1" lang="en-US" altLang="ja-JP" dirty="0"/>
              <a:t>WHERE </a:t>
            </a:r>
            <a:r>
              <a:rPr lang="en-US" altLang="ja-JP" dirty="0" err="1"/>
              <a:t>HWHis.hw_flag</a:t>
            </a:r>
            <a:r>
              <a:rPr lang="en-US" altLang="ja-JP" dirty="0"/>
              <a:t> = 0</a:t>
            </a:r>
          </a:p>
          <a:p>
            <a:r>
              <a:rPr kumimoji="1" lang="en-US" altLang="ja-JP" dirty="0"/>
              <a:t>AND </a:t>
            </a:r>
            <a:r>
              <a:rPr lang="en-US" altLang="ja-JP" dirty="0" err="1"/>
              <a:t>HWHis.hw_due</a:t>
            </a:r>
            <a:r>
              <a:rPr lang="en-US" altLang="ja-JP" dirty="0"/>
              <a:t> &lt;= CURRENT_DATE</a:t>
            </a:r>
            <a:endParaRPr kumimoji="1" lang="ja-JP" altLang="en-US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AEA7D87-EC77-42AA-A439-55C0C3ED7D64}"/>
              </a:ext>
            </a:extLst>
          </p:cNvPr>
          <p:cNvSpPr txBox="1"/>
          <p:nvPr/>
        </p:nvSpPr>
        <p:spPr>
          <a:xfrm>
            <a:off x="6738222" y="2701663"/>
            <a:ext cx="5230592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if (</a:t>
            </a:r>
            <a:r>
              <a:rPr lang="en-US" altLang="ja-JP" dirty="0" err="1"/>
              <a:t>HWHis.hw_date</a:t>
            </a:r>
            <a:r>
              <a:rPr lang="en-US" altLang="ja-JP" dirty="0"/>
              <a:t> == today) {</a:t>
            </a:r>
            <a:r>
              <a:rPr lang="ja-JP" altLang="en-US" dirty="0"/>
              <a:t>今日のタスク</a:t>
            </a:r>
            <a:r>
              <a:rPr lang="en-US" altLang="ja-JP" dirty="0"/>
              <a:t>}</a:t>
            </a:r>
          </a:p>
          <a:p>
            <a:r>
              <a:rPr kumimoji="1" lang="en-US" altLang="ja-JP" dirty="0"/>
              <a:t>else {</a:t>
            </a:r>
            <a:r>
              <a:rPr kumimoji="1" lang="ja-JP" altLang="en-US" dirty="0"/>
              <a:t>未達成タスク</a:t>
            </a:r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697FB50-E262-47D6-99FE-3161CFFBA19A}"/>
              </a:ext>
            </a:extLst>
          </p:cNvPr>
          <p:cNvSpPr txBox="1"/>
          <p:nvPr/>
        </p:nvSpPr>
        <p:spPr>
          <a:xfrm>
            <a:off x="6140103" y="4147087"/>
            <a:ext cx="5753651" cy="1754326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SELECT </a:t>
            </a:r>
            <a:r>
              <a:rPr kumimoji="1" lang="ja-JP" altLang="en-US" dirty="0"/>
              <a:t>実施予定日</a:t>
            </a:r>
            <a:r>
              <a:rPr kumimoji="1" lang="en-US" altLang="ja-JP" dirty="0"/>
              <a:t>, </a:t>
            </a:r>
            <a:r>
              <a:rPr kumimoji="1" lang="ja-JP" altLang="en-US" dirty="0"/>
              <a:t>家事項目 </a:t>
            </a:r>
            <a:r>
              <a:rPr kumimoji="1" lang="en-US" altLang="ja-JP" dirty="0"/>
              <a:t>FROM </a:t>
            </a:r>
            <a:r>
              <a:rPr kumimoji="1" lang="ja-JP" altLang="en-US" dirty="0"/>
              <a:t>家事履歴</a:t>
            </a:r>
            <a:endParaRPr kumimoji="1" lang="en-US" altLang="ja-JP" dirty="0"/>
          </a:p>
          <a:p>
            <a:r>
              <a:rPr lang="en-US" altLang="ja-JP" dirty="0"/>
              <a:t>JOIN (SELECT </a:t>
            </a:r>
            <a:r>
              <a:rPr lang="ja-JP" altLang="en-US" dirty="0"/>
              <a:t>家事</a:t>
            </a:r>
            <a:r>
              <a:rPr lang="en-US" altLang="ja-JP" dirty="0"/>
              <a:t>ID, </a:t>
            </a:r>
            <a:r>
              <a:rPr lang="ja-JP" altLang="en-US" dirty="0"/>
              <a:t>家事項目 </a:t>
            </a:r>
            <a:r>
              <a:rPr lang="en-US" altLang="ja-JP" dirty="0"/>
              <a:t>FROM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lang="en-US" altLang="ja-JP" dirty="0"/>
              <a:t>WHERE </a:t>
            </a:r>
            <a:r>
              <a:rPr lang="ja-JP" altLang="en-US" u="sng" dirty="0"/>
              <a:t>ユーザー</a:t>
            </a:r>
            <a:r>
              <a:rPr lang="en-US" altLang="ja-JP" u="sng" dirty="0"/>
              <a:t>ID</a:t>
            </a:r>
            <a:r>
              <a:rPr lang="en-US" altLang="ja-JP" dirty="0"/>
              <a:t>) AS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kumimoji="1" lang="en-US" altLang="ja-JP" dirty="0"/>
              <a:t>ON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 = </a:t>
            </a:r>
            <a:r>
              <a:rPr kumimoji="1" lang="ja-JP" altLang="en-US" dirty="0"/>
              <a:t>家事情報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</a:t>
            </a:r>
          </a:p>
          <a:p>
            <a:r>
              <a:rPr lang="en-US" altLang="ja-JP" dirty="0"/>
              <a:t>WHERE </a:t>
            </a:r>
            <a:r>
              <a:rPr lang="ja-JP" altLang="en-US" dirty="0"/>
              <a:t>家事履歴</a:t>
            </a:r>
            <a:r>
              <a:rPr lang="en-US" altLang="ja-JP" dirty="0"/>
              <a:t>.</a:t>
            </a:r>
            <a:r>
              <a:rPr lang="ja-JP" altLang="en-US" dirty="0"/>
              <a:t>家事フラグ </a:t>
            </a:r>
            <a:r>
              <a:rPr lang="en-US" altLang="ja-JP" dirty="0"/>
              <a:t>= 0</a:t>
            </a:r>
          </a:p>
          <a:p>
            <a:r>
              <a:rPr kumimoji="1" lang="en-US" altLang="ja-JP" dirty="0"/>
              <a:t>AND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実施予定日 </a:t>
            </a:r>
            <a:r>
              <a:rPr kumimoji="1" lang="en-US" altLang="ja-JP" dirty="0"/>
              <a:t>&lt;= </a:t>
            </a:r>
            <a:r>
              <a:rPr kumimoji="1" lang="ja-JP" altLang="en-US" dirty="0"/>
              <a:t>現在日時</a:t>
            </a:r>
          </a:p>
        </p:txBody>
      </p:sp>
    </p:spTree>
    <p:extLst>
      <p:ext uri="{BB962C8B-B14F-4D97-AF65-F5344CB8AC3E}">
        <p14:creationId xmlns:p14="http://schemas.microsoft.com/office/powerpoint/2010/main" val="41865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200551"/>
            <a:chOff x="203692" y="65310"/>
            <a:chExt cx="11696412" cy="120055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2950" y="125838"/>
              <a:ext cx="2710225" cy="1140023"/>
              <a:chOff x="322950" y="125838"/>
              <a:chExt cx="2710225" cy="1140023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9242" y="125838"/>
                <a:ext cx="966603" cy="9666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2950" y="784081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0F55C8C-7E10-42BE-BD1A-9C1260DC184C}"/>
              </a:ext>
            </a:extLst>
          </p:cNvPr>
          <p:cNvGrpSpPr/>
          <p:nvPr/>
        </p:nvGrpSpPr>
        <p:grpSpPr>
          <a:xfrm>
            <a:off x="3710733" y="274786"/>
            <a:ext cx="6595714" cy="2932653"/>
            <a:chOff x="3710733" y="274786"/>
            <a:chExt cx="6595714" cy="2932653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82E55AC-BF9E-429A-B04A-5ABA8A97E755}"/>
                </a:ext>
              </a:extLst>
            </p:cNvPr>
            <p:cNvSpPr txBox="1"/>
            <p:nvPr/>
          </p:nvSpPr>
          <p:spPr>
            <a:xfrm>
              <a:off x="3743810" y="275491"/>
              <a:ext cx="4088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2FE14DE-CD9B-4191-AD45-7F22499D41CB}"/>
                </a:ext>
              </a:extLst>
            </p:cNvPr>
            <p:cNvSpPr txBox="1"/>
            <p:nvPr/>
          </p:nvSpPr>
          <p:spPr>
            <a:xfrm>
              <a:off x="5607358" y="29545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29E8FDA9-2323-425E-97D0-644E20F7ADC5}"/>
                </a:ext>
              </a:extLst>
            </p:cNvPr>
            <p:cNvSpPr txBox="1"/>
            <p:nvPr/>
          </p:nvSpPr>
          <p:spPr>
            <a:xfrm>
              <a:off x="7161465" y="290970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A7B59BE-B6E1-4834-8317-87762AAD8ED0}"/>
                </a:ext>
              </a:extLst>
            </p:cNvPr>
            <p:cNvSpPr txBox="1"/>
            <p:nvPr/>
          </p:nvSpPr>
          <p:spPr>
            <a:xfrm>
              <a:off x="8697166" y="29687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895302-A079-42BD-896F-D411AE65738E}"/>
                </a:ext>
              </a:extLst>
            </p:cNvPr>
            <p:cNvSpPr txBox="1"/>
            <p:nvPr/>
          </p:nvSpPr>
          <p:spPr>
            <a:xfrm>
              <a:off x="9939284" y="274786"/>
              <a:ext cx="367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E6C37160-E87C-4E43-913C-1CA3AF7D1970}"/>
                </a:ext>
              </a:extLst>
            </p:cNvPr>
            <p:cNvSpPr txBox="1"/>
            <p:nvPr/>
          </p:nvSpPr>
          <p:spPr>
            <a:xfrm>
              <a:off x="3710733" y="119270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30297FE-6B1E-46AA-A023-08AE6E8E6937}"/>
                </a:ext>
              </a:extLst>
            </p:cNvPr>
            <p:cNvSpPr txBox="1"/>
            <p:nvPr/>
          </p:nvSpPr>
          <p:spPr>
            <a:xfrm>
              <a:off x="5183898" y="935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7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4641091-6F96-4014-98F9-D5734E3730B1}"/>
                </a:ext>
              </a:extLst>
            </p:cNvPr>
            <p:cNvSpPr txBox="1"/>
            <p:nvPr/>
          </p:nvSpPr>
          <p:spPr>
            <a:xfrm>
              <a:off x="7824155" y="1310392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8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8EBEC073-5DFE-4CB9-90DC-4FD55E5CD89A}"/>
                </a:ext>
              </a:extLst>
            </p:cNvPr>
            <p:cNvSpPr txBox="1"/>
            <p:nvPr/>
          </p:nvSpPr>
          <p:spPr>
            <a:xfrm>
              <a:off x="9398050" y="262266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9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6585682-328C-4D06-8A3A-D8C7259DF04B}"/>
              </a:ext>
            </a:extLst>
          </p:cNvPr>
          <p:cNvSpPr txBox="1"/>
          <p:nvPr/>
        </p:nvSpPr>
        <p:spPr>
          <a:xfrm>
            <a:off x="10349170" y="5258224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10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53AA5BA-E75A-47D8-9BCA-B74AA4A26992}"/>
              </a:ext>
            </a:extLst>
          </p:cNvPr>
          <p:cNvSpPr txBox="1"/>
          <p:nvPr/>
        </p:nvSpPr>
        <p:spPr>
          <a:xfrm>
            <a:off x="248627" y="1240363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C1FC964-F8A1-499E-B5D3-AA9DCE43D500}"/>
              </a:ext>
            </a:extLst>
          </p:cNvPr>
          <p:cNvSpPr txBox="1"/>
          <p:nvPr/>
        </p:nvSpPr>
        <p:spPr>
          <a:xfrm>
            <a:off x="241295" y="2564290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12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DAD698B-6751-40EF-A3F8-ACD604B19C84}"/>
              </a:ext>
            </a:extLst>
          </p:cNvPr>
          <p:cNvSpPr txBox="1"/>
          <p:nvPr/>
        </p:nvSpPr>
        <p:spPr>
          <a:xfrm>
            <a:off x="268667" y="3936351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EDAA03D-A3B4-4C41-B0D4-284293A6FF61}"/>
              </a:ext>
            </a:extLst>
          </p:cNvPr>
          <p:cNvSpPr txBox="1"/>
          <p:nvPr/>
        </p:nvSpPr>
        <p:spPr>
          <a:xfrm>
            <a:off x="209054" y="5136886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14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0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200551"/>
            <a:chOff x="203692" y="65310"/>
            <a:chExt cx="11696412" cy="120055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2950" y="125838"/>
              <a:ext cx="2710225" cy="1140023"/>
              <a:chOff x="322950" y="125838"/>
              <a:chExt cx="2710225" cy="1140023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9242" y="125838"/>
                <a:ext cx="966603" cy="9666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2950" y="784081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0F55C8C-7E10-42BE-BD1A-9C1260DC184C}"/>
              </a:ext>
            </a:extLst>
          </p:cNvPr>
          <p:cNvGrpSpPr/>
          <p:nvPr/>
        </p:nvGrpSpPr>
        <p:grpSpPr>
          <a:xfrm>
            <a:off x="3710733" y="274786"/>
            <a:ext cx="6595714" cy="2932653"/>
            <a:chOff x="3710733" y="274786"/>
            <a:chExt cx="6595714" cy="2932653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82E55AC-BF9E-429A-B04A-5ABA8A97E755}"/>
                </a:ext>
              </a:extLst>
            </p:cNvPr>
            <p:cNvSpPr txBox="1"/>
            <p:nvPr/>
          </p:nvSpPr>
          <p:spPr>
            <a:xfrm>
              <a:off x="3743810" y="275491"/>
              <a:ext cx="4088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1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2FE14DE-CD9B-4191-AD45-7F22499D41CB}"/>
                </a:ext>
              </a:extLst>
            </p:cNvPr>
            <p:cNvSpPr txBox="1"/>
            <p:nvPr/>
          </p:nvSpPr>
          <p:spPr>
            <a:xfrm>
              <a:off x="5607358" y="29545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2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29E8FDA9-2323-425E-97D0-644E20F7ADC5}"/>
                </a:ext>
              </a:extLst>
            </p:cNvPr>
            <p:cNvSpPr txBox="1"/>
            <p:nvPr/>
          </p:nvSpPr>
          <p:spPr>
            <a:xfrm>
              <a:off x="7161465" y="290970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3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A7B59BE-B6E1-4834-8317-87762AAD8ED0}"/>
                </a:ext>
              </a:extLst>
            </p:cNvPr>
            <p:cNvSpPr txBox="1"/>
            <p:nvPr/>
          </p:nvSpPr>
          <p:spPr>
            <a:xfrm>
              <a:off x="8697166" y="29687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4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895302-A079-42BD-896F-D411AE65738E}"/>
                </a:ext>
              </a:extLst>
            </p:cNvPr>
            <p:cNvSpPr txBox="1"/>
            <p:nvPr/>
          </p:nvSpPr>
          <p:spPr>
            <a:xfrm>
              <a:off x="9939284" y="274786"/>
              <a:ext cx="367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5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E6C37160-E87C-4E43-913C-1CA3AF7D1970}"/>
                </a:ext>
              </a:extLst>
            </p:cNvPr>
            <p:cNvSpPr txBox="1"/>
            <p:nvPr/>
          </p:nvSpPr>
          <p:spPr>
            <a:xfrm>
              <a:off x="3710733" y="1192708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6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30297FE-6B1E-46AA-A023-08AE6E8E6937}"/>
                </a:ext>
              </a:extLst>
            </p:cNvPr>
            <p:cNvSpPr txBox="1"/>
            <p:nvPr/>
          </p:nvSpPr>
          <p:spPr>
            <a:xfrm>
              <a:off x="5183898" y="935283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7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4641091-6F96-4014-98F9-D5734E3730B1}"/>
                </a:ext>
              </a:extLst>
            </p:cNvPr>
            <p:cNvSpPr txBox="1"/>
            <p:nvPr/>
          </p:nvSpPr>
          <p:spPr>
            <a:xfrm>
              <a:off x="7824155" y="1310392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FF0000"/>
                  </a:solidFill>
                </a:rPr>
                <a:t>8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8EBEC073-5DFE-4CB9-90DC-4FD55E5CD89A}"/>
                </a:ext>
              </a:extLst>
            </p:cNvPr>
            <p:cNvSpPr txBox="1"/>
            <p:nvPr/>
          </p:nvSpPr>
          <p:spPr>
            <a:xfrm>
              <a:off x="9398050" y="2622664"/>
              <a:ext cx="397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solidFill>
                    <a:srgbClr val="FF0000"/>
                  </a:solidFill>
                </a:rPr>
                <a:t>9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6585682-328C-4D06-8A3A-D8C7259DF04B}"/>
              </a:ext>
            </a:extLst>
          </p:cNvPr>
          <p:cNvSpPr txBox="1"/>
          <p:nvPr/>
        </p:nvSpPr>
        <p:spPr>
          <a:xfrm>
            <a:off x="10349170" y="5258224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10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53AA5BA-E75A-47D8-9BCA-B74AA4A26992}"/>
              </a:ext>
            </a:extLst>
          </p:cNvPr>
          <p:cNvSpPr txBox="1"/>
          <p:nvPr/>
        </p:nvSpPr>
        <p:spPr>
          <a:xfrm>
            <a:off x="248627" y="1240363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C1FC964-F8A1-499E-B5D3-AA9DCE43D500}"/>
              </a:ext>
            </a:extLst>
          </p:cNvPr>
          <p:cNvSpPr txBox="1"/>
          <p:nvPr/>
        </p:nvSpPr>
        <p:spPr>
          <a:xfrm>
            <a:off x="241295" y="2564290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12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DAD698B-6751-40EF-A3F8-ACD604B19C84}"/>
              </a:ext>
            </a:extLst>
          </p:cNvPr>
          <p:cNvSpPr txBox="1"/>
          <p:nvPr/>
        </p:nvSpPr>
        <p:spPr>
          <a:xfrm>
            <a:off x="268667" y="3936351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EDAA03D-A3B4-4C41-B0D4-284293A6FF61}"/>
              </a:ext>
            </a:extLst>
          </p:cNvPr>
          <p:cNvSpPr txBox="1"/>
          <p:nvPr/>
        </p:nvSpPr>
        <p:spPr>
          <a:xfrm>
            <a:off x="209054" y="5136886"/>
            <a:ext cx="705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14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3EA9830-81F6-4977-BB74-759FD927C068}"/>
              </a:ext>
            </a:extLst>
          </p:cNvPr>
          <p:cNvSpPr/>
          <p:nvPr/>
        </p:nvSpPr>
        <p:spPr>
          <a:xfrm>
            <a:off x="3081067" y="59938"/>
            <a:ext cx="8787687" cy="6592529"/>
          </a:xfrm>
          <a:prstGeom prst="rect">
            <a:avLst/>
          </a:prstGeom>
          <a:solidFill>
            <a:schemeClr val="tx2">
              <a:lumMod val="20000"/>
              <a:lumOff val="80000"/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96970B0-9B7A-4AAF-9D38-77F7B748F7F6}"/>
              </a:ext>
            </a:extLst>
          </p:cNvPr>
          <p:cNvGrpSpPr/>
          <p:nvPr/>
        </p:nvGrpSpPr>
        <p:grpSpPr>
          <a:xfrm>
            <a:off x="2885181" y="994726"/>
            <a:ext cx="3508135" cy="3755362"/>
            <a:chOff x="2885181" y="994726"/>
            <a:chExt cx="3508135" cy="3755362"/>
          </a:xfrm>
        </p:grpSpPr>
        <p:grpSp>
          <p:nvGrpSpPr>
            <p:cNvPr id="107" name="グループ化 106">
              <a:extLst>
                <a:ext uri="{FF2B5EF4-FFF2-40B4-BE49-F238E27FC236}">
                  <a16:creationId xmlns:a16="http://schemas.microsoft.com/office/drawing/2014/main" id="{28026FA7-76DE-4172-B39A-18931FC0082C}"/>
                </a:ext>
              </a:extLst>
            </p:cNvPr>
            <p:cNvGrpSpPr/>
            <p:nvPr/>
          </p:nvGrpSpPr>
          <p:grpSpPr>
            <a:xfrm>
              <a:off x="2908894" y="994726"/>
              <a:ext cx="3484422" cy="2361477"/>
              <a:chOff x="1842296" y="359977"/>
              <a:chExt cx="3484422" cy="2361477"/>
            </a:xfrm>
          </p:grpSpPr>
          <p:grpSp>
            <p:nvGrpSpPr>
              <p:cNvPr id="108" name="グループ化 107">
                <a:extLst>
                  <a:ext uri="{FF2B5EF4-FFF2-40B4-BE49-F238E27FC236}">
                    <a16:creationId xmlns:a16="http://schemas.microsoft.com/office/drawing/2014/main" id="{7C314F6C-8946-438A-8296-BF54909B7A3A}"/>
                  </a:ext>
                </a:extLst>
              </p:cNvPr>
              <p:cNvGrpSpPr/>
              <p:nvPr/>
            </p:nvGrpSpPr>
            <p:grpSpPr>
              <a:xfrm>
                <a:off x="1842296" y="359977"/>
                <a:ext cx="3484422" cy="1200329"/>
                <a:chOff x="1842296" y="359977"/>
                <a:chExt cx="3484422" cy="1200329"/>
              </a:xfrm>
            </p:grpSpPr>
            <p:cxnSp>
              <p:nvCxnSpPr>
                <p:cNvPr id="110" name="直線コネクタ 109">
                  <a:extLst>
                    <a:ext uri="{FF2B5EF4-FFF2-40B4-BE49-F238E27FC236}">
                      <a16:creationId xmlns:a16="http://schemas.microsoft.com/office/drawing/2014/main" id="{DDE6C8AF-C0E7-4371-9C94-7E2F776095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2296" y="1158625"/>
                  <a:ext cx="1681096" cy="1456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68791A77-7594-4279-923C-C8BE74EDDC20}"/>
                    </a:ext>
                  </a:extLst>
                </p:cNvPr>
                <p:cNvSpPr txBox="1"/>
                <p:nvPr/>
              </p:nvSpPr>
              <p:spPr>
                <a:xfrm>
                  <a:off x="3513672" y="359977"/>
                  <a:ext cx="1813046" cy="12003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kumimoji="1" lang="ja-JP" altLang="en-US" dirty="0"/>
                    <a:t>家事実施予定日</a:t>
                  </a:r>
                  <a:endParaRPr kumimoji="1" lang="en-US" altLang="ja-JP" dirty="0"/>
                </a:p>
                <a:p>
                  <a:r>
                    <a:rPr lang="ja-JP" altLang="en-US" dirty="0"/>
                    <a:t>家事実施フラグ</a:t>
                  </a:r>
                  <a:endParaRPr lang="en-US" altLang="ja-JP" dirty="0"/>
                </a:p>
                <a:p>
                  <a:r>
                    <a:rPr kumimoji="1" lang="ja-JP" altLang="en-US" dirty="0"/>
                    <a:t>家事項目</a:t>
                  </a:r>
                  <a:endParaRPr kumimoji="1" lang="en-US" altLang="ja-JP" dirty="0"/>
                </a:p>
                <a:p>
                  <a:r>
                    <a:rPr lang="ja-JP" altLang="en-US" dirty="0"/>
                    <a:t>ユーザー</a:t>
                  </a:r>
                  <a:r>
                    <a:rPr lang="en-US" altLang="ja-JP" dirty="0"/>
                    <a:t>ID</a:t>
                  </a:r>
                  <a:endParaRPr kumimoji="1" lang="ja-JP" altLang="en-US" dirty="0"/>
                </a:p>
              </p:txBody>
            </p:sp>
          </p:grp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6BF7D280-6411-4F4D-878B-2558E268A0E7}"/>
                  </a:ext>
                </a:extLst>
              </p:cNvPr>
              <p:cNvCxnSpPr>
                <a:cxnSpLocks/>
                <a:stCxn id="96" idx="1"/>
              </p:cNvCxnSpPr>
              <p:nvPr/>
            </p:nvCxnSpPr>
            <p:spPr>
              <a:xfrm flipV="1">
                <a:off x="2014469" y="1150932"/>
                <a:ext cx="1429778" cy="15705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F82E21B-DBC7-442A-9EAC-D83926D9F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5181" y="1821373"/>
              <a:ext cx="1645334" cy="2928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B07DECE8-19D3-42F8-AEDB-F45D23ABD199}"/>
              </a:ext>
            </a:extLst>
          </p:cNvPr>
          <p:cNvSpPr txBox="1"/>
          <p:nvPr/>
        </p:nvSpPr>
        <p:spPr>
          <a:xfrm>
            <a:off x="6506677" y="245149"/>
            <a:ext cx="5323306" cy="2031325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SELECT </a:t>
            </a:r>
            <a:r>
              <a:rPr kumimoji="1" lang="ja-JP" altLang="en-US" dirty="0"/>
              <a:t>実施予定日</a:t>
            </a:r>
            <a:r>
              <a:rPr kumimoji="1" lang="en-US" altLang="ja-JP" dirty="0"/>
              <a:t>, </a:t>
            </a:r>
            <a:r>
              <a:rPr kumimoji="1" lang="ja-JP" altLang="en-US" dirty="0"/>
              <a:t>家事情報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家事項目 </a:t>
            </a:r>
            <a:r>
              <a:rPr kumimoji="1" lang="en-US" altLang="ja-JP" dirty="0"/>
              <a:t>FROM </a:t>
            </a:r>
            <a:r>
              <a:rPr kumimoji="1" lang="ja-JP" altLang="en-US" dirty="0"/>
              <a:t>家事履歴</a:t>
            </a:r>
            <a:endParaRPr kumimoji="1" lang="en-US" altLang="ja-JP" dirty="0"/>
          </a:p>
          <a:p>
            <a:r>
              <a:rPr lang="en-US" altLang="ja-JP" dirty="0"/>
              <a:t>JOIN (SELECT </a:t>
            </a:r>
            <a:r>
              <a:rPr lang="ja-JP" altLang="en-US" dirty="0"/>
              <a:t>家事</a:t>
            </a:r>
            <a:r>
              <a:rPr lang="en-US" altLang="ja-JP" dirty="0"/>
              <a:t>ID, </a:t>
            </a:r>
            <a:r>
              <a:rPr lang="ja-JP" altLang="en-US" dirty="0"/>
              <a:t>家事項目 </a:t>
            </a:r>
            <a:r>
              <a:rPr lang="en-US" altLang="ja-JP" dirty="0"/>
              <a:t>FROM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lang="en-US" altLang="ja-JP" dirty="0"/>
              <a:t>WHERE </a:t>
            </a:r>
            <a:r>
              <a:rPr lang="ja-JP" altLang="en-US" u="sng" dirty="0"/>
              <a:t>ユーザー</a:t>
            </a:r>
            <a:r>
              <a:rPr lang="en-US" altLang="ja-JP" u="sng" dirty="0"/>
              <a:t>ID</a:t>
            </a:r>
            <a:r>
              <a:rPr lang="en-US" altLang="ja-JP" dirty="0"/>
              <a:t> = </a:t>
            </a:r>
            <a:r>
              <a:rPr lang="ja-JP" altLang="en-US" dirty="0"/>
              <a:t>ユーザー</a:t>
            </a:r>
            <a:r>
              <a:rPr lang="en-US" altLang="ja-JP" dirty="0"/>
              <a:t>ID) AS </a:t>
            </a:r>
            <a:r>
              <a:rPr lang="ja-JP" altLang="en-US" dirty="0"/>
              <a:t>家事情報</a:t>
            </a:r>
            <a:endParaRPr lang="en-US" altLang="ja-JP" dirty="0"/>
          </a:p>
          <a:p>
            <a:r>
              <a:rPr kumimoji="1" lang="en-US" altLang="ja-JP" dirty="0"/>
              <a:t>ON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 = </a:t>
            </a:r>
            <a:r>
              <a:rPr kumimoji="1" lang="ja-JP" altLang="en-US" dirty="0"/>
              <a:t>家事情報</a:t>
            </a:r>
            <a:r>
              <a:rPr kumimoji="1" lang="en-US" altLang="ja-JP" dirty="0"/>
              <a:t>.</a:t>
            </a:r>
            <a:r>
              <a:rPr kumimoji="1" lang="ja-JP" altLang="en-US" dirty="0"/>
              <a:t>家事</a:t>
            </a:r>
            <a:r>
              <a:rPr kumimoji="1" lang="en-US" altLang="ja-JP" dirty="0"/>
              <a:t>ID</a:t>
            </a:r>
          </a:p>
          <a:p>
            <a:r>
              <a:rPr lang="en-US" altLang="ja-JP" dirty="0"/>
              <a:t>WHERE </a:t>
            </a:r>
            <a:r>
              <a:rPr lang="ja-JP" altLang="en-US" dirty="0"/>
              <a:t>家事履歴</a:t>
            </a:r>
            <a:r>
              <a:rPr lang="en-US" altLang="ja-JP" dirty="0"/>
              <a:t>.</a:t>
            </a:r>
            <a:r>
              <a:rPr lang="ja-JP" altLang="en-US" dirty="0"/>
              <a:t>家事フラグ </a:t>
            </a:r>
            <a:r>
              <a:rPr lang="en-US" altLang="ja-JP" dirty="0"/>
              <a:t>= 0</a:t>
            </a:r>
          </a:p>
          <a:p>
            <a:r>
              <a:rPr kumimoji="1" lang="en-US" altLang="ja-JP" dirty="0"/>
              <a:t>AND </a:t>
            </a:r>
            <a:r>
              <a:rPr kumimoji="1" lang="ja-JP" altLang="en-US" dirty="0"/>
              <a:t>家事履歴</a:t>
            </a:r>
            <a:r>
              <a:rPr kumimoji="1" lang="en-US" altLang="ja-JP" dirty="0"/>
              <a:t>.</a:t>
            </a:r>
            <a:r>
              <a:rPr kumimoji="1" lang="ja-JP" altLang="en-US" dirty="0"/>
              <a:t>実施予定日 </a:t>
            </a:r>
            <a:r>
              <a:rPr kumimoji="1" lang="en-US" altLang="ja-JP" dirty="0"/>
              <a:t>&lt;= (</a:t>
            </a:r>
            <a:r>
              <a:rPr kumimoji="1" lang="ja-JP" altLang="en-US" dirty="0"/>
              <a:t>現在日時 </a:t>
            </a:r>
            <a:r>
              <a:rPr kumimoji="1" lang="en-US" altLang="ja-JP" dirty="0"/>
              <a:t>+ 1)</a:t>
            </a:r>
            <a:endParaRPr kumimoji="1" lang="ja-JP" altLang="en-US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8D59E66A-41BA-42B2-91F0-076B31BD5FD3}"/>
              </a:ext>
            </a:extLst>
          </p:cNvPr>
          <p:cNvSpPr txBox="1"/>
          <p:nvPr/>
        </p:nvSpPr>
        <p:spPr>
          <a:xfrm>
            <a:off x="6595760" y="2343184"/>
            <a:ext cx="5230592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if (</a:t>
            </a:r>
            <a:r>
              <a:rPr lang="ja-JP" altLang="en-US" dirty="0"/>
              <a:t>実施予定日</a:t>
            </a:r>
            <a:r>
              <a:rPr lang="en-US" altLang="ja-JP" dirty="0"/>
              <a:t> == today) {</a:t>
            </a:r>
            <a:r>
              <a:rPr lang="ja-JP" altLang="en-US" dirty="0"/>
              <a:t>今日のタスク</a:t>
            </a:r>
            <a:r>
              <a:rPr lang="en-US" altLang="ja-JP" dirty="0"/>
              <a:t>}</a:t>
            </a:r>
          </a:p>
          <a:p>
            <a:r>
              <a:rPr kumimoji="1" lang="en-US" altLang="ja-JP" dirty="0"/>
              <a:t>else if (</a:t>
            </a:r>
            <a:r>
              <a:rPr kumimoji="1" lang="ja-JP" altLang="en-US" dirty="0"/>
              <a:t>実施予定日 </a:t>
            </a:r>
            <a:r>
              <a:rPr kumimoji="1" lang="en-US" altLang="ja-JP" dirty="0"/>
              <a:t>== today+1){</a:t>
            </a:r>
            <a:r>
              <a:rPr kumimoji="1" lang="ja-JP" altLang="en-US" dirty="0"/>
              <a:t>明日のタスク</a:t>
            </a:r>
            <a:r>
              <a:rPr kumimoji="1" lang="en-US" altLang="ja-JP" dirty="0"/>
              <a:t>}</a:t>
            </a:r>
          </a:p>
          <a:p>
            <a:r>
              <a:rPr lang="en-US" altLang="ja-JP" dirty="0"/>
              <a:t>else {</a:t>
            </a:r>
            <a:r>
              <a:rPr lang="ja-JP" altLang="en-US" dirty="0"/>
              <a:t>未達成タスク</a:t>
            </a:r>
            <a:r>
              <a:rPr lang="en-US" altLang="ja-JP" dirty="0"/>
              <a:t>}</a:t>
            </a:r>
            <a:endParaRPr kumimoji="1" lang="ja-JP" altLang="en-US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893B718-CDB9-470E-A4DC-2F596C5AD521}"/>
              </a:ext>
            </a:extLst>
          </p:cNvPr>
          <p:cNvGrpSpPr/>
          <p:nvPr/>
        </p:nvGrpSpPr>
        <p:grpSpPr>
          <a:xfrm>
            <a:off x="2924380" y="3678395"/>
            <a:ext cx="8889558" cy="2923058"/>
            <a:chOff x="2924380" y="3678395"/>
            <a:chExt cx="8889558" cy="2923058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76A715E-F852-416F-83FA-53952DB3966A}"/>
                </a:ext>
              </a:extLst>
            </p:cNvPr>
            <p:cNvGrpSpPr/>
            <p:nvPr/>
          </p:nvGrpSpPr>
          <p:grpSpPr>
            <a:xfrm>
              <a:off x="2924380" y="3678395"/>
              <a:ext cx="3827282" cy="2299217"/>
              <a:chOff x="2922740" y="3626079"/>
              <a:chExt cx="3827282" cy="2299217"/>
            </a:xfrm>
          </p:grpSpPr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A9CDD08E-9E6E-45E7-A1C0-967D9EFDFFB9}"/>
                  </a:ext>
                </a:extLst>
              </p:cNvPr>
              <p:cNvCxnSpPr>
                <a:cxnSpLocks/>
                <a:endCxn id="114" idx="1"/>
              </p:cNvCxnSpPr>
              <p:nvPr/>
            </p:nvCxnSpPr>
            <p:spPr>
              <a:xfrm flipV="1">
                <a:off x="2922740" y="4226244"/>
                <a:ext cx="1633496" cy="16990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68CAF3AF-051F-4411-AC44-E33AA0ED7682}"/>
                  </a:ext>
                </a:extLst>
              </p:cNvPr>
              <p:cNvSpPr txBox="1"/>
              <p:nvPr/>
            </p:nvSpPr>
            <p:spPr>
              <a:xfrm>
                <a:off x="4556236" y="3626079"/>
                <a:ext cx="2193786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ja-JP" altLang="en-US" dirty="0"/>
                  <a:t>日用品終了予定日</a:t>
                </a:r>
                <a:endParaRPr kumimoji="1" lang="en-US" altLang="ja-JP" dirty="0"/>
              </a:p>
              <a:p>
                <a:r>
                  <a:rPr lang="ja-JP" altLang="en-US" dirty="0"/>
                  <a:t>日用品使用フラグ</a:t>
                </a:r>
                <a:endParaRPr lang="en-US" altLang="ja-JP" dirty="0"/>
              </a:p>
              <a:p>
                <a:r>
                  <a:rPr kumimoji="1" lang="ja-JP" altLang="en-US" dirty="0"/>
                  <a:t>日用品項目</a:t>
                </a:r>
                <a:endParaRPr kumimoji="1" lang="en-US" altLang="ja-JP" dirty="0"/>
              </a:p>
              <a:p>
                <a:r>
                  <a:rPr lang="ja-JP" altLang="en-US" dirty="0"/>
                  <a:t>ユーザー</a:t>
                </a:r>
                <a:r>
                  <a:rPr lang="en-US" altLang="ja-JP" dirty="0"/>
                  <a:t>ID</a:t>
                </a:r>
                <a:endParaRPr kumimoji="1" lang="ja-JP" altLang="en-US" dirty="0"/>
              </a:p>
            </p:txBody>
          </p:sp>
        </p:grp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FE95F2D7-E1BD-449E-B435-698A15303127}"/>
                </a:ext>
              </a:extLst>
            </p:cNvPr>
            <p:cNvSpPr txBox="1"/>
            <p:nvPr/>
          </p:nvSpPr>
          <p:spPr>
            <a:xfrm>
              <a:off x="5958301" y="4293129"/>
              <a:ext cx="5855637" cy="230832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SELECT </a:t>
              </a:r>
              <a:r>
                <a:rPr kumimoji="1" lang="ja-JP" altLang="en-US" dirty="0"/>
                <a:t>使用終了予定日</a:t>
              </a:r>
              <a:r>
                <a:rPr kumimoji="1" lang="en-US" altLang="ja-JP" dirty="0"/>
                <a:t>, </a:t>
              </a:r>
              <a:r>
                <a:rPr kumimoji="1" lang="ja-JP" altLang="en-US" dirty="0"/>
                <a:t>日用品情報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日用品項目 </a:t>
              </a:r>
              <a:endParaRPr kumimoji="1" lang="en-US" altLang="ja-JP" dirty="0"/>
            </a:p>
            <a:p>
              <a:r>
                <a:rPr kumimoji="1" lang="en-US" altLang="ja-JP" dirty="0"/>
                <a:t>FROM </a:t>
              </a:r>
              <a:r>
                <a:rPr lang="ja-JP" altLang="en-US" dirty="0"/>
                <a:t>日用品</a:t>
              </a:r>
              <a:r>
                <a:rPr kumimoji="1" lang="ja-JP" altLang="en-US" dirty="0"/>
                <a:t>履歴</a:t>
              </a:r>
              <a:endParaRPr kumimoji="1" lang="en-US" altLang="ja-JP" dirty="0"/>
            </a:p>
            <a:p>
              <a:r>
                <a:rPr lang="en-US" altLang="ja-JP" dirty="0"/>
                <a:t>JOIN (SELECT </a:t>
              </a:r>
              <a:r>
                <a:rPr lang="ja-JP" altLang="en-US" dirty="0"/>
                <a:t>日用品</a:t>
              </a:r>
              <a:r>
                <a:rPr lang="en-US" altLang="ja-JP" dirty="0"/>
                <a:t>ID, </a:t>
              </a:r>
              <a:r>
                <a:rPr lang="ja-JP" altLang="en-US" dirty="0"/>
                <a:t>日用品項目 </a:t>
              </a:r>
              <a:r>
                <a:rPr lang="en-US" altLang="ja-JP" dirty="0"/>
                <a:t>FROM </a:t>
              </a:r>
              <a:r>
                <a:rPr lang="ja-JP" altLang="en-US" dirty="0"/>
                <a:t>日用品情報</a:t>
              </a:r>
              <a:endParaRPr lang="en-US" altLang="ja-JP" dirty="0"/>
            </a:p>
            <a:p>
              <a:r>
                <a:rPr lang="en-US" altLang="ja-JP" dirty="0"/>
                <a:t>WHERE </a:t>
              </a:r>
              <a:r>
                <a:rPr lang="ja-JP" altLang="en-US" u="sng" dirty="0"/>
                <a:t>ユーザー</a:t>
              </a:r>
              <a:r>
                <a:rPr lang="en-US" altLang="ja-JP" u="sng" dirty="0"/>
                <a:t>ID</a:t>
              </a:r>
              <a:r>
                <a:rPr lang="en-US" altLang="ja-JP" dirty="0"/>
                <a:t> = </a:t>
              </a:r>
              <a:r>
                <a:rPr lang="ja-JP" altLang="en-US" dirty="0"/>
                <a:t>ユーザー</a:t>
              </a:r>
              <a:r>
                <a:rPr lang="en-US" altLang="ja-JP" dirty="0"/>
                <a:t>ID) AS </a:t>
              </a:r>
              <a:r>
                <a:rPr lang="ja-JP" altLang="en-US" dirty="0"/>
                <a:t>日用品情報</a:t>
              </a:r>
              <a:endParaRPr lang="en-US" altLang="ja-JP" dirty="0"/>
            </a:p>
            <a:p>
              <a:r>
                <a:rPr kumimoji="1" lang="en-US" altLang="ja-JP" dirty="0"/>
                <a:t>ON </a:t>
              </a:r>
              <a:r>
                <a:rPr kumimoji="1" lang="ja-JP" altLang="en-US" dirty="0"/>
                <a:t>日用品履歴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日用品</a:t>
              </a:r>
              <a:r>
                <a:rPr kumimoji="1" lang="en-US" altLang="ja-JP" dirty="0"/>
                <a:t>ID = </a:t>
              </a:r>
              <a:r>
                <a:rPr kumimoji="1" lang="ja-JP" altLang="en-US" dirty="0"/>
                <a:t>日用品情報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日用品</a:t>
              </a:r>
              <a:r>
                <a:rPr kumimoji="1" lang="en-US" altLang="ja-JP" dirty="0"/>
                <a:t>ID</a:t>
              </a:r>
            </a:p>
            <a:p>
              <a:r>
                <a:rPr lang="en-US" altLang="ja-JP" dirty="0"/>
                <a:t>WHERE </a:t>
              </a:r>
              <a:r>
                <a:rPr lang="ja-JP" altLang="en-US" dirty="0"/>
                <a:t>日用品終了フラグ </a:t>
              </a:r>
              <a:r>
                <a:rPr lang="en-US" altLang="ja-JP" dirty="0"/>
                <a:t>= 0</a:t>
              </a:r>
            </a:p>
            <a:p>
              <a:r>
                <a:rPr kumimoji="1" lang="en-US" altLang="ja-JP" dirty="0"/>
                <a:t>AND </a:t>
              </a:r>
              <a:r>
                <a:rPr kumimoji="1" lang="ja-JP" altLang="en-US" dirty="0"/>
                <a:t>使用</a:t>
              </a:r>
              <a:r>
                <a:rPr lang="ja-JP" altLang="en-US" dirty="0"/>
                <a:t>終了</a:t>
              </a:r>
              <a:r>
                <a:rPr kumimoji="1" lang="ja-JP" altLang="en-US" dirty="0"/>
                <a:t>予定日 </a:t>
              </a:r>
              <a:r>
                <a:rPr kumimoji="1" lang="en-US" altLang="ja-JP" dirty="0"/>
                <a:t>&lt;= (</a:t>
              </a:r>
              <a:r>
                <a:rPr kumimoji="1" lang="ja-JP" altLang="en-US" dirty="0"/>
                <a:t>現在日時 </a:t>
              </a:r>
              <a:r>
                <a:rPr kumimoji="1" lang="en-US" altLang="ja-JP" dirty="0"/>
                <a:t>+ 7)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663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3857</Words>
  <Application>Microsoft Office PowerPoint</Application>
  <PresentationFormat>ワイド画面</PresentationFormat>
  <Paragraphs>1598</Paragraphs>
  <Slides>33</Slides>
  <Notes>27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33</vt:i4>
      </vt:variant>
    </vt:vector>
  </HeadingPairs>
  <TitlesOfParts>
    <vt:vector size="39" baseType="lpstr">
      <vt:lpstr>ＭＳ ゴシック</vt:lpstr>
      <vt:lpstr>游ゴシック</vt:lpstr>
      <vt:lpstr>游ゴシック Light</vt:lpstr>
      <vt:lpstr>Arial</vt:lpstr>
      <vt:lpstr>Office テーマ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井上昂星</dc:creator>
  <cp:lastModifiedBy>井上昂星</cp:lastModifiedBy>
  <cp:revision>32</cp:revision>
  <dcterms:created xsi:type="dcterms:W3CDTF">2023-06-07T06:16:59Z</dcterms:created>
  <dcterms:modified xsi:type="dcterms:W3CDTF">2023-06-23T05:03:42Z</dcterms:modified>
</cp:coreProperties>
</file>