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D52D4-3ACB-4ED9-A509-8C070E9E6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5A9672-C42F-4C39-86CB-75B850CEF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D7C1F-0542-4BA1-B430-2BCE5CAA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13DE3-7B80-4537-8BA4-BF69E0AA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16F0D7-05B0-4AA1-9869-3BF579CE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05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7734C9-1093-4478-9200-54193F6E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A4A823-EE74-4A5F-A3DB-CA579376A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72903-CED3-4DD4-8C75-74622366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DE1F21-D3B4-4006-B0F8-C6D7164A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0DD51-36DD-4693-9BD1-9C025950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76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51CDEF-8A38-46BF-A972-E56ADCB92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491FA8-F238-473E-8261-C6C67D539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29C19-7844-4210-9440-33156F94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BB5364-59F6-4250-B04C-AB0C2964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43FEE6-809A-48BA-9E13-52919435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70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62DBEB-92F6-475F-9340-7ADC0A9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98D93-4123-4509-99DA-492F818D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25CFD1-7500-4E7F-B4BE-3607F72A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4EB33C-6E12-4C05-BF13-2FE4EBDC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A60F50-8662-4D85-8688-92C5741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7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A2D1F-FD01-4F7C-8D16-9C9E946B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DA363C-E969-4286-ADFA-CFC1C187B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341192-FF7D-4879-A335-DD020C4B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68E36-E19E-4F62-AFFE-A8FB5864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80C33-1483-42BC-B344-4258CAEA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6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4A348-97B4-42E3-96D6-3748C5F3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8864CC-3D07-4EE0-9762-E66111ED2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C67475-976D-42A7-B67D-639332B3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9180AA-7E9A-4EA5-BA6D-363553EF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ABD40B-E2EE-4296-9913-CCC27207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54574C-2828-48E4-88A8-3A8540B4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7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68251-F13F-4A84-AAB4-F8737CE3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3C58D6-00D1-4E43-83FE-8509D04A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DA1268-312B-4498-A612-E12728515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026921-E87B-4386-BD35-72D16277C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3A23CB-10D5-4F47-887D-A366D207E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D42454-2ACB-4500-8994-B4405F68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474FBD-6EA6-40BE-B4DE-CB178608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4D3B55-0A04-4849-B800-11897DD3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35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8329D-6A90-49D8-B1DC-0B73C5AD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0CE3CB-AD5B-4EE2-B9AF-5A22145B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3B8DDE-A325-4F0B-BD81-BEBDEC32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479C7-A847-41AC-B865-C6783CF1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3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3478B8-5565-4EA9-B29C-26A1995A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156254-DFD1-4240-8CD8-4A6DC096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914913-AA4D-4EA1-83FC-3B7B0B18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17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90ABC-619D-489B-A782-89EFD813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D7F491-161C-44C9-9BF9-126AD448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2EECE8-3332-42C3-BBA8-C59AED490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14319-1A5D-4DC7-B7E4-24911405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C53C99-5FF4-43B4-822F-35E05914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BAF43E-79CF-46A3-AFF9-667B7525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21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F0AE0-82E1-4051-964A-A6CBBCCF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1FAAAC-25D0-4785-9DCD-62EFF6E7C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2AA933-8036-4FFD-91A7-F3110D53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CABE6B-CE04-4C73-9465-EBDB35F4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1B50BF-D915-4919-B80D-54B33427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AC1227-366C-43EE-BEE2-B087A216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90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286057-EC2E-4F02-B289-EA73108B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7435CB-8134-459F-A402-B8A1EAB0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2E47CB-C447-4DF0-952F-F57D7E851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1D6F0A-3E4D-4653-9520-4CC6B6231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E00748-1FA6-4CDF-83A8-BC8669FA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C8CD035-1944-489E-AF54-E9849E187DCC}"/>
              </a:ext>
            </a:extLst>
          </p:cNvPr>
          <p:cNvGrpSpPr/>
          <p:nvPr/>
        </p:nvGrpSpPr>
        <p:grpSpPr>
          <a:xfrm>
            <a:off x="540775" y="875075"/>
            <a:ext cx="5291339" cy="3303636"/>
            <a:chOff x="540775" y="875075"/>
            <a:chExt cx="5291339" cy="330363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49A5507-208C-4DAD-B437-F548CBFB03BA}"/>
                </a:ext>
              </a:extLst>
            </p:cNvPr>
            <p:cNvGrpSpPr/>
            <p:nvPr/>
          </p:nvGrpSpPr>
          <p:grpSpPr>
            <a:xfrm>
              <a:off x="540775" y="875075"/>
              <a:ext cx="5291339" cy="3303636"/>
              <a:chOff x="442451" y="216310"/>
              <a:chExt cx="5653549" cy="3529781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3816C98-865D-4E1C-A124-C3B5454D7CBB}"/>
                  </a:ext>
                </a:extLst>
              </p:cNvPr>
              <p:cNvSpPr/>
              <p:nvPr/>
            </p:nvSpPr>
            <p:spPr>
              <a:xfrm>
                <a:off x="442451" y="216310"/>
                <a:ext cx="5653549" cy="35297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F40703-3A11-4DA5-852E-2DC3CE9CE289}"/>
                  </a:ext>
                </a:extLst>
              </p:cNvPr>
              <p:cNvSpPr txBox="1"/>
              <p:nvPr/>
            </p:nvSpPr>
            <p:spPr>
              <a:xfrm>
                <a:off x="947750" y="1694598"/>
                <a:ext cx="1511883" cy="394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家事の種類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AC0912C-DE3F-4803-968F-872F9A31B61B}"/>
                  </a:ext>
                </a:extLst>
              </p:cNvPr>
              <p:cNvSpPr txBox="1"/>
              <p:nvPr/>
            </p:nvSpPr>
            <p:spPr>
              <a:xfrm>
                <a:off x="4009197" y="1694462"/>
                <a:ext cx="1215765" cy="394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目標頻度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F8C11B-C80D-4644-B70F-2C62CA339778}"/>
                  </a:ext>
                </a:extLst>
              </p:cNvPr>
              <p:cNvSpPr txBox="1"/>
              <p:nvPr/>
            </p:nvSpPr>
            <p:spPr>
              <a:xfrm>
                <a:off x="4417142" y="3058681"/>
                <a:ext cx="1430593" cy="3693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家事を登録</a:t>
                </a:r>
                <a:endParaRPr kumimoji="1" lang="ja-JP" altLang="en-US" dirty="0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FAABA-0CCC-4862-B5DB-F2BE52A8E167}"/>
                  </a:ext>
                </a:extLst>
              </p:cNvPr>
              <p:cNvSpPr txBox="1"/>
              <p:nvPr/>
            </p:nvSpPr>
            <p:spPr>
              <a:xfrm>
                <a:off x="4343398" y="2965273"/>
                <a:ext cx="14305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家事を登録</a:t>
                </a:r>
                <a:endParaRPr kumimoji="1" lang="ja-JP" altLang="en-US" dirty="0"/>
              </a:p>
            </p:txBody>
          </p: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4D7CE94-31FC-4809-B3CD-B6EF1360559E}"/>
                </a:ext>
              </a:extLst>
            </p:cNvPr>
            <p:cNvSpPr txBox="1"/>
            <p:nvPr/>
          </p:nvSpPr>
          <p:spPr>
            <a:xfrm>
              <a:off x="2538984" y="1190655"/>
              <a:ext cx="116413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家事登録</a:t>
              </a:r>
            </a:p>
          </p:txBody>
        </p: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5EE08E0-2AC2-4C33-A49D-CC0ED247887B}"/>
              </a:ext>
            </a:extLst>
          </p:cNvPr>
          <p:cNvSpPr txBox="1"/>
          <p:nvPr/>
        </p:nvSpPr>
        <p:spPr>
          <a:xfrm>
            <a:off x="7481589" y="4299605"/>
            <a:ext cx="150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日時を取得</a:t>
            </a: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12442D16-6D4D-49DA-848B-8A9B749E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469" y="2551655"/>
            <a:ext cx="324000" cy="324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2EADFB2-50FE-4451-8B41-CDBD46791CFD}"/>
              </a:ext>
            </a:extLst>
          </p:cNvPr>
          <p:cNvSpPr txBox="1"/>
          <p:nvPr/>
        </p:nvSpPr>
        <p:spPr>
          <a:xfrm>
            <a:off x="7643753" y="5068778"/>
            <a:ext cx="111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目標頻度</a:t>
            </a:r>
            <a:endParaRPr kumimoji="1" lang="en-US" altLang="ja-JP" dirty="0"/>
          </a:p>
        </p:txBody>
      </p:sp>
      <p:sp>
        <p:nvSpPr>
          <p:cNvPr id="41" name="加算記号 40">
            <a:extLst>
              <a:ext uri="{FF2B5EF4-FFF2-40B4-BE49-F238E27FC236}">
                <a16:creationId xmlns:a16="http://schemas.microsoft.com/office/drawing/2014/main" id="{F83FCB6D-A76F-418F-B5AE-3F553847BA59}"/>
              </a:ext>
            </a:extLst>
          </p:cNvPr>
          <p:cNvSpPr/>
          <p:nvPr/>
        </p:nvSpPr>
        <p:spPr>
          <a:xfrm>
            <a:off x="8021337" y="4671558"/>
            <a:ext cx="360000" cy="36000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次の値と等しい 41">
            <a:extLst>
              <a:ext uri="{FF2B5EF4-FFF2-40B4-BE49-F238E27FC236}">
                <a16:creationId xmlns:a16="http://schemas.microsoft.com/office/drawing/2014/main" id="{E1408242-C7F3-424A-A808-FED00D2530AC}"/>
              </a:ext>
            </a:extLst>
          </p:cNvPr>
          <p:cNvSpPr/>
          <p:nvPr/>
        </p:nvSpPr>
        <p:spPr>
          <a:xfrm rot="5400000">
            <a:off x="8040735" y="5477951"/>
            <a:ext cx="360000" cy="360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C0FFFAD-34F7-4C80-8ACA-C123B8317F2A}"/>
              </a:ext>
            </a:extLst>
          </p:cNvPr>
          <p:cNvSpPr txBox="1"/>
          <p:nvPr/>
        </p:nvSpPr>
        <p:spPr>
          <a:xfrm>
            <a:off x="7547042" y="5948765"/>
            <a:ext cx="144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次回実施日</a:t>
            </a:r>
            <a:endParaRPr kumimoji="1" lang="en-US" altLang="ja-JP" dirty="0"/>
          </a:p>
        </p:txBody>
      </p: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7F53A0C8-B7C4-4ED1-B253-8B87BFC39BD9}"/>
              </a:ext>
            </a:extLst>
          </p:cNvPr>
          <p:cNvCxnSpPr>
            <a:cxnSpLocks/>
          </p:cNvCxnSpPr>
          <p:nvPr/>
        </p:nvCxnSpPr>
        <p:spPr>
          <a:xfrm rot="5400000">
            <a:off x="3903704" y="3714624"/>
            <a:ext cx="898631" cy="112211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49209B6-819A-4490-A231-23714D55E69B}"/>
              </a:ext>
            </a:extLst>
          </p:cNvPr>
          <p:cNvSpPr txBox="1"/>
          <p:nvPr/>
        </p:nvSpPr>
        <p:spPr>
          <a:xfrm>
            <a:off x="1563329" y="4546849"/>
            <a:ext cx="2095607" cy="884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タスク一覧を確認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→二重登録制御</a:t>
            </a:r>
            <a:endParaRPr kumimoji="1" lang="ja-JP" altLang="en-US" dirty="0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BCD136D-E227-4BB2-98B4-64C1243E2A39}"/>
              </a:ext>
            </a:extLst>
          </p:cNvPr>
          <p:cNvGrpSpPr/>
          <p:nvPr/>
        </p:nvGrpSpPr>
        <p:grpSpPr>
          <a:xfrm>
            <a:off x="6096000" y="875075"/>
            <a:ext cx="5291339" cy="3303636"/>
            <a:chOff x="6096000" y="875075"/>
            <a:chExt cx="5291339" cy="3303636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6ADAC5A2-1D0A-4880-B19E-7E0243232A72}"/>
                </a:ext>
              </a:extLst>
            </p:cNvPr>
            <p:cNvGrpSpPr/>
            <p:nvPr/>
          </p:nvGrpSpPr>
          <p:grpSpPr>
            <a:xfrm>
              <a:off x="6096000" y="875075"/>
              <a:ext cx="5291339" cy="3303636"/>
              <a:chOff x="6096000" y="875075"/>
              <a:chExt cx="5291339" cy="3303636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07251A97-6AFD-47E1-B30F-B6C0645B01C5}"/>
                  </a:ext>
                </a:extLst>
              </p:cNvPr>
              <p:cNvGrpSpPr/>
              <p:nvPr/>
            </p:nvGrpSpPr>
            <p:grpSpPr>
              <a:xfrm>
                <a:off x="6096000" y="875075"/>
                <a:ext cx="5291339" cy="3303636"/>
                <a:chOff x="442451" y="216310"/>
                <a:chExt cx="5653549" cy="3529781"/>
              </a:xfrm>
            </p:grpSpPr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93BCFE37-2C6F-486F-AD61-D3C2E21F0836}"/>
                    </a:ext>
                  </a:extLst>
                </p:cNvPr>
                <p:cNvSpPr/>
                <p:nvPr/>
              </p:nvSpPr>
              <p:spPr>
                <a:xfrm>
                  <a:off x="442451" y="216310"/>
                  <a:ext cx="5653549" cy="352978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75DA1D2-9A6F-4AB9-948F-977321D01A9A}"/>
                    </a:ext>
                  </a:extLst>
                </p:cNvPr>
                <p:cNvSpPr txBox="1"/>
                <p:nvPr/>
              </p:nvSpPr>
              <p:spPr>
                <a:xfrm>
                  <a:off x="960865" y="1299983"/>
                  <a:ext cx="2695970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家事の種類　１</a:t>
                  </a:r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17345EB3-CBE6-4E34-9C06-B5F56DFB5B3A}"/>
                    </a:ext>
                  </a:extLst>
                </p:cNvPr>
                <p:cNvSpPr txBox="1"/>
                <p:nvPr/>
              </p:nvSpPr>
              <p:spPr>
                <a:xfrm>
                  <a:off x="4417142" y="3058681"/>
                  <a:ext cx="1430593" cy="36933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家事を登録</a:t>
                  </a:r>
                  <a:endParaRPr kumimoji="1" lang="ja-JP" altLang="en-US" dirty="0"/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B22F9403-81F7-4DE7-9EE5-54C5928940D4}"/>
                    </a:ext>
                  </a:extLst>
                </p:cNvPr>
                <p:cNvSpPr txBox="1"/>
                <p:nvPr/>
              </p:nvSpPr>
              <p:spPr>
                <a:xfrm>
                  <a:off x="4343398" y="2965273"/>
                  <a:ext cx="1430593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家事を完了</a:t>
                  </a:r>
                  <a:endParaRPr kumimoji="1" lang="ja-JP" altLang="en-US" dirty="0"/>
                </a:p>
              </p:txBody>
            </p:sp>
          </p:grp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537A462-67D6-4B49-8418-106DFCE2C4B7}"/>
                  </a:ext>
                </a:extLst>
              </p:cNvPr>
              <p:cNvSpPr txBox="1"/>
              <p:nvPr/>
            </p:nvSpPr>
            <p:spPr>
              <a:xfrm>
                <a:off x="8119143" y="1190655"/>
                <a:ext cx="150663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タスク一覧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D8EABCD-CB06-4DB4-828D-FAA1483AE477}"/>
                  </a:ext>
                </a:extLst>
              </p:cNvPr>
              <p:cNvSpPr txBox="1"/>
              <p:nvPr/>
            </p:nvSpPr>
            <p:spPr>
              <a:xfrm>
                <a:off x="6581198" y="2500017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家事の種類　２</a:t>
                </a: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DED008D-FF31-444D-AB8F-230F18105E55}"/>
                  </a:ext>
                </a:extLst>
              </p:cNvPr>
              <p:cNvSpPr txBox="1"/>
              <p:nvPr/>
            </p:nvSpPr>
            <p:spPr>
              <a:xfrm>
                <a:off x="6581198" y="3059359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家事の種類　３</a:t>
                </a:r>
              </a:p>
            </p:txBody>
          </p:sp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3745EF94-1719-4B6D-88D4-735516697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9434" y="194631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65D43E14-6297-4CDE-A11F-E0CCE3AEA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9434" y="256527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23" name="図 22">
                <a:extLst>
                  <a:ext uri="{FF2B5EF4-FFF2-40B4-BE49-F238E27FC236}">
                    <a16:creationId xmlns:a16="http://schemas.microsoft.com/office/drawing/2014/main" id="{1D109C66-D46C-4421-A886-E8B65A26B2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9433" y="311099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AA832859-693B-4B2B-A194-777C3BA14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5303" y="194074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26" name="図 25">
                <a:extLst>
                  <a:ext uri="{FF2B5EF4-FFF2-40B4-BE49-F238E27FC236}">
                    <a16:creationId xmlns:a16="http://schemas.microsoft.com/office/drawing/2014/main" id="{A3E1ED0D-0499-4D22-949A-7D302420D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0374" y="255165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27" name="図 26">
                <a:extLst>
                  <a:ext uri="{FF2B5EF4-FFF2-40B4-BE49-F238E27FC236}">
                    <a16:creationId xmlns:a16="http://schemas.microsoft.com/office/drawing/2014/main" id="{49554DB9-23F3-4EFE-92C5-FC183A36A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0373" y="309689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BB7B44E4-C85B-4081-AD84-456B0516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38997" y="1207935"/>
              <a:ext cx="352052" cy="352052"/>
            </a:xfrm>
            <a:prstGeom prst="rect">
              <a:avLst/>
            </a:prstGeom>
          </p:spPr>
        </p:pic>
      </p:grp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B76F3984-F4C7-4AB8-B33B-BC40D8C02B22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9475141" y="3769272"/>
            <a:ext cx="898631" cy="112211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58765AEF-0128-4557-BA27-F96972661D07}"/>
              </a:ext>
            </a:extLst>
          </p:cNvPr>
          <p:cNvCxnSpPr/>
          <p:nvPr/>
        </p:nvCxnSpPr>
        <p:spPr>
          <a:xfrm rot="10800000">
            <a:off x="9222659" y="2015613"/>
            <a:ext cx="771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1398F8-9A27-4D6F-849A-A1D7784DD177}"/>
              </a:ext>
            </a:extLst>
          </p:cNvPr>
          <p:cNvSpPr txBox="1"/>
          <p:nvPr/>
        </p:nvSpPr>
        <p:spPr>
          <a:xfrm>
            <a:off x="3875919" y="1121858"/>
            <a:ext cx="17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編集も同じフォーマット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89B8A05E-65D9-4747-AE36-ED4ED921FB2C}"/>
              </a:ext>
            </a:extLst>
          </p:cNvPr>
          <p:cNvCxnSpPr>
            <a:cxnSpLocks/>
          </p:cNvCxnSpPr>
          <p:nvPr/>
        </p:nvCxnSpPr>
        <p:spPr>
          <a:xfrm rot="5400000" flipH="1">
            <a:off x="6907051" y="180809"/>
            <a:ext cx="1116000" cy="370800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431443-BD8E-4FD0-9752-3D7A27DA5331}"/>
              </a:ext>
            </a:extLst>
          </p:cNvPr>
          <p:cNvSpPr txBox="1"/>
          <p:nvPr/>
        </p:nvSpPr>
        <p:spPr>
          <a:xfrm>
            <a:off x="1337187" y="216310"/>
            <a:ext cx="190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家事機能</a:t>
            </a:r>
          </a:p>
        </p:txBody>
      </p:sp>
    </p:spTree>
    <p:extLst>
      <p:ext uri="{BB962C8B-B14F-4D97-AF65-F5344CB8AC3E}">
        <p14:creationId xmlns:p14="http://schemas.microsoft.com/office/powerpoint/2010/main" val="386865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5A328F1-147E-4F5A-9F04-F717FF8EE56C}"/>
              </a:ext>
            </a:extLst>
          </p:cNvPr>
          <p:cNvGrpSpPr/>
          <p:nvPr/>
        </p:nvGrpSpPr>
        <p:grpSpPr>
          <a:xfrm>
            <a:off x="475380" y="875075"/>
            <a:ext cx="5291339" cy="3303636"/>
            <a:chOff x="475380" y="875075"/>
            <a:chExt cx="5291339" cy="3303636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DBB8857-833C-4C78-BB6A-11ED428B96ED}"/>
                </a:ext>
              </a:extLst>
            </p:cNvPr>
            <p:cNvGrpSpPr/>
            <p:nvPr/>
          </p:nvGrpSpPr>
          <p:grpSpPr>
            <a:xfrm>
              <a:off x="475380" y="875075"/>
              <a:ext cx="5291339" cy="3303636"/>
              <a:chOff x="475380" y="875075"/>
              <a:chExt cx="5291339" cy="3303636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E3E5B5C2-7639-48D3-AF79-6C8E2FE379C4}"/>
                  </a:ext>
                </a:extLst>
              </p:cNvPr>
              <p:cNvGrpSpPr/>
              <p:nvPr/>
            </p:nvGrpSpPr>
            <p:grpSpPr>
              <a:xfrm>
                <a:off x="475380" y="875075"/>
                <a:ext cx="5291339" cy="3303636"/>
                <a:chOff x="372579" y="216310"/>
                <a:chExt cx="5653549" cy="3529781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322CA08E-147F-44E0-A4E6-482D7BBB55A2}"/>
                    </a:ext>
                  </a:extLst>
                </p:cNvPr>
                <p:cNvSpPr/>
                <p:nvPr/>
              </p:nvSpPr>
              <p:spPr>
                <a:xfrm>
                  <a:off x="372579" y="216310"/>
                  <a:ext cx="5653549" cy="352978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1A3BDB74-FCBB-4841-8004-85679F3A97A9}"/>
                    </a:ext>
                  </a:extLst>
                </p:cNvPr>
                <p:cNvSpPr txBox="1"/>
                <p:nvPr/>
              </p:nvSpPr>
              <p:spPr>
                <a:xfrm>
                  <a:off x="1188327" y="1694462"/>
                  <a:ext cx="4036635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277A275-71D3-45F5-8BF3-21C456A2B30F}"/>
                  </a:ext>
                </a:extLst>
              </p:cNvPr>
              <p:cNvSpPr txBox="1"/>
              <p:nvPr/>
            </p:nvSpPr>
            <p:spPr>
              <a:xfrm>
                <a:off x="2538984" y="1190655"/>
                <a:ext cx="116413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育成機能</a:t>
                </a:r>
                <a:endParaRPr kumimoji="1" lang="ja-JP" altLang="en-US" dirty="0"/>
              </a:p>
            </p:txBody>
          </p:sp>
        </p:grp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6EE132A-6F83-44A4-B754-DB784F7CEA08}"/>
                </a:ext>
              </a:extLst>
            </p:cNvPr>
            <p:cNvSpPr txBox="1"/>
            <p:nvPr/>
          </p:nvSpPr>
          <p:spPr>
            <a:xfrm>
              <a:off x="1826738" y="2064433"/>
              <a:ext cx="2588622" cy="11268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ja-JP" altLang="en-US" dirty="0"/>
                <a:t>アルゴリズムを定義</a:t>
              </a:r>
              <a:endParaRPr lang="en-US" altLang="ja-JP" dirty="0"/>
            </a:p>
            <a:p>
              <a:pPr>
                <a:lnSpc>
                  <a:spcPct val="200000"/>
                </a:lnSpc>
              </a:pPr>
              <a:r>
                <a:rPr kumimoji="1" lang="ja-JP" altLang="en-US" dirty="0"/>
                <a:t>次回実施日から算出？</a:t>
              </a:r>
              <a:endParaRPr kumimoji="1" lang="en-US" altLang="ja-JP" dirty="0"/>
            </a:p>
          </p:txBody>
        </p:sp>
      </p:grpSp>
      <p:pic>
        <p:nvPicPr>
          <p:cNvPr id="15" name="図 14">
            <a:extLst>
              <a:ext uri="{FF2B5EF4-FFF2-40B4-BE49-F238E27FC236}">
                <a16:creationId xmlns:a16="http://schemas.microsoft.com/office/drawing/2014/main" id="{76D9C2EB-4B02-48BB-8DAF-62A88DF0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399" y="1094453"/>
            <a:ext cx="369332" cy="36933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173454C-9A11-45D6-9384-91A9D839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43" y="2267250"/>
            <a:ext cx="369332" cy="36933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5D9E59-2AC1-42AE-94F7-12D3C8B1A0D6}"/>
              </a:ext>
            </a:extLst>
          </p:cNvPr>
          <p:cNvSpPr txBox="1"/>
          <p:nvPr/>
        </p:nvSpPr>
        <p:spPr>
          <a:xfrm>
            <a:off x="7298488" y="2157561"/>
            <a:ext cx="321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トップページ？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6FA7E8-4AEE-403F-8C78-C393B1086397}"/>
              </a:ext>
            </a:extLst>
          </p:cNvPr>
          <p:cNvSpPr txBox="1"/>
          <p:nvPr/>
        </p:nvSpPr>
        <p:spPr>
          <a:xfrm>
            <a:off x="1337187" y="216310"/>
            <a:ext cx="190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育成機能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378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68939FE-B245-4F35-9973-BBA48DFC04B0}"/>
              </a:ext>
            </a:extLst>
          </p:cNvPr>
          <p:cNvGrpSpPr/>
          <p:nvPr/>
        </p:nvGrpSpPr>
        <p:grpSpPr>
          <a:xfrm>
            <a:off x="6193335" y="244190"/>
            <a:ext cx="5291339" cy="2892138"/>
            <a:chOff x="5982735" y="95866"/>
            <a:chExt cx="5291339" cy="3303636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E50F2A57-9E28-4D4F-B245-4ECC8D30039A}"/>
                </a:ext>
              </a:extLst>
            </p:cNvPr>
            <p:cNvGrpSpPr/>
            <p:nvPr/>
          </p:nvGrpSpPr>
          <p:grpSpPr>
            <a:xfrm>
              <a:off x="5982735" y="95866"/>
              <a:ext cx="5291339" cy="3303636"/>
              <a:chOff x="6096000" y="875075"/>
              <a:chExt cx="5291339" cy="3303636"/>
            </a:xfrm>
          </p:grpSpPr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7B1A6B6B-D254-4AB4-8762-641D6F8C678C}"/>
                  </a:ext>
                </a:extLst>
              </p:cNvPr>
              <p:cNvGrpSpPr/>
              <p:nvPr/>
            </p:nvGrpSpPr>
            <p:grpSpPr>
              <a:xfrm>
                <a:off x="6096000" y="875075"/>
                <a:ext cx="5291339" cy="3303636"/>
                <a:chOff x="442451" y="216310"/>
                <a:chExt cx="5653549" cy="3529781"/>
              </a:xfrm>
            </p:grpSpPr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9667CB7D-AFA1-422E-A750-5809FAFF74F1}"/>
                    </a:ext>
                  </a:extLst>
                </p:cNvPr>
                <p:cNvSpPr/>
                <p:nvPr/>
              </p:nvSpPr>
              <p:spPr>
                <a:xfrm>
                  <a:off x="442451" y="216310"/>
                  <a:ext cx="5653549" cy="352978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D0400223-7BEF-4001-81E1-9EFF84773C0E}"/>
                    </a:ext>
                  </a:extLst>
                </p:cNvPr>
                <p:cNvSpPr txBox="1"/>
                <p:nvPr/>
              </p:nvSpPr>
              <p:spPr>
                <a:xfrm>
                  <a:off x="960865" y="1299983"/>
                  <a:ext cx="2695970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日用品項目</a:t>
                  </a:r>
                  <a:r>
                    <a:rPr kumimoji="1" lang="ja-JP" altLang="en-US" dirty="0"/>
                    <a:t>　１</a:t>
                  </a:r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F2E183D8-FA28-468C-B101-A3EDE0E443FD}"/>
                    </a:ext>
                  </a:extLst>
                </p:cNvPr>
                <p:cNvSpPr txBox="1"/>
                <p:nvPr/>
              </p:nvSpPr>
              <p:spPr>
                <a:xfrm>
                  <a:off x="4417142" y="3058681"/>
                  <a:ext cx="1430593" cy="36933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家事を登録</a:t>
                  </a:r>
                  <a:endParaRPr kumimoji="1" lang="ja-JP" altLang="en-US" dirty="0"/>
                </a:p>
              </p:txBody>
            </p: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D6B0FB4-E21B-4072-A1D3-9ABF9D723021}"/>
                    </a:ext>
                  </a:extLst>
                </p:cNvPr>
                <p:cNvSpPr txBox="1"/>
                <p:nvPr/>
              </p:nvSpPr>
              <p:spPr>
                <a:xfrm>
                  <a:off x="4343398" y="2965273"/>
                  <a:ext cx="1430593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使用を開始</a:t>
                  </a:r>
                </a:p>
              </p:txBody>
            </p:sp>
          </p:grp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27702EE-C2B4-44C1-BE58-EA426F7A50DE}"/>
                  </a:ext>
                </a:extLst>
              </p:cNvPr>
              <p:cNvSpPr txBox="1"/>
              <p:nvPr/>
            </p:nvSpPr>
            <p:spPr>
              <a:xfrm>
                <a:off x="8119143" y="1190655"/>
                <a:ext cx="150663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日用品</a:t>
                </a:r>
                <a:r>
                  <a:rPr kumimoji="1" lang="ja-JP" altLang="en-US" dirty="0"/>
                  <a:t>一覧</a:t>
                </a: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91FF708-9EF9-4594-BD80-2C53FAFD90E4}"/>
                  </a:ext>
                </a:extLst>
              </p:cNvPr>
              <p:cNvSpPr txBox="1"/>
              <p:nvPr/>
            </p:nvSpPr>
            <p:spPr>
              <a:xfrm>
                <a:off x="6581198" y="2500017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日用品項目</a:t>
                </a:r>
                <a:r>
                  <a:rPr kumimoji="1" lang="ja-JP" altLang="en-US" dirty="0"/>
                  <a:t>　２</a:t>
                </a: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EBA40FD-C9B0-41B4-85F7-28ED660E2365}"/>
                  </a:ext>
                </a:extLst>
              </p:cNvPr>
              <p:cNvSpPr txBox="1"/>
              <p:nvPr/>
            </p:nvSpPr>
            <p:spPr>
              <a:xfrm>
                <a:off x="6581198" y="3059359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日用品項目</a:t>
                </a:r>
                <a:r>
                  <a:rPr kumimoji="1" lang="ja-JP" altLang="en-US" dirty="0"/>
                  <a:t>　３</a:t>
                </a:r>
              </a:p>
            </p:txBody>
          </p:sp>
          <p:pic>
            <p:nvPicPr>
              <p:cNvPr id="36" name="図 35">
                <a:extLst>
                  <a:ext uri="{FF2B5EF4-FFF2-40B4-BE49-F238E27FC236}">
                    <a16:creationId xmlns:a16="http://schemas.microsoft.com/office/drawing/2014/main" id="{9E374346-0234-4126-BBC3-A884AF9546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39434" y="194631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37" name="図 36">
                <a:extLst>
                  <a:ext uri="{FF2B5EF4-FFF2-40B4-BE49-F238E27FC236}">
                    <a16:creationId xmlns:a16="http://schemas.microsoft.com/office/drawing/2014/main" id="{8FAF56E5-6156-485D-BB22-5BF001A66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39434" y="256527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38" name="図 37">
                <a:extLst>
                  <a:ext uri="{FF2B5EF4-FFF2-40B4-BE49-F238E27FC236}">
                    <a16:creationId xmlns:a16="http://schemas.microsoft.com/office/drawing/2014/main" id="{B05160B2-F51A-4DE7-82C5-C71A8B2D1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39433" y="311099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8653930C-2B8E-492F-A730-3FA855FFC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5303" y="194074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40" name="図 39">
                <a:extLst>
                  <a:ext uri="{FF2B5EF4-FFF2-40B4-BE49-F238E27FC236}">
                    <a16:creationId xmlns:a16="http://schemas.microsoft.com/office/drawing/2014/main" id="{309A1D3F-6799-49B9-99CB-C641B4FC2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0374" y="255165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41" name="図 40">
                <a:extLst>
                  <a:ext uri="{FF2B5EF4-FFF2-40B4-BE49-F238E27FC236}">
                    <a16:creationId xmlns:a16="http://schemas.microsoft.com/office/drawing/2014/main" id="{3961E5C9-8D8C-4C96-BACA-0AF9B56A7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0373" y="309689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4F9CE089-CFCA-43B6-91A2-6AA31FAC9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2246" y="451312"/>
              <a:ext cx="369332" cy="369332"/>
            </a:xfrm>
            <a:prstGeom prst="rect">
              <a:avLst/>
            </a:prstGeom>
          </p:spPr>
        </p:pic>
      </p:grp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67FF8E3E-32ED-491B-A424-664C22B39F11}"/>
              </a:ext>
            </a:extLst>
          </p:cNvPr>
          <p:cNvCxnSpPr>
            <a:cxnSpLocks/>
          </p:cNvCxnSpPr>
          <p:nvPr/>
        </p:nvCxnSpPr>
        <p:spPr>
          <a:xfrm rot="5400000" flipH="1">
            <a:off x="6760141" y="-686377"/>
            <a:ext cx="1260000" cy="396000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図 45">
            <a:extLst>
              <a:ext uri="{FF2B5EF4-FFF2-40B4-BE49-F238E27FC236}">
                <a16:creationId xmlns:a16="http://schemas.microsoft.com/office/drawing/2014/main" id="{54E4D649-B21E-4E9E-973C-08F2CD08F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267" y="1589898"/>
            <a:ext cx="271440" cy="271440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1F00FA39-C3C6-4A2D-AC0D-84C4EA6FB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964" y="1608306"/>
            <a:ext cx="252205" cy="252205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245857D-2EE4-4B81-A323-C4B6CDAF12B7}"/>
              </a:ext>
            </a:extLst>
          </p:cNvPr>
          <p:cNvGrpSpPr/>
          <p:nvPr/>
        </p:nvGrpSpPr>
        <p:grpSpPr>
          <a:xfrm>
            <a:off x="101537" y="219909"/>
            <a:ext cx="5291339" cy="5455357"/>
            <a:chOff x="302133" y="1139573"/>
            <a:chExt cx="5291339" cy="545535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00FCB06-0E57-411D-8CFA-150A3F7460A1}"/>
                </a:ext>
              </a:extLst>
            </p:cNvPr>
            <p:cNvGrpSpPr/>
            <p:nvPr/>
          </p:nvGrpSpPr>
          <p:grpSpPr>
            <a:xfrm>
              <a:off x="302133" y="1139573"/>
              <a:ext cx="5291339" cy="5455357"/>
              <a:chOff x="167148" y="-110612"/>
              <a:chExt cx="5291339" cy="5455357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6AE5BFF3-4E55-482E-A091-4CEF6B721730}"/>
                  </a:ext>
                </a:extLst>
              </p:cNvPr>
              <p:cNvGrpSpPr/>
              <p:nvPr/>
            </p:nvGrpSpPr>
            <p:grpSpPr>
              <a:xfrm>
                <a:off x="167148" y="-110612"/>
                <a:ext cx="5291339" cy="3303636"/>
                <a:chOff x="235974" y="125364"/>
                <a:chExt cx="5291339" cy="3303636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ED7BEF8E-2E77-4E82-A313-F0EC72AE9A0E}"/>
                    </a:ext>
                  </a:extLst>
                </p:cNvPr>
                <p:cNvGrpSpPr/>
                <p:nvPr/>
              </p:nvGrpSpPr>
              <p:grpSpPr>
                <a:xfrm>
                  <a:off x="235974" y="125364"/>
                  <a:ext cx="5291339" cy="3303636"/>
                  <a:chOff x="540775" y="875075"/>
                  <a:chExt cx="5291339" cy="3303636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8EE267A1-D8BA-412C-A7B2-CA9C85CFB56B}"/>
                      </a:ext>
                    </a:extLst>
                  </p:cNvPr>
                  <p:cNvGrpSpPr/>
                  <p:nvPr/>
                </p:nvGrpSpPr>
                <p:grpSpPr>
                  <a:xfrm>
                    <a:off x="540775" y="875075"/>
                    <a:ext cx="5291339" cy="3303636"/>
                    <a:chOff x="442451" y="216310"/>
                    <a:chExt cx="5653549" cy="3529781"/>
                  </a:xfrm>
                </p:grpSpPr>
                <p:sp>
                  <p:nvSpPr>
                    <p:cNvPr id="7" name="正方形/長方形 6">
                      <a:extLst>
                        <a:ext uri="{FF2B5EF4-FFF2-40B4-BE49-F238E27FC236}">
                          <a16:creationId xmlns:a16="http://schemas.microsoft.com/office/drawing/2014/main" id="{DCD960AE-476A-4020-9CFB-64F959FB7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51" y="216310"/>
                      <a:ext cx="5653549" cy="3529781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8" name="テキスト ボックス 7">
                      <a:extLst>
                        <a:ext uri="{FF2B5EF4-FFF2-40B4-BE49-F238E27FC236}">
                          <a16:creationId xmlns:a16="http://schemas.microsoft.com/office/drawing/2014/main" id="{80E19F4D-74EA-435C-95ED-AB1FB20A6C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4821" y="1292169"/>
                      <a:ext cx="2012315" cy="3946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日用品項目</a:t>
                      </a:r>
                    </a:p>
                  </p:txBody>
                </p:sp>
                <p:sp>
                  <p:nvSpPr>
                    <p:cNvPr id="9" name="テキスト ボックス 8">
                      <a:extLst>
                        <a:ext uri="{FF2B5EF4-FFF2-40B4-BE49-F238E27FC236}">
                          <a16:creationId xmlns:a16="http://schemas.microsoft.com/office/drawing/2014/main" id="{09765BAB-0BFF-44FF-BA37-E5C364B37A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4821" y="1833938"/>
                      <a:ext cx="1958002" cy="3946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/>
                        <a:t>商品名</a:t>
                      </a:r>
                      <a:endParaRPr kumimoji="1" lang="ja-JP" altLang="en-US" dirty="0"/>
                    </a:p>
                  </p:txBody>
                </p:sp>
                <p:sp>
                  <p:nvSpPr>
                    <p:cNvPr id="10" name="テキスト ボックス 9">
                      <a:extLst>
                        <a:ext uri="{FF2B5EF4-FFF2-40B4-BE49-F238E27FC236}">
                          <a16:creationId xmlns:a16="http://schemas.microsoft.com/office/drawing/2014/main" id="{F864C5E0-D6D0-42BF-BDD4-8693BF2531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51370" y="3058681"/>
                      <a:ext cx="1731017" cy="36933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/>
                        <a:t>家事を登録</a:t>
                      </a:r>
                      <a:endParaRPr kumimoji="1" lang="ja-JP" altLang="en-US" dirty="0"/>
                    </a:p>
                  </p:txBody>
                </p:sp>
                <p:sp>
                  <p:nvSpPr>
                    <p:cNvPr id="11" name="テキスト ボックス 10">
                      <a:extLst>
                        <a:ext uri="{FF2B5EF4-FFF2-40B4-BE49-F238E27FC236}">
                          <a16:creationId xmlns:a16="http://schemas.microsoft.com/office/drawing/2014/main" id="{B7EA0576-6318-4091-A609-8DA4171440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25166" y="2909313"/>
                      <a:ext cx="1748824" cy="3946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/>
                        <a:t>日用品を登録</a:t>
                      </a:r>
                      <a:endParaRPr kumimoji="1" lang="ja-JP" altLang="en-US" dirty="0"/>
                    </a:p>
                  </p:txBody>
                </p:sp>
              </p:grp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87594E14-EDBA-4629-B5DD-DD54071E6A4A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934" y="1197468"/>
                    <a:ext cx="1415020" cy="36933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日用品登録</a:t>
                    </a:r>
                  </a:p>
                </p:txBody>
              </p:sp>
            </p:grpSp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D65AA73B-369E-4C80-8E03-22418422FC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43425" y="1181241"/>
                  <a:ext cx="271440" cy="271440"/>
                </a:xfrm>
                <a:prstGeom prst="rect">
                  <a:avLst/>
                </a:prstGeom>
              </p:spPr>
            </p:pic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87376A80-1DD1-4560-871E-1D82F21C0BE6}"/>
                    </a:ext>
                  </a:extLst>
                </p:cNvPr>
                <p:cNvSpPr txBox="1"/>
                <p:nvPr/>
              </p:nvSpPr>
              <p:spPr>
                <a:xfrm>
                  <a:off x="1005656" y="2208052"/>
                  <a:ext cx="183255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値段</a:t>
                  </a:r>
                  <a:endParaRPr kumimoji="1" lang="ja-JP" altLang="en-US" dirty="0"/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620B41B-3FE6-412B-8738-2020E18A5346}"/>
                    </a:ext>
                  </a:extLst>
                </p:cNvPr>
                <p:cNvSpPr txBox="1"/>
                <p:nvPr/>
              </p:nvSpPr>
              <p:spPr>
                <a:xfrm>
                  <a:off x="1005656" y="2713788"/>
                  <a:ext cx="183255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容量</a:t>
                  </a:r>
                  <a:endParaRPr kumimoji="1" lang="ja-JP" altLang="en-US" dirty="0"/>
                </a:p>
              </p:txBody>
            </p:sp>
            <p:pic>
              <p:nvPicPr>
                <p:cNvPr id="18" name="図 17">
                  <a:extLst>
                    <a:ext uri="{FF2B5EF4-FFF2-40B4-BE49-F238E27FC236}">
                      <a16:creationId xmlns:a16="http://schemas.microsoft.com/office/drawing/2014/main" id="{AF071232-1445-446D-9AE7-5981557211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12122" y="1199649"/>
                  <a:ext cx="252205" cy="252205"/>
                </a:xfrm>
                <a:prstGeom prst="rect">
                  <a:avLst/>
                </a:prstGeom>
              </p:spPr>
            </p:pic>
            <p:cxnSp>
              <p:nvCxnSpPr>
                <p:cNvPr id="20" name="コネクタ: カギ線 19">
                  <a:extLst>
                    <a:ext uri="{FF2B5EF4-FFF2-40B4-BE49-F238E27FC236}">
                      <a16:creationId xmlns:a16="http://schemas.microsoft.com/office/drawing/2014/main" id="{218FAF89-91A7-4345-9842-8EC77823A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2890685" y="1354393"/>
                  <a:ext cx="9833" cy="9832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フリーフォーム: 図形 27">
                  <a:extLst>
                    <a:ext uri="{FF2B5EF4-FFF2-40B4-BE49-F238E27FC236}">
                      <a16:creationId xmlns:a16="http://schemas.microsoft.com/office/drawing/2014/main" id="{8879C9AE-B795-4D6E-BE0E-D1E807401935}"/>
                    </a:ext>
                  </a:extLst>
                </p:cNvPr>
                <p:cNvSpPr/>
                <p:nvPr/>
              </p:nvSpPr>
              <p:spPr>
                <a:xfrm flipV="1">
                  <a:off x="2755768" y="1324897"/>
                  <a:ext cx="1248697" cy="324465"/>
                </a:xfrm>
                <a:custGeom>
                  <a:avLst/>
                  <a:gdLst>
                    <a:gd name="connsiteX0" fmla="*/ 0 w 1248697"/>
                    <a:gd name="connsiteY0" fmla="*/ 324465 h 324465"/>
                    <a:gd name="connsiteX1" fmla="*/ 304800 w 1248697"/>
                    <a:gd name="connsiteY1" fmla="*/ 19665 h 324465"/>
                    <a:gd name="connsiteX2" fmla="*/ 1248697 w 1248697"/>
                    <a:gd name="connsiteY2" fmla="*/ 0 h 324465"/>
                    <a:gd name="connsiteX3" fmla="*/ 1238865 w 1248697"/>
                    <a:gd name="connsiteY3" fmla="*/ 0 h 32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8697" h="324465">
                      <a:moveTo>
                        <a:pt x="0" y="324465"/>
                      </a:moveTo>
                      <a:lnTo>
                        <a:pt x="304800" y="19665"/>
                      </a:lnTo>
                      <a:lnTo>
                        <a:pt x="1248697" y="0"/>
                      </a:lnTo>
                      <a:lnTo>
                        <a:pt x="123886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7591E216-C034-4280-AD57-6DE3C1C790F4}"/>
                    </a:ext>
                  </a:extLst>
                </p:cNvPr>
                <p:cNvSpPr txBox="1"/>
                <p:nvPr/>
              </p:nvSpPr>
              <p:spPr>
                <a:xfrm>
                  <a:off x="4052372" y="1474527"/>
                  <a:ext cx="1338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タグで定義</a:t>
                  </a:r>
                </a:p>
              </p:txBody>
            </p:sp>
          </p:grp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232DB2A2-2275-40EF-B36C-A5E58EDD3BF5}"/>
                  </a:ext>
                </a:extLst>
              </p:cNvPr>
              <p:cNvGrpSpPr/>
              <p:nvPr/>
            </p:nvGrpSpPr>
            <p:grpSpPr>
              <a:xfrm>
                <a:off x="2682847" y="2331220"/>
                <a:ext cx="2474261" cy="3013525"/>
                <a:chOff x="2682847" y="2400046"/>
                <a:chExt cx="2474261" cy="3013525"/>
              </a:xfrm>
            </p:grpSpPr>
            <p:sp>
              <p:nvSpPr>
                <p:cNvPr id="52" name="フリーフォーム: 図形 51">
                  <a:extLst>
                    <a:ext uri="{FF2B5EF4-FFF2-40B4-BE49-F238E27FC236}">
                      <a16:creationId xmlns:a16="http://schemas.microsoft.com/office/drawing/2014/main" id="{68324636-B42B-4AD7-B1B8-E3A5531401C1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2430280" y="3193420"/>
                  <a:ext cx="1248697" cy="324465"/>
                </a:xfrm>
                <a:custGeom>
                  <a:avLst/>
                  <a:gdLst>
                    <a:gd name="connsiteX0" fmla="*/ 0 w 1248697"/>
                    <a:gd name="connsiteY0" fmla="*/ 324465 h 324465"/>
                    <a:gd name="connsiteX1" fmla="*/ 304800 w 1248697"/>
                    <a:gd name="connsiteY1" fmla="*/ 19665 h 324465"/>
                    <a:gd name="connsiteX2" fmla="*/ 1248697 w 1248697"/>
                    <a:gd name="connsiteY2" fmla="*/ 0 h 324465"/>
                    <a:gd name="connsiteX3" fmla="*/ 1238865 w 1248697"/>
                    <a:gd name="connsiteY3" fmla="*/ 0 h 32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8697" h="324465">
                      <a:moveTo>
                        <a:pt x="0" y="324465"/>
                      </a:moveTo>
                      <a:lnTo>
                        <a:pt x="304800" y="19665"/>
                      </a:lnTo>
                      <a:lnTo>
                        <a:pt x="1248697" y="0"/>
                      </a:lnTo>
                      <a:lnTo>
                        <a:pt x="123886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3796BD3B-2246-4C10-BEDB-290E82F930D6}"/>
                    </a:ext>
                  </a:extLst>
                </p:cNvPr>
                <p:cNvSpPr txBox="1"/>
                <p:nvPr/>
              </p:nvSpPr>
              <p:spPr>
                <a:xfrm>
                  <a:off x="2682847" y="4213242"/>
                  <a:ext cx="247426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・値段</a:t>
                  </a:r>
                  <a:endParaRPr kumimoji="1" lang="en-US" altLang="ja-JP" dirty="0"/>
                </a:p>
                <a:p>
                  <a:r>
                    <a:rPr kumimoji="1" lang="ja-JP" altLang="en-US" dirty="0"/>
                    <a:t>・容量</a:t>
                  </a:r>
                  <a:endParaRPr kumimoji="1" lang="en-US" altLang="ja-JP" dirty="0"/>
                </a:p>
                <a:p>
                  <a:r>
                    <a:rPr lang="ja-JP" altLang="en-US" dirty="0"/>
                    <a:t>は</a:t>
                  </a:r>
                  <a:r>
                    <a:rPr lang="ja-JP" altLang="en-US" u="sng" dirty="0"/>
                    <a:t>商品名</a:t>
                  </a:r>
                  <a:r>
                    <a:rPr lang="ja-JP" altLang="en-US" dirty="0"/>
                    <a:t>をキーとして</a:t>
                  </a:r>
                  <a:r>
                    <a:rPr lang="en-US" altLang="ja-JP" dirty="0"/>
                    <a:t>DB</a:t>
                  </a:r>
                  <a:r>
                    <a:rPr lang="ja-JP" altLang="en-US" dirty="0"/>
                    <a:t>から抽出</a:t>
                  </a:r>
                  <a:endParaRPr kumimoji="1" lang="en-US" altLang="ja-JP" dirty="0"/>
                </a:p>
              </p:txBody>
            </p:sp>
            <p:sp>
              <p:nvSpPr>
                <p:cNvPr id="54" name="フリーフォーム: 図形 53">
                  <a:extLst>
                    <a:ext uri="{FF2B5EF4-FFF2-40B4-BE49-F238E27FC236}">
                      <a16:creationId xmlns:a16="http://schemas.microsoft.com/office/drawing/2014/main" id="{B2FB3F04-B23D-42F3-A23A-281BEA278B6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2431991" y="2862162"/>
                  <a:ext cx="1248697" cy="324465"/>
                </a:xfrm>
                <a:custGeom>
                  <a:avLst/>
                  <a:gdLst>
                    <a:gd name="connsiteX0" fmla="*/ 0 w 1248697"/>
                    <a:gd name="connsiteY0" fmla="*/ 324465 h 324465"/>
                    <a:gd name="connsiteX1" fmla="*/ 304800 w 1248697"/>
                    <a:gd name="connsiteY1" fmla="*/ 19665 h 324465"/>
                    <a:gd name="connsiteX2" fmla="*/ 1248697 w 1248697"/>
                    <a:gd name="connsiteY2" fmla="*/ 0 h 324465"/>
                    <a:gd name="connsiteX3" fmla="*/ 1238865 w 1248697"/>
                    <a:gd name="connsiteY3" fmla="*/ 0 h 32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8697" h="324465">
                      <a:moveTo>
                        <a:pt x="0" y="324465"/>
                      </a:moveTo>
                      <a:lnTo>
                        <a:pt x="304800" y="19665"/>
                      </a:lnTo>
                      <a:lnTo>
                        <a:pt x="1248697" y="0"/>
                      </a:lnTo>
                      <a:lnTo>
                        <a:pt x="123886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C4566BF1-4A7B-4490-8A37-3C52CD069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05987" y="2677646"/>
              <a:ext cx="271440" cy="271440"/>
            </a:xfrm>
            <a:prstGeom prst="rect">
              <a:avLst/>
            </a:prstGeom>
          </p:spPr>
        </p:pic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A35FB660-FB40-40E1-AD44-773F6D255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4684" y="2696054"/>
              <a:ext cx="252205" cy="252205"/>
            </a:xfrm>
            <a:prstGeom prst="rect">
              <a:avLst/>
            </a:prstGeom>
          </p:spPr>
        </p:pic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D5412C30-56F8-42B2-AC0F-1534AC2609F9}"/>
                </a:ext>
              </a:extLst>
            </p:cNvPr>
            <p:cNvSpPr txBox="1"/>
            <p:nvPr/>
          </p:nvSpPr>
          <p:spPr>
            <a:xfrm>
              <a:off x="3773430" y="1221889"/>
              <a:ext cx="1757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(</a:t>
              </a:r>
              <a:r>
                <a:rPr lang="ja-JP" altLang="en-US" dirty="0"/>
                <a:t>編集も同じフォーマット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3AE717B-7AFB-450F-9839-B397D6088DC3}"/>
              </a:ext>
            </a:extLst>
          </p:cNvPr>
          <p:cNvGrpSpPr/>
          <p:nvPr/>
        </p:nvGrpSpPr>
        <p:grpSpPr>
          <a:xfrm>
            <a:off x="6170381" y="3438229"/>
            <a:ext cx="5291339" cy="2785119"/>
            <a:chOff x="5982735" y="95866"/>
            <a:chExt cx="5291339" cy="3303636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929AC5C8-2223-4475-B40F-82F7B43C28F3}"/>
                </a:ext>
              </a:extLst>
            </p:cNvPr>
            <p:cNvGrpSpPr/>
            <p:nvPr/>
          </p:nvGrpSpPr>
          <p:grpSpPr>
            <a:xfrm>
              <a:off x="5982735" y="95866"/>
              <a:ext cx="5291339" cy="3303636"/>
              <a:chOff x="6096000" y="875075"/>
              <a:chExt cx="5291339" cy="3303636"/>
            </a:xfrm>
          </p:grpSpPr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3F356BDE-D131-4CA4-BBEB-07E7271943DD}"/>
                  </a:ext>
                </a:extLst>
              </p:cNvPr>
              <p:cNvGrpSpPr/>
              <p:nvPr/>
            </p:nvGrpSpPr>
            <p:grpSpPr>
              <a:xfrm>
                <a:off x="6096000" y="875075"/>
                <a:ext cx="5291339" cy="3303636"/>
                <a:chOff x="442451" y="216310"/>
                <a:chExt cx="5653549" cy="3529781"/>
              </a:xfrm>
            </p:grpSpPr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99AC244F-1B31-4868-B3B8-324DA1CBB88F}"/>
                    </a:ext>
                  </a:extLst>
                </p:cNvPr>
                <p:cNvSpPr/>
                <p:nvPr/>
              </p:nvSpPr>
              <p:spPr>
                <a:xfrm>
                  <a:off x="442451" y="216310"/>
                  <a:ext cx="5653549" cy="352978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5BF10E76-9BE1-42CB-8F90-73B03E0EAE80}"/>
                    </a:ext>
                  </a:extLst>
                </p:cNvPr>
                <p:cNvSpPr txBox="1"/>
                <p:nvPr/>
              </p:nvSpPr>
              <p:spPr>
                <a:xfrm>
                  <a:off x="960865" y="1299983"/>
                  <a:ext cx="2695970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日用品項目</a:t>
                  </a:r>
                  <a:r>
                    <a:rPr kumimoji="1" lang="ja-JP" altLang="en-US" dirty="0"/>
                    <a:t>　１</a:t>
                  </a:r>
                </a:p>
              </p:txBody>
            </p: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AAE7D02-6BDD-416A-B48F-54ADB78DEA67}"/>
                    </a:ext>
                  </a:extLst>
                </p:cNvPr>
                <p:cNvSpPr txBox="1"/>
                <p:nvPr/>
              </p:nvSpPr>
              <p:spPr>
                <a:xfrm>
                  <a:off x="4417142" y="3058681"/>
                  <a:ext cx="1430593" cy="36933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家事を登録</a:t>
                  </a:r>
                  <a:endParaRPr kumimoji="1" lang="ja-JP" altLang="en-US" dirty="0"/>
                </a:p>
              </p:txBody>
            </p:sp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3A8CC392-E60E-4379-99AF-DF12CAB19728}"/>
                    </a:ext>
                  </a:extLst>
                </p:cNvPr>
                <p:cNvSpPr txBox="1"/>
                <p:nvPr/>
              </p:nvSpPr>
              <p:spPr>
                <a:xfrm>
                  <a:off x="4343398" y="2965273"/>
                  <a:ext cx="1430593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使用を終了</a:t>
                  </a:r>
                </a:p>
              </p:txBody>
            </p:sp>
          </p:grp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31B1991D-D818-45D9-9194-46236666ED79}"/>
                  </a:ext>
                </a:extLst>
              </p:cNvPr>
              <p:cNvSpPr txBox="1"/>
              <p:nvPr/>
            </p:nvSpPr>
            <p:spPr>
              <a:xfrm>
                <a:off x="7748965" y="1190654"/>
                <a:ext cx="207577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使用中日用品</a:t>
                </a:r>
                <a:r>
                  <a:rPr kumimoji="1" lang="ja-JP" altLang="en-US" dirty="0"/>
                  <a:t>一覧</a:t>
                </a:r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8398AF0-B5C0-45E2-B7AE-B966FC5E45E1}"/>
                  </a:ext>
                </a:extLst>
              </p:cNvPr>
              <p:cNvSpPr txBox="1"/>
              <p:nvPr/>
            </p:nvSpPr>
            <p:spPr>
              <a:xfrm>
                <a:off x="6581198" y="2500017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日用品項目</a:t>
                </a:r>
                <a:r>
                  <a:rPr kumimoji="1" lang="ja-JP" altLang="en-US" dirty="0"/>
                  <a:t>　２</a:t>
                </a: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B3C12DA-FD2B-474F-A775-F1CCDFE85724}"/>
                  </a:ext>
                </a:extLst>
              </p:cNvPr>
              <p:cNvSpPr txBox="1"/>
              <p:nvPr/>
            </p:nvSpPr>
            <p:spPr>
              <a:xfrm>
                <a:off x="6581198" y="3059359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日用品項目</a:t>
                </a:r>
                <a:r>
                  <a:rPr kumimoji="1" lang="ja-JP" altLang="en-US" dirty="0"/>
                  <a:t>　３</a:t>
                </a:r>
              </a:p>
            </p:txBody>
          </p: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35CE4128-A50D-4344-88A7-CE87E0F71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39434" y="194631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66" name="図 65">
                <a:extLst>
                  <a:ext uri="{FF2B5EF4-FFF2-40B4-BE49-F238E27FC236}">
                    <a16:creationId xmlns:a16="http://schemas.microsoft.com/office/drawing/2014/main" id="{3803D4CB-99EF-4591-A5E9-F6B7E1319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39434" y="256527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67" name="図 66">
                <a:extLst>
                  <a:ext uri="{FF2B5EF4-FFF2-40B4-BE49-F238E27FC236}">
                    <a16:creationId xmlns:a16="http://schemas.microsoft.com/office/drawing/2014/main" id="{E85DF915-9B0D-49F7-8193-6C0B0C78C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39433" y="311099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68" name="図 67">
                <a:extLst>
                  <a:ext uri="{FF2B5EF4-FFF2-40B4-BE49-F238E27FC236}">
                    <a16:creationId xmlns:a16="http://schemas.microsoft.com/office/drawing/2014/main" id="{03A165D4-0054-49AE-94FA-14E36CD18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5303" y="194074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69" name="図 68">
                <a:extLst>
                  <a:ext uri="{FF2B5EF4-FFF2-40B4-BE49-F238E27FC236}">
                    <a16:creationId xmlns:a16="http://schemas.microsoft.com/office/drawing/2014/main" id="{4AD55D08-C05E-4F51-96ED-016A6ACFF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0374" y="255165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70" name="図 69">
                <a:extLst>
                  <a:ext uri="{FF2B5EF4-FFF2-40B4-BE49-F238E27FC236}">
                    <a16:creationId xmlns:a16="http://schemas.microsoft.com/office/drawing/2014/main" id="{F6BB1A02-DB10-4C46-AC09-0CBFABC21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0373" y="309689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B15A3E61-2B8F-461E-9CB8-35401A938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2246" y="451312"/>
              <a:ext cx="369332" cy="369332"/>
            </a:xfrm>
            <a:prstGeom prst="rect">
              <a:avLst/>
            </a:prstGeom>
          </p:spPr>
        </p:pic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9112E52-925D-42AC-ABAF-4CDB14FE48E6}"/>
              </a:ext>
            </a:extLst>
          </p:cNvPr>
          <p:cNvSpPr txBox="1"/>
          <p:nvPr/>
        </p:nvSpPr>
        <p:spPr>
          <a:xfrm>
            <a:off x="334340" y="5332528"/>
            <a:ext cx="1907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日用品管理　プラン１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676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E72D22A-3E83-44CB-AB80-C1BDC9BD2BDF}"/>
              </a:ext>
            </a:extLst>
          </p:cNvPr>
          <p:cNvGrpSpPr/>
          <p:nvPr/>
        </p:nvGrpSpPr>
        <p:grpSpPr>
          <a:xfrm>
            <a:off x="137988" y="-33908"/>
            <a:ext cx="6583336" cy="2994163"/>
            <a:chOff x="137988" y="103743"/>
            <a:chExt cx="6583336" cy="3303636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84CF9E29-6DCB-440D-AF76-ECE523344F7E}"/>
                </a:ext>
              </a:extLst>
            </p:cNvPr>
            <p:cNvGrpSpPr/>
            <p:nvPr/>
          </p:nvGrpSpPr>
          <p:grpSpPr>
            <a:xfrm>
              <a:off x="137988" y="103743"/>
              <a:ext cx="6583336" cy="3303636"/>
              <a:chOff x="174552" y="-41786"/>
              <a:chExt cx="6583336" cy="3303636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05DCBBB0-5EF5-4F92-A9AF-E5442DA1D8C2}"/>
                  </a:ext>
                </a:extLst>
              </p:cNvPr>
              <p:cNvGrpSpPr/>
              <p:nvPr/>
            </p:nvGrpSpPr>
            <p:grpSpPr>
              <a:xfrm>
                <a:off x="174552" y="-41786"/>
                <a:ext cx="5291339" cy="3303636"/>
                <a:chOff x="174552" y="164692"/>
                <a:chExt cx="5291339" cy="3303636"/>
              </a:xfrm>
            </p:grpSpPr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B6A12969-0991-41FA-852A-28C7E81BCF31}"/>
                    </a:ext>
                  </a:extLst>
                </p:cNvPr>
                <p:cNvGrpSpPr/>
                <p:nvPr/>
              </p:nvGrpSpPr>
              <p:grpSpPr>
                <a:xfrm>
                  <a:off x="174552" y="164692"/>
                  <a:ext cx="5291339" cy="3303636"/>
                  <a:chOff x="243378" y="125364"/>
                  <a:chExt cx="5291339" cy="3303636"/>
                </a:xfrm>
              </p:grpSpPr>
              <p:grpSp>
                <p:nvGrpSpPr>
                  <p:cNvPr id="3" name="グループ化 2">
                    <a:extLst>
                      <a:ext uri="{FF2B5EF4-FFF2-40B4-BE49-F238E27FC236}">
                        <a16:creationId xmlns:a16="http://schemas.microsoft.com/office/drawing/2014/main" id="{C58B048C-79A3-43B9-AAF2-D10325B56D75}"/>
                      </a:ext>
                    </a:extLst>
                  </p:cNvPr>
                  <p:cNvGrpSpPr/>
                  <p:nvPr/>
                </p:nvGrpSpPr>
                <p:grpSpPr>
                  <a:xfrm>
                    <a:off x="243378" y="125364"/>
                    <a:ext cx="5291339" cy="3303636"/>
                    <a:chOff x="548179" y="875075"/>
                    <a:chExt cx="5291339" cy="3303636"/>
                  </a:xfrm>
                </p:grpSpPr>
                <p:grpSp>
                  <p:nvGrpSpPr>
                    <p:cNvPr id="11" name="グループ化 10">
                      <a:extLst>
                        <a:ext uri="{FF2B5EF4-FFF2-40B4-BE49-F238E27FC236}">
                          <a16:creationId xmlns:a16="http://schemas.microsoft.com/office/drawing/2014/main" id="{1B58B5D4-B473-467E-9B71-DED2A5CBE3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8179" y="875075"/>
                      <a:ext cx="5291339" cy="3303636"/>
                      <a:chOff x="450362" y="216310"/>
                      <a:chExt cx="5653549" cy="3529781"/>
                    </a:xfrm>
                  </p:grpSpPr>
                  <p:sp>
                    <p:nvSpPr>
                      <p:cNvPr id="13" name="正方形/長方形 12">
                        <a:extLst>
                          <a:ext uri="{FF2B5EF4-FFF2-40B4-BE49-F238E27FC236}">
                            <a16:creationId xmlns:a16="http://schemas.microsoft.com/office/drawing/2014/main" id="{2214C0FC-8933-4F7C-9F48-2C96DC033D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0362" y="216310"/>
                        <a:ext cx="5653549" cy="3529781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4" name="テキスト ボックス 13">
                        <a:extLst>
                          <a:ext uri="{FF2B5EF4-FFF2-40B4-BE49-F238E27FC236}">
                            <a16:creationId xmlns:a16="http://schemas.microsoft.com/office/drawing/2014/main" id="{685A90B9-68CE-47DF-AB59-9DDCE0F53D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4821" y="1292169"/>
                        <a:ext cx="2012315" cy="3946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日用品項目</a:t>
                        </a:r>
                      </a:p>
                    </p:txBody>
                  </p:sp>
                  <p:sp>
                    <p:nvSpPr>
                      <p:cNvPr id="15" name="テキスト ボックス 14">
                        <a:extLst>
                          <a:ext uri="{FF2B5EF4-FFF2-40B4-BE49-F238E27FC236}">
                            <a16:creationId xmlns:a16="http://schemas.microsoft.com/office/drawing/2014/main" id="{B0AA424A-F5E3-4D65-AC35-783D391B21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4821" y="1833938"/>
                        <a:ext cx="1958002" cy="3946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/>
                          <a:t>商品名</a:t>
                        </a:r>
                        <a:endParaRPr kumimoji="1" lang="ja-JP" altLang="en-US" dirty="0"/>
                      </a:p>
                    </p:txBody>
                  </p:sp>
                  <p:sp>
                    <p:nvSpPr>
                      <p:cNvPr id="16" name="テキスト ボックス 15">
                        <a:extLst>
                          <a:ext uri="{FF2B5EF4-FFF2-40B4-BE49-F238E27FC236}">
                            <a16:creationId xmlns:a16="http://schemas.microsoft.com/office/drawing/2014/main" id="{A138D6B6-7696-4D57-80CD-103129BC6F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1370" y="3058681"/>
                        <a:ext cx="1731017" cy="36933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/>
                          <a:t>家事を登録</a:t>
                        </a:r>
                        <a:endParaRPr kumimoji="1" lang="ja-JP" altLang="en-US" dirty="0"/>
                      </a:p>
                    </p:txBody>
                  </p:sp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D60DDF81-8628-4D2D-9F06-80DDF01A94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25166" y="2909313"/>
                        <a:ext cx="1748824" cy="3946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/>
                          <a:t>使用開始</a:t>
                        </a:r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2" name="テキスト ボックス 11">
                      <a:extLst>
                        <a:ext uri="{FF2B5EF4-FFF2-40B4-BE49-F238E27FC236}">
                          <a16:creationId xmlns:a16="http://schemas.microsoft.com/office/drawing/2014/main" id="{F8BD6304-5A82-485B-A76D-E4045D1E7C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04563" y="1119624"/>
                      <a:ext cx="2260216" cy="369332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日用品登録（初回）</a:t>
                      </a:r>
                    </a:p>
                  </p:txBody>
                </p:sp>
              </p:grpSp>
              <p:pic>
                <p:nvPicPr>
                  <p:cNvPr id="4" name="図 3">
                    <a:extLst>
                      <a:ext uri="{FF2B5EF4-FFF2-40B4-BE49-F238E27FC236}">
                        <a16:creationId xmlns:a16="http://schemas.microsoft.com/office/drawing/2014/main" id="{D8C21748-14A7-47F1-9C4F-964FB8B732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543425" y="1181241"/>
                    <a:ext cx="271440" cy="271440"/>
                  </a:xfrm>
                  <a:prstGeom prst="rect">
                    <a:avLst/>
                  </a:prstGeom>
                </p:spPr>
              </p:pic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557212C9-6106-46B3-B35E-D35A2C8730D1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656" y="2208052"/>
                    <a:ext cx="1832557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dirty="0"/>
                      <a:t>値段</a:t>
                    </a:r>
                    <a:endParaRPr kumimoji="1" lang="ja-JP" altLang="en-US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D87E5E64-4D37-46E0-8C3A-B4661E1F92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656" y="2713788"/>
                    <a:ext cx="1832557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dirty="0"/>
                      <a:t>容量</a:t>
                    </a:r>
                    <a:endParaRPr kumimoji="1" lang="ja-JP" altLang="en-US" dirty="0"/>
                  </a:p>
                </p:txBody>
              </p:sp>
              <p:pic>
                <p:nvPicPr>
                  <p:cNvPr id="7" name="図 6">
                    <a:extLst>
                      <a:ext uri="{FF2B5EF4-FFF2-40B4-BE49-F238E27FC236}">
                        <a16:creationId xmlns:a16="http://schemas.microsoft.com/office/drawing/2014/main" id="{E4BF5AE4-9090-44D3-AA8A-6CEBBE831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012122" y="1199649"/>
                    <a:ext cx="252205" cy="252205"/>
                  </a:xfrm>
                  <a:prstGeom prst="rect">
                    <a:avLst/>
                  </a:prstGeom>
                </p:spPr>
              </p:pic>
              <p:cxnSp>
                <p:nvCxnSpPr>
                  <p:cNvPr id="8" name="コネクタ: カギ線 7">
                    <a:extLst>
                      <a:ext uri="{FF2B5EF4-FFF2-40B4-BE49-F238E27FC236}">
                        <a16:creationId xmlns:a16="http://schemas.microsoft.com/office/drawing/2014/main" id="{D4A334DD-93BF-47D9-8D4E-C14FA0D11C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2890685" y="1354393"/>
                    <a:ext cx="9833" cy="9832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フリーフォーム: 図形 8">
                    <a:extLst>
                      <a:ext uri="{FF2B5EF4-FFF2-40B4-BE49-F238E27FC236}">
                        <a16:creationId xmlns:a16="http://schemas.microsoft.com/office/drawing/2014/main" id="{70A37220-1C46-431C-AEFA-36AC51821565}"/>
                      </a:ext>
                    </a:extLst>
                  </p:cNvPr>
                  <p:cNvSpPr/>
                  <p:nvPr/>
                </p:nvSpPr>
                <p:spPr>
                  <a:xfrm flipV="1">
                    <a:off x="2755970" y="1324896"/>
                    <a:ext cx="1248697" cy="324465"/>
                  </a:xfrm>
                  <a:custGeom>
                    <a:avLst/>
                    <a:gdLst>
                      <a:gd name="connsiteX0" fmla="*/ 0 w 1248697"/>
                      <a:gd name="connsiteY0" fmla="*/ 324465 h 324465"/>
                      <a:gd name="connsiteX1" fmla="*/ 304800 w 1248697"/>
                      <a:gd name="connsiteY1" fmla="*/ 19665 h 324465"/>
                      <a:gd name="connsiteX2" fmla="*/ 1248697 w 1248697"/>
                      <a:gd name="connsiteY2" fmla="*/ 0 h 324465"/>
                      <a:gd name="connsiteX3" fmla="*/ 1238865 w 1248697"/>
                      <a:gd name="connsiteY3" fmla="*/ 0 h 32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48697" h="324465">
                        <a:moveTo>
                          <a:pt x="0" y="324465"/>
                        </a:moveTo>
                        <a:lnTo>
                          <a:pt x="304800" y="19665"/>
                        </a:lnTo>
                        <a:lnTo>
                          <a:pt x="1248697" y="0"/>
                        </a:lnTo>
                        <a:lnTo>
                          <a:pt x="1238865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E83A81FD-0C69-470C-9CA4-CC034EF63BF0}"/>
                      </a:ext>
                    </a:extLst>
                  </p:cNvPr>
                  <p:cNvSpPr txBox="1"/>
                  <p:nvPr/>
                </p:nvSpPr>
                <p:spPr>
                  <a:xfrm>
                    <a:off x="4059978" y="1474526"/>
                    <a:ext cx="13389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タグで定義</a:t>
                    </a:r>
                  </a:p>
                </p:txBody>
              </p:sp>
            </p:grpSp>
            <p:pic>
              <p:nvPicPr>
                <p:cNvPr id="19" name="図 18">
                  <a:extLst>
                    <a:ext uri="{FF2B5EF4-FFF2-40B4-BE49-F238E27FC236}">
                      <a16:creationId xmlns:a16="http://schemas.microsoft.com/office/drawing/2014/main" id="{16A15261-CBAB-427F-B28F-9DB3B8EB85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01518" y="1977964"/>
                  <a:ext cx="612418" cy="612418"/>
                </a:xfrm>
                <a:prstGeom prst="rect">
                  <a:avLst/>
                </a:prstGeom>
              </p:spPr>
            </p:pic>
          </p:grp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C9512DDF-230A-4CEC-A439-6991D8A36FAA}"/>
                  </a:ext>
                </a:extLst>
              </p:cNvPr>
              <p:cNvSpPr/>
              <p:nvPr/>
            </p:nvSpPr>
            <p:spPr>
              <a:xfrm flipV="1">
                <a:off x="4074401" y="2057168"/>
                <a:ext cx="1248697" cy="324465"/>
              </a:xfrm>
              <a:custGeom>
                <a:avLst/>
                <a:gdLst>
                  <a:gd name="connsiteX0" fmla="*/ 0 w 1248697"/>
                  <a:gd name="connsiteY0" fmla="*/ 324465 h 324465"/>
                  <a:gd name="connsiteX1" fmla="*/ 304800 w 1248697"/>
                  <a:gd name="connsiteY1" fmla="*/ 19665 h 324465"/>
                  <a:gd name="connsiteX2" fmla="*/ 1248697 w 1248697"/>
                  <a:gd name="connsiteY2" fmla="*/ 0 h 324465"/>
                  <a:gd name="connsiteX3" fmla="*/ 1238865 w 1248697"/>
                  <a:gd name="connsiteY3" fmla="*/ 0 h 324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8697" h="324465">
                    <a:moveTo>
                      <a:pt x="0" y="324465"/>
                    </a:moveTo>
                    <a:lnTo>
                      <a:pt x="304800" y="19665"/>
                    </a:lnTo>
                    <a:lnTo>
                      <a:pt x="1248697" y="0"/>
                    </a:lnTo>
                    <a:lnTo>
                      <a:pt x="123886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E146E51-9501-4BDA-ABAA-8F29E99459C1}"/>
                  </a:ext>
                </a:extLst>
              </p:cNvPr>
              <p:cNvSpPr txBox="1"/>
              <p:nvPr/>
            </p:nvSpPr>
            <p:spPr>
              <a:xfrm>
                <a:off x="5418950" y="2196967"/>
                <a:ext cx="13389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dirty="0"/>
                  <a:t>使用開始日</a:t>
                </a:r>
                <a:endParaRPr kumimoji="1" lang="en-US" altLang="ja-JP" dirty="0"/>
              </a:p>
              <a:p>
                <a:pPr algn="r"/>
                <a:r>
                  <a:rPr lang="ja-JP" altLang="en-US" dirty="0"/>
                  <a:t>を登録</a:t>
                </a:r>
                <a:endParaRPr kumimoji="1" lang="ja-JP" altLang="en-US" dirty="0"/>
              </a:p>
            </p:txBody>
          </p:sp>
        </p:grp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A67D065C-4029-40A3-8DAD-A67B298B3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0874" y="1665188"/>
              <a:ext cx="271440" cy="27144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58BE9EB3-C282-4A5C-A794-B48772BA0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571" y="1683596"/>
              <a:ext cx="252205" cy="252205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AF60DA93-D7DC-4DFD-B676-777FFA8E0CAF}"/>
              </a:ext>
            </a:extLst>
          </p:cNvPr>
          <p:cNvGrpSpPr/>
          <p:nvPr/>
        </p:nvGrpSpPr>
        <p:grpSpPr>
          <a:xfrm>
            <a:off x="137988" y="3020713"/>
            <a:ext cx="7244414" cy="3303636"/>
            <a:chOff x="137443" y="3512961"/>
            <a:chExt cx="7244414" cy="3303636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6E10674-B17F-427A-A6F9-DA65DD5F9A81}"/>
                </a:ext>
              </a:extLst>
            </p:cNvPr>
            <p:cNvGrpSpPr/>
            <p:nvPr/>
          </p:nvGrpSpPr>
          <p:grpSpPr>
            <a:xfrm>
              <a:off x="137443" y="3512961"/>
              <a:ext cx="7244414" cy="3303636"/>
              <a:chOff x="137988" y="3581580"/>
              <a:chExt cx="7244414" cy="3303636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555BBC6C-F460-4199-8FED-F7D3F5A07CED}"/>
                  </a:ext>
                </a:extLst>
              </p:cNvPr>
              <p:cNvGrpSpPr/>
              <p:nvPr/>
            </p:nvGrpSpPr>
            <p:grpSpPr>
              <a:xfrm>
                <a:off x="137988" y="3581580"/>
                <a:ext cx="7244414" cy="3303636"/>
                <a:chOff x="174552" y="-41786"/>
                <a:chExt cx="7244414" cy="3303636"/>
              </a:xfrm>
            </p:grpSpPr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CCCCAA62-F1A4-4B40-9905-33D05255B5B6}"/>
                    </a:ext>
                  </a:extLst>
                </p:cNvPr>
                <p:cNvGrpSpPr/>
                <p:nvPr/>
              </p:nvGrpSpPr>
              <p:grpSpPr>
                <a:xfrm>
                  <a:off x="174552" y="-41786"/>
                  <a:ext cx="5291339" cy="3303636"/>
                  <a:chOff x="174552" y="164692"/>
                  <a:chExt cx="5291339" cy="3303636"/>
                </a:xfrm>
              </p:grpSpPr>
              <p:grpSp>
                <p:nvGrpSpPr>
                  <p:cNvPr id="28" name="グループ化 27">
                    <a:extLst>
                      <a:ext uri="{FF2B5EF4-FFF2-40B4-BE49-F238E27FC236}">
                        <a16:creationId xmlns:a16="http://schemas.microsoft.com/office/drawing/2014/main" id="{D72AC602-B13E-4698-A66D-95EE98776A8C}"/>
                      </a:ext>
                    </a:extLst>
                  </p:cNvPr>
                  <p:cNvGrpSpPr/>
                  <p:nvPr/>
                </p:nvGrpSpPr>
                <p:grpSpPr>
                  <a:xfrm>
                    <a:off x="174552" y="164692"/>
                    <a:ext cx="5291339" cy="3303636"/>
                    <a:chOff x="243378" y="125364"/>
                    <a:chExt cx="5291339" cy="3303636"/>
                  </a:xfrm>
                </p:grpSpPr>
                <p:grpSp>
                  <p:nvGrpSpPr>
                    <p:cNvPr id="30" name="グループ化 29">
                      <a:extLst>
                        <a:ext uri="{FF2B5EF4-FFF2-40B4-BE49-F238E27FC236}">
                          <a16:creationId xmlns:a16="http://schemas.microsoft.com/office/drawing/2014/main" id="{56A36FC2-A56B-466A-87DA-10EB1445B6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3378" y="125364"/>
                      <a:ext cx="5291339" cy="3303636"/>
                      <a:chOff x="548179" y="875075"/>
                      <a:chExt cx="5291339" cy="3303636"/>
                    </a:xfrm>
                  </p:grpSpPr>
                  <p:grpSp>
                    <p:nvGrpSpPr>
                      <p:cNvPr id="38" name="グループ化 37">
                        <a:extLst>
                          <a:ext uri="{FF2B5EF4-FFF2-40B4-BE49-F238E27FC236}">
                            <a16:creationId xmlns:a16="http://schemas.microsoft.com/office/drawing/2014/main" id="{CE841B59-A453-4EDF-B81C-2FE97C2779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8179" y="875075"/>
                        <a:ext cx="5291339" cy="3303636"/>
                        <a:chOff x="450362" y="216310"/>
                        <a:chExt cx="5653549" cy="3529781"/>
                      </a:xfrm>
                    </p:grpSpPr>
                    <p:sp>
                      <p:nvSpPr>
                        <p:cNvPr id="40" name="正方形/長方形 39">
                          <a:extLst>
                            <a:ext uri="{FF2B5EF4-FFF2-40B4-BE49-F238E27FC236}">
                              <a16:creationId xmlns:a16="http://schemas.microsoft.com/office/drawing/2014/main" id="{D3DFC66B-ADFC-4615-8EF5-C27464D76A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0362" y="216310"/>
                          <a:ext cx="5653549" cy="3529781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41" name="テキスト ボックス 40">
                          <a:extLst>
                            <a:ext uri="{FF2B5EF4-FFF2-40B4-BE49-F238E27FC236}">
                              <a16:creationId xmlns:a16="http://schemas.microsoft.com/office/drawing/2014/main" id="{150DA1F5-8238-4222-96C8-27874D1524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4821" y="1292169"/>
                          <a:ext cx="2012315" cy="3946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ja-JP" altLang="en-US" dirty="0"/>
                            <a:t>日用品項目</a:t>
                          </a:r>
                        </a:p>
                      </p:txBody>
                    </p:sp>
                    <p:sp>
                      <p:nvSpPr>
                        <p:cNvPr id="42" name="テキスト ボックス 41">
                          <a:extLst>
                            <a:ext uri="{FF2B5EF4-FFF2-40B4-BE49-F238E27FC236}">
                              <a16:creationId xmlns:a16="http://schemas.microsoft.com/office/drawing/2014/main" id="{6F386F5C-6730-4B8A-968B-28654FD814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4821" y="1833938"/>
                          <a:ext cx="1958002" cy="3946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ja-JP" altLang="en-US" dirty="0"/>
                            <a:t>商品名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43" name="テキスト ボックス 42">
                          <a:extLst>
                            <a:ext uri="{FF2B5EF4-FFF2-40B4-BE49-F238E27FC236}">
                              <a16:creationId xmlns:a16="http://schemas.microsoft.com/office/drawing/2014/main" id="{7D041AB7-231A-470B-A4C0-E9BB6E46EB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51370" y="3058681"/>
                          <a:ext cx="1731017" cy="369332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ja-JP" altLang="en-US" dirty="0"/>
                            <a:t>家事を登録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44" name="テキスト ボックス 43">
                          <a:extLst>
                            <a:ext uri="{FF2B5EF4-FFF2-40B4-BE49-F238E27FC236}">
                              <a16:creationId xmlns:a16="http://schemas.microsoft.com/office/drawing/2014/main" id="{25452283-D585-4C3B-8016-B37635846F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25166" y="2909313"/>
                          <a:ext cx="1748824" cy="3946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ja-JP" altLang="en-US" dirty="0"/>
                            <a:t>使用開始</a:t>
                          </a:r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39" name="テキスト ボックス 38">
                        <a:extLst>
                          <a:ext uri="{FF2B5EF4-FFF2-40B4-BE49-F238E27FC236}">
                            <a16:creationId xmlns:a16="http://schemas.microsoft.com/office/drawing/2014/main" id="{F99115BB-6EEB-4E8B-BB3C-48B4A5314E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08663" y="1119240"/>
                        <a:ext cx="3470042" cy="36933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日用品登録（</a:t>
                        </a:r>
                        <a:r>
                          <a:rPr lang="ja-JP" altLang="en-US" dirty="0"/>
                          <a:t>登録済アイテム</a:t>
                        </a:r>
                        <a:r>
                          <a:rPr kumimoji="1" lang="ja-JP" altLang="en-US" dirty="0"/>
                          <a:t>）</a:t>
                        </a:r>
                      </a:p>
                    </p:txBody>
                  </p:sp>
                </p:grpSp>
                <p:pic>
                  <p:nvPicPr>
                    <p:cNvPr id="31" name="図 30">
                      <a:extLst>
                        <a:ext uri="{FF2B5EF4-FFF2-40B4-BE49-F238E27FC236}">
                          <a16:creationId xmlns:a16="http://schemas.microsoft.com/office/drawing/2014/main" id="{3DA83C22-871D-4AE6-AA9F-0F026A440C7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543425" y="1181241"/>
                      <a:ext cx="271440" cy="2714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2" name="テキスト ボックス 31">
                      <a:extLst>
                        <a:ext uri="{FF2B5EF4-FFF2-40B4-BE49-F238E27FC236}">
                          <a16:creationId xmlns:a16="http://schemas.microsoft.com/office/drawing/2014/main" id="{B91A83E0-67EA-4B34-93E3-A49EAEAF5E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5656" y="2208052"/>
                      <a:ext cx="1832557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/>
                        <a:t>値段</a:t>
                      </a:r>
                      <a:endParaRPr kumimoji="1" lang="ja-JP" altLang="en-US" dirty="0"/>
                    </a:p>
                  </p:txBody>
                </p:sp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CDAECE28-0C29-4BB0-9400-94BFF7CD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5656" y="2713788"/>
                      <a:ext cx="1832557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/>
                        <a:t>容量</a:t>
                      </a:r>
                      <a:endParaRPr kumimoji="1" lang="ja-JP" altLang="en-US" dirty="0"/>
                    </a:p>
                  </p:txBody>
                </p:sp>
                <p:pic>
                  <p:nvPicPr>
                    <p:cNvPr id="34" name="図 33">
                      <a:extLst>
                        <a:ext uri="{FF2B5EF4-FFF2-40B4-BE49-F238E27FC236}">
                          <a16:creationId xmlns:a16="http://schemas.microsoft.com/office/drawing/2014/main" id="{468189E8-F001-49DA-ACB8-DD5D232717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012122" y="1199649"/>
                      <a:ext cx="252205" cy="25220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5" name="コネクタ: カギ線 34">
                      <a:extLst>
                        <a:ext uri="{FF2B5EF4-FFF2-40B4-BE49-F238E27FC236}">
                          <a16:creationId xmlns:a16="http://schemas.microsoft.com/office/drawing/2014/main" id="{198352A2-88B3-4D7A-8900-4C7AADDC02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2890685" y="1354393"/>
                      <a:ext cx="9833" cy="9832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フリーフォーム: 図形 35">
                      <a:extLst>
                        <a:ext uri="{FF2B5EF4-FFF2-40B4-BE49-F238E27FC236}">
                          <a16:creationId xmlns:a16="http://schemas.microsoft.com/office/drawing/2014/main" id="{0A7809DB-D34C-47DB-B8D2-79C2188B7F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55970" y="1324896"/>
                      <a:ext cx="1248697" cy="324465"/>
                    </a:xfrm>
                    <a:custGeom>
                      <a:avLst/>
                      <a:gdLst>
                        <a:gd name="connsiteX0" fmla="*/ 0 w 1248697"/>
                        <a:gd name="connsiteY0" fmla="*/ 324465 h 324465"/>
                        <a:gd name="connsiteX1" fmla="*/ 304800 w 1248697"/>
                        <a:gd name="connsiteY1" fmla="*/ 19665 h 324465"/>
                        <a:gd name="connsiteX2" fmla="*/ 1248697 w 1248697"/>
                        <a:gd name="connsiteY2" fmla="*/ 0 h 324465"/>
                        <a:gd name="connsiteX3" fmla="*/ 1238865 w 1248697"/>
                        <a:gd name="connsiteY3" fmla="*/ 0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48697" h="324465">
                          <a:moveTo>
                            <a:pt x="0" y="324465"/>
                          </a:moveTo>
                          <a:lnTo>
                            <a:pt x="304800" y="19665"/>
                          </a:lnTo>
                          <a:lnTo>
                            <a:pt x="1248697" y="0"/>
                          </a:lnTo>
                          <a:lnTo>
                            <a:pt x="1238865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C066F502-7934-43B2-8711-72593405BC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9978" y="1474526"/>
                      <a:ext cx="13389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タグで定義</a:t>
                      </a:r>
                    </a:p>
                  </p:txBody>
                </p:sp>
              </p:grpSp>
              <p:pic>
                <p:nvPicPr>
                  <p:cNvPr id="29" name="図 28">
                    <a:extLst>
                      <a:ext uri="{FF2B5EF4-FFF2-40B4-BE49-F238E27FC236}">
                        <a16:creationId xmlns:a16="http://schemas.microsoft.com/office/drawing/2014/main" id="{3462660E-A233-44A3-A74B-82A662086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501518" y="1977964"/>
                    <a:ext cx="612418" cy="6124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" name="フリーフォーム: 図形 25">
                  <a:extLst>
                    <a:ext uri="{FF2B5EF4-FFF2-40B4-BE49-F238E27FC236}">
                      <a16:creationId xmlns:a16="http://schemas.microsoft.com/office/drawing/2014/main" id="{CDE33EC3-2F9D-43C2-96AB-73793AE14567}"/>
                    </a:ext>
                  </a:extLst>
                </p:cNvPr>
                <p:cNvSpPr/>
                <p:nvPr/>
              </p:nvSpPr>
              <p:spPr>
                <a:xfrm flipV="1">
                  <a:off x="4074401" y="2057168"/>
                  <a:ext cx="1248697" cy="324465"/>
                </a:xfrm>
                <a:custGeom>
                  <a:avLst/>
                  <a:gdLst>
                    <a:gd name="connsiteX0" fmla="*/ 0 w 1248697"/>
                    <a:gd name="connsiteY0" fmla="*/ 324465 h 324465"/>
                    <a:gd name="connsiteX1" fmla="*/ 304800 w 1248697"/>
                    <a:gd name="connsiteY1" fmla="*/ 19665 h 324465"/>
                    <a:gd name="connsiteX2" fmla="*/ 1248697 w 1248697"/>
                    <a:gd name="connsiteY2" fmla="*/ 0 h 324465"/>
                    <a:gd name="connsiteX3" fmla="*/ 1238865 w 1248697"/>
                    <a:gd name="connsiteY3" fmla="*/ 0 h 32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8697" h="324465">
                      <a:moveTo>
                        <a:pt x="0" y="324465"/>
                      </a:moveTo>
                      <a:lnTo>
                        <a:pt x="304800" y="19665"/>
                      </a:lnTo>
                      <a:lnTo>
                        <a:pt x="1248697" y="0"/>
                      </a:lnTo>
                      <a:lnTo>
                        <a:pt x="123886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52A378B6-D71B-488A-B9E7-FEB69A9FF782}"/>
                    </a:ext>
                  </a:extLst>
                </p:cNvPr>
                <p:cNvSpPr txBox="1"/>
                <p:nvPr/>
              </p:nvSpPr>
              <p:spPr>
                <a:xfrm>
                  <a:off x="5458626" y="2117563"/>
                  <a:ext cx="196034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使用開始日登録</a:t>
                  </a:r>
                  <a:endParaRPr kumimoji="1" lang="en-US" altLang="ja-JP" dirty="0"/>
                </a:p>
                <a:p>
                  <a:pPr algn="ctr"/>
                  <a:r>
                    <a:rPr kumimoji="1" lang="ja-JP" altLang="en-US" dirty="0"/>
                    <a:t>・</a:t>
                  </a:r>
                  <a:endParaRPr kumimoji="1" lang="en-US" altLang="ja-JP" dirty="0"/>
                </a:p>
                <a:p>
                  <a:pPr algn="ctr"/>
                  <a:r>
                    <a:rPr lang="ja-JP" altLang="en-US" dirty="0"/>
                    <a:t>使用終了予定日</a:t>
                  </a:r>
                  <a:endParaRPr kumimoji="1" lang="ja-JP" altLang="en-US" dirty="0"/>
                </a:p>
              </p:txBody>
            </p:sp>
          </p:grpSp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F5152839-7CE3-4944-AAA8-50FC79EAF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1383" y="5139669"/>
                <a:ext cx="271440" cy="271440"/>
              </a:xfrm>
              <a:prstGeom prst="rect">
                <a:avLst/>
              </a:prstGeom>
            </p:spPr>
          </p:pic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6082C300-D95A-4DC2-AE81-A535434DE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9514" y="5172075"/>
                <a:ext cx="252205" cy="252205"/>
              </a:xfrm>
              <a:prstGeom prst="rect">
                <a:avLst/>
              </a:prstGeom>
            </p:spPr>
          </p:pic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7C4F1C17-A44C-4EE4-BE50-208E135F1571}"/>
                </a:ext>
              </a:extLst>
            </p:cNvPr>
            <p:cNvGrpSpPr/>
            <p:nvPr/>
          </p:nvGrpSpPr>
          <p:grpSpPr>
            <a:xfrm>
              <a:off x="406508" y="5154946"/>
              <a:ext cx="493758" cy="1206804"/>
              <a:chOff x="7081105" y="3556844"/>
              <a:chExt cx="493758" cy="1206804"/>
            </a:xfrm>
          </p:grpSpPr>
          <p:sp>
            <p:nvSpPr>
              <p:cNvPr id="18" name="矢印: U ターン 17">
                <a:extLst>
                  <a:ext uri="{FF2B5EF4-FFF2-40B4-BE49-F238E27FC236}">
                    <a16:creationId xmlns:a16="http://schemas.microsoft.com/office/drawing/2014/main" id="{CB43F7D6-5F69-4360-BEE5-CAFEFC07ACF8}"/>
                  </a:ext>
                </a:extLst>
              </p:cNvPr>
              <p:cNvSpPr/>
              <p:nvPr/>
            </p:nvSpPr>
            <p:spPr>
              <a:xfrm rot="16200000" flipH="1">
                <a:off x="6949459" y="3688490"/>
                <a:ext cx="757049" cy="493757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矢印: U ターン 67">
                <a:extLst>
                  <a:ext uri="{FF2B5EF4-FFF2-40B4-BE49-F238E27FC236}">
                    <a16:creationId xmlns:a16="http://schemas.microsoft.com/office/drawing/2014/main" id="{8E338FFC-3618-44B7-8659-DD7D2509839B}"/>
                  </a:ext>
                </a:extLst>
              </p:cNvPr>
              <p:cNvSpPr/>
              <p:nvPr/>
            </p:nvSpPr>
            <p:spPr>
              <a:xfrm rot="16200000" flipH="1">
                <a:off x="6724583" y="3913368"/>
                <a:ext cx="1206803" cy="493757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77" name="表 77">
            <a:extLst>
              <a:ext uri="{FF2B5EF4-FFF2-40B4-BE49-F238E27FC236}">
                <a16:creationId xmlns:a16="http://schemas.microsoft.com/office/drawing/2014/main" id="{AF6CAA76-3C14-46D0-B75C-7BB6F1CAA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92289"/>
              </p:ext>
            </p:extLst>
          </p:nvPr>
        </p:nvGraphicFramePr>
        <p:xfrm>
          <a:off x="5629460" y="290013"/>
          <a:ext cx="62659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493">
                  <a:extLst>
                    <a:ext uri="{9D8B030D-6E8A-4147-A177-3AD203B41FA5}">
                      <a16:colId xmlns:a16="http://schemas.microsoft.com/office/drawing/2014/main" val="1239877043"/>
                    </a:ext>
                  </a:extLst>
                </a:gridCol>
                <a:gridCol w="1566493">
                  <a:extLst>
                    <a:ext uri="{9D8B030D-6E8A-4147-A177-3AD203B41FA5}">
                      <a16:colId xmlns:a16="http://schemas.microsoft.com/office/drawing/2014/main" val="4146857408"/>
                    </a:ext>
                  </a:extLst>
                </a:gridCol>
                <a:gridCol w="1566493">
                  <a:extLst>
                    <a:ext uri="{9D8B030D-6E8A-4147-A177-3AD203B41FA5}">
                      <a16:colId xmlns:a16="http://schemas.microsoft.com/office/drawing/2014/main" val="3082993896"/>
                    </a:ext>
                  </a:extLst>
                </a:gridCol>
                <a:gridCol w="1566493">
                  <a:extLst>
                    <a:ext uri="{9D8B030D-6E8A-4147-A177-3AD203B41FA5}">
                      <a16:colId xmlns:a16="http://schemas.microsoft.com/office/drawing/2014/main" val="216117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商品名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値段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容量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7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洗剤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ジョイ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250ml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3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洗剤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キュキュット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250ml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3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シャンプー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メリット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800ml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36548"/>
                  </a:ext>
                </a:extLst>
              </a:tr>
            </a:tbl>
          </a:graphicData>
        </a:graphic>
      </p:graphicFrame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81CB208-DE45-4926-8467-6E54E6E6A3BF}"/>
              </a:ext>
            </a:extLst>
          </p:cNvPr>
          <p:cNvGrpSpPr/>
          <p:nvPr/>
        </p:nvGrpSpPr>
        <p:grpSpPr>
          <a:xfrm>
            <a:off x="6817176" y="1946010"/>
            <a:ext cx="5291339" cy="3303636"/>
            <a:chOff x="5982735" y="95866"/>
            <a:chExt cx="5291339" cy="3303636"/>
          </a:xfrm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2DB742C-BA61-46ED-A36C-416A34487A73}"/>
                </a:ext>
              </a:extLst>
            </p:cNvPr>
            <p:cNvGrpSpPr/>
            <p:nvPr/>
          </p:nvGrpSpPr>
          <p:grpSpPr>
            <a:xfrm>
              <a:off x="5982735" y="95866"/>
              <a:ext cx="5291339" cy="3303636"/>
              <a:chOff x="6096000" y="875075"/>
              <a:chExt cx="5291339" cy="3303636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EA2C9093-70E4-45F5-88B5-D8B46EC7C027}"/>
                  </a:ext>
                </a:extLst>
              </p:cNvPr>
              <p:cNvGrpSpPr/>
              <p:nvPr/>
            </p:nvGrpSpPr>
            <p:grpSpPr>
              <a:xfrm>
                <a:off x="6096000" y="875075"/>
                <a:ext cx="5291339" cy="3303636"/>
                <a:chOff x="442451" y="216310"/>
                <a:chExt cx="5653549" cy="3529781"/>
              </a:xfrm>
            </p:grpSpPr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9EF20073-67C0-409E-BBE6-712961BC9CBE}"/>
                    </a:ext>
                  </a:extLst>
                </p:cNvPr>
                <p:cNvSpPr/>
                <p:nvPr/>
              </p:nvSpPr>
              <p:spPr>
                <a:xfrm>
                  <a:off x="442451" y="216310"/>
                  <a:ext cx="5653549" cy="352978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8CF98F3-093D-40CB-88CE-E80453894B0D}"/>
                    </a:ext>
                  </a:extLst>
                </p:cNvPr>
                <p:cNvSpPr txBox="1"/>
                <p:nvPr/>
              </p:nvSpPr>
              <p:spPr>
                <a:xfrm>
                  <a:off x="960865" y="1299983"/>
                  <a:ext cx="2695970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日用品項目</a:t>
                  </a:r>
                  <a:r>
                    <a:rPr kumimoji="1" lang="ja-JP" altLang="en-US" dirty="0"/>
                    <a:t>　１</a:t>
                  </a:r>
                </a:p>
              </p:txBody>
            </p:sp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3F299D59-32B7-4936-8C6D-B8301F4AB294}"/>
                    </a:ext>
                  </a:extLst>
                </p:cNvPr>
                <p:cNvSpPr txBox="1"/>
                <p:nvPr/>
              </p:nvSpPr>
              <p:spPr>
                <a:xfrm>
                  <a:off x="4417142" y="3058681"/>
                  <a:ext cx="1430593" cy="36933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家事を登録</a:t>
                  </a:r>
                  <a:endParaRPr kumimoji="1" lang="ja-JP" altLang="en-US" dirty="0"/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83286AF4-2AA7-4D71-A36E-7ABB8F249D61}"/>
                    </a:ext>
                  </a:extLst>
                </p:cNvPr>
                <p:cNvSpPr txBox="1"/>
                <p:nvPr/>
              </p:nvSpPr>
              <p:spPr>
                <a:xfrm>
                  <a:off x="4343398" y="2965273"/>
                  <a:ext cx="1430593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使用を終了</a:t>
                  </a:r>
                </a:p>
              </p:txBody>
            </p:sp>
          </p:grp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4DC4E1D9-3B81-4BE8-81FC-D13960B81758}"/>
                  </a:ext>
                </a:extLst>
              </p:cNvPr>
              <p:cNvSpPr txBox="1"/>
              <p:nvPr/>
            </p:nvSpPr>
            <p:spPr>
              <a:xfrm>
                <a:off x="7748965" y="1190654"/>
                <a:ext cx="207577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使用中日用品</a:t>
                </a:r>
                <a:r>
                  <a:rPr kumimoji="1" lang="ja-JP" altLang="en-US" dirty="0"/>
                  <a:t>一覧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06E6707-75A9-4B9D-823A-35CE43FD930A}"/>
                  </a:ext>
                </a:extLst>
              </p:cNvPr>
              <p:cNvSpPr txBox="1"/>
              <p:nvPr/>
            </p:nvSpPr>
            <p:spPr>
              <a:xfrm>
                <a:off x="6581198" y="2500017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日用品項目</a:t>
                </a:r>
                <a:r>
                  <a:rPr kumimoji="1" lang="ja-JP" altLang="en-US" dirty="0"/>
                  <a:t>　２</a:t>
                </a:r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42FE8D43-256D-4CD0-9C9B-6A2E3C779293}"/>
                  </a:ext>
                </a:extLst>
              </p:cNvPr>
              <p:cNvSpPr txBox="1"/>
              <p:nvPr/>
            </p:nvSpPr>
            <p:spPr>
              <a:xfrm>
                <a:off x="6581198" y="3059359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日用品項目</a:t>
                </a:r>
                <a:r>
                  <a:rPr kumimoji="1" lang="ja-JP" altLang="en-US" dirty="0"/>
                  <a:t>　３</a:t>
                </a:r>
              </a:p>
            </p:txBody>
          </p:sp>
          <p:pic>
            <p:nvPicPr>
              <p:cNvPr id="85" name="図 84">
                <a:extLst>
                  <a:ext uri="{FF2B5EF4-FFF2-40B4-BE49-F238E27FC236}">
                    <a16:creationId xmlns:a16="http://schemas.microsoft.com/office/drawing/2014/main" id="{FAC33231-8930-41C0-BF1A-57FD2D8CA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9434" y="194631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86" name="図 85">
                <a:extLst>
                  <a:ext uri="{FF2B5EF4-FFF2-40B4-BE49-F238E27FC236}">
                    <a16:creationId xmlns:a16="http://schemas.microsoft.com/office/drawing/2014/main" id="{C6F5E735-36B4-4FD6-B01E-D2DFBB20B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9434" y="256527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87" name="図 86">
                <a:extLst>
                  <a:ext uri="{FF2B5EF4-FFF2-40B4-BE49-F238E27FC236}">
                    <a16:creationId xmlns:a16="http://schemas.microsoft.com/office/drawing/2014/main" id="{2E785E9F-5B0F-41D4-A82B-454238713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9433" y="311099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88" name="図 87">
                <a:extLst>
                  <a:ext uri="{FF2B5EF4-FFF2-40B4-BE49-F238E27FC236}">
                    <a16:creationId xmlns:a16="http://schemas.microsoft.com/office/drawing/2014/main" id="{32338A92-1682-46EA-BD3A-9F686850C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5303" y="194074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89" name="図 88">
                <a:extLst>
                  <a:ext uri="{FF2B5EF4-FFF2-40B4-BE49-F238E27FC236}">
                    <a16:creationId xmlns:a16="http://schemas.microsoft.com/office/drawing/2014/main" id="{0E0D6697-B249-46D3-BFDE-F5C1188E2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0374" y="255165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90" name="図 89">
                <a:extLst>
                  <a:ext uri="{FF2B5EF4-FFF2-40B4-BE49-F238E27FC236}">
                    <a16:creationId xmlns:a16="http://schemas.microsoft.com/office/drawing/2014/main" id="{B9AAB8D7-DBBB-45E3-9B6D-E3514519A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0373" y="309689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80" name="図 79">
              <a:extLst>
                <a:ext uri="{FF2B5EF4-FFF2-40B4-BE49-F238E27FC236}">
                  <a16:creationId xmlns:a16="http://schemas.microsoft.com/office/drawing/2014/main" id="{0FABD680-F038-4F42-BF28-385939A7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72246" y="451312"/>
              <a:ext cx="369332" cy="369332"/>
            </a:xfrm>
            <a:prstGeom prst="rect">
              <a:avLst/>
            </a:prstGeom>
          </p:spPr>
        </p:pic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7692B0A9-3337-4440-8DC6-9CA2CED2E467}"/>
              </a:ext>
            </a:extLst>
          </p:cNvPr>
          <p:cNvGrpSpPr/>
          <p:nvPr/>
        </p:nvGrpSpPr>
        <p:grpSpPr>
          <a:xfrm>
            <a:off x="5270446" y="2545052"/>
            <a:ext cx="1954208" cy="1767895"/>
            <a:chOff x="4982831" y="2898721"/>
            <a:chExt cx="1954208" cy="1767895"/>
          </a:xfrm>
        </p:grpSpPr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4382AA19-71C2-48E8-A730-8CA56DD1EBA7}"/>
                </a:ext>
              </a:extLst>
            </p:cNvPr>
            <p:cNvCxnSpPr>
              <a:cxnSpLocks/>
            </p:cNvCxnSpPr>
            <p:nvPr/>
          </p:nvCxnSpPr>
          <p:spPr>
            <a:xfrm>
              <a:off x="4982831" y="2898721"/>
              <a:ext cx="1946935" cy="7298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ADBDC546-8762-4A1E-BBD3-F8121B4740D0}"/>
                </a:ext>
              </a:extLst>
            </p:cNvPr>
            <p:cNvSpPr txBox="1"/>
            <p:nvPr/>
          </p:nvSpPr>
          <p:spPr>
            <a:xfrm>
              <a:off x="5042323" y="3622590"/>
              <a:ext cx="1564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dirty="0"/>
                <a:t>使い切ったら</a:t>
              </a:r>
            </a:p>
          </p:txBody>
        </p: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1E3CE992-47AC-43EA-A71B-6B4317F4E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0104" y="3936807"/>
              <a:ext cx="1946935" cy="7298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36CA1FB-59F0-41AB-8D6F-718EF9E2CCF9}"/>
              </a:ext>
            </a:extLst>
          </p:cNvPr>
          <p:cNvSpPr txBox="1"/>
          <p:nvPr/>
        </p:nvSpPr>
        <p:spPr>
          <a:xfrm>
            <a:off x="9402663" y="5320629"/>
            <a:ext cx="1907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日用品管理　プラン２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248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96F5E53B-0FC9-4F0E-87D9-BACC4095CC92}"/>
              </a:ext>
            </a:extLst>
          </p:cNvPr>
          <p:cNvGrpSpPr/>
          <p:nvPr/>
        </p:nvGrpSpPr>
        <p:grpSpPr>
          <a:xfrm>
            <a:off x="2290789" y="1216742"/>
            <a:ext cx="7610421" cy="3303636"/>
            <a:chOff x="3730490" y="3429000"/>
            <a:chExt cx="7610421" cy="3303636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16EADCB-6AD9-49A4-9CC0-4D67CFE0714F}"/>
                </a:ext>
              </a:extLst>
            </p:cNvPr>
            <p:cNvGrpSpPr/>
            <p:nvPr/>
          </p:nvGrpSpPr>
          <p:grpSpPr>
            <a:xfrm>
              <a:off x="3730490" y="3429000"/>
              <a:ext cx="5291339" cy="3303636"/>
              <a:chOff x="3730490" y="3429000"/>
              <a:chExt cx="5291339" cy="3303636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30A6754D-A1B3-44E4-BB6B-8B2DC236D41A}"/>
                  </a:ext>
                </a:extLst>
              </p:cNvPr>
              <p:cNvGrpSpPr/>
              <p:nvPr/>
            </p:nvGrpSpPr>
            <p:grpSpPr>
              <a:xfrm>
                <a:off x="3730490" y="3429000"/>
                <a:ext cx="5291339" cy="3303636"/>
                <a:chOff x="5982735" y="95866"/>
                <a:chExt cx="5291339" cy="3303636"/>
              </a:xfrm>
            </p:grpSpPr>
            <p:grpSp>
              <p:nvGrpSpPr>
                <p:cNvPr id="24" name="グループ化 23">
                  <a:extLst>
                    <a:ext uri="{FF2B5EF4-FFF2-40B4-BE49-F238E27FC236}">
                      <a16:creationId xmlns:a16="http://schemas.microsoft.com/office/drawing/2014/main" id="{C5FC671A-241E-4824-AADA-BA9027A1FBAB}"/>
                    </a:ext>
                  </a:extLst>
                </p:cNvPr>
                <p:cNvGrpSpPr/>
                <p:nvPr/>
              </p:nvGrpSpPr>
              <p:grpSpPr>
                <a:xfrm>
                  <a:off x="5982735" y="95866"/>
                  <a:ext cx="5291339" cy="3303636"/>
                  <a:chOff x="6096000" y="875075"/>
                  <a:chExt cx="5291339" cy="3303636"/>
                </a:xfrm>
              </p:grpSpPr>
              <p:grpSp>
                <p:nvGrpSpPr>
                  <p:cNvPr id="26" name="グループ化 25">
                    <a:extLst>
                      <a:ext uri="{FF2B5EF4-FFF2-40B4-BE49-F238E27FC236}">
                        <a16:creationId xmlns:a16="http://schemas.microsoft.com/office/drawing/2014/main" id="{2D6804A9-194B-489D-B3A9-1E7220D36729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0" y="875075"/>
                    <a:ext cx="5291339" cy="3303636"/>
                    <a:chOff x="442451" y="216310"/>
                    <a:chExt cx="5653549" cy="3529781"/>
                  </a:xfrm>
                </p:grpSpPr>
                <p:sp>
                  <p:nvSpPr>
                    <p:cNvPr id="36" name="正方形/長方形 35">
                      <a:extLst>
                        <a:ext uri="{FF2B5EF4-FFF2-40B4-BE49-F238E27FC236}">
                          <a16:creationId xmlns:a16="http://schemas.microsoft.com/office/drawing/2014/main" id="{48C0BF72-2BBC-458E-82D3-286844F81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51" y="216310"/>
                      <a:ext cx="5653549" cy="3529781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6E730F87-CDC5-424F-ACD4-B9BFFB935F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33606" y="1625648"/>
                      <a:ext cx="2695970" cy="3946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/>
                        <a:t>日用品項目</a:t>
                      </a:r>
                      <a:r>
                        <a:rPr kumimoji="1" lang="ja-JP" altLang="en-US" dirty="0"/>
                        <a:t>　１</a:t>
                      </a:r>
                    </a:p>
                  </p:txBody>
                </p:sp>
              </p:grpSp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AE72419F-3961-48C6-AF31-F9BFA58435A0}"/>
                      </a:ext>
                    </a:extLst>
                  </p:cNvPr>
                  <p:cNvSpPr txBox="1"/>
                  <p:nvPr/>
                </p:nvSpPr>
                <p:spPr>
                  <a:xfrm>
                    <a:off x="7982170" y="1183869"/>
                    <a:ext cx="1833872" cy="36933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日用品情報管理</a:t>
                    </a:r>
                  </a:p>
                </p:txBody>
              </p:sp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20C02F7E-87D0-4065-BFC6-A5E2EE7103A5}"/>
                      </a:ext>
                    </a:extLst>
                  </p:cNvPr>
                  <p:cNvSpPr txBox="1"/>
                  <p:nvPr/>
                </p:nvSpPr>
                <p:spPr>
                  <a:xfrm>
                    <a:off x="7023652" y="2804817"/>
                    <a:ext cx="2523245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dirty="0"/>
                      <a:t>日用品項目</a:t>
                    </a:r>
                    <a:r>
                      <a:rPr kumimoji="1" lang="ja-JP" altLang="en-US" dirty="0"/>
                      <a:t>　２</a:t>
                    </a:r>
                  </a:p>
                </p:txBody>
              </p:sp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D4252D8A-D2AF-41D4-B2A1-F1D067207BB3}"/>
                      </a:ext>
                    </a:extLst>
                  </p:cNvPr>
                  <p:cNvSpPr txBox="1"/>
                  <p:nvPr/>
                </p:nvSpPr>
                <p:spPr>
                  <a:xfrm>
                    <a:off x="7023652" y="3364159"/>
                    <a:ext cx="2523245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dirty="0"/>
                      <a:t>日用品項目</a:t>
                    </a:r>
                    <a:r>
                      <a:rPr kumimoji="1" lang="ja-JP" altLang="en-US" dirty="0"/>
                      <a:t>　３</a:t>
                    </a:r>
                  </a:p>
                </p:txBody>
              </p:sp>
              <p:pic>
                <p:nvPicPr>
                  <p:cNvPr id="33" name="図 32">
                    <a:extLst>
                      <a:ext uri="{FF2B5EF4-FFF2-40B4-BE49-F238E27FC236}">
                        <a16:creationId xmlns:a16="http://schemas.microsoft.com/office/drawing/2014/main" id="{99162ED7-AED2-421C-8E6C-D295B963A1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9677757" y="2245545"/>
                    <a:ext cx="266055" cy="266055"/>
                  </a:xfrm>
                  <a:prstGeom prst="rect">
                    <a:avLst/>
                  </a:prstGeom>
                </p:spPr>
              </p:pic>
              <p:pic>
                <p:nvPicPr>
                  <p:cNvPr id="34" name="図 33">
                    <a:extLst>
                      <a:ext uri="{FF2B5EF4-FFF2-40B4-BE49-F238E27FC236}">
                        <a16:creationId xmlns:a16="http://schemas.microsoft.com/office/drawing/2014/main" id="{5D8A7709-9771-4EAE-9FC9-EC089DF236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9672828" y="2856455"/>
                    <a:ext cx="266055" cy="266055"/>
                  </a:xfrm>
                  <a:prstGeom prst="rect">
                    <a:avLst/>
                  </a:prstGeom>
                </p:spPr>
              </p:pic>
              <p:pic>
                <p:nvPicPr>
                  <p:cNvPr id="35" name="図 34">
                    <a:extLst>
                      <a:ext uri="{FF2B5EF4-FFF2-40B4-BE49-F238E27FC236}">
                        <a16:creationId xmlns:a16="http://schemas.microsoft.com/office/drawing/2014/main" id="{D8D0DEED-8B65-476A-838E-623A620095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9672827" y="3401694"/>
                    <a:ext cx="266055" cy="2660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" name="図 24">
                  <a:extLst>
                    <a:ext uri="{FF2B5EF4-FFF2-40B4-BE49-F238E27FC236}">
                      <a16:creationId xmlns:a16="http://schemas.microsoft.com/office/drawing/2014/main" id="{76447DD9-DCA2-4EE4-A9CE-142D03DF9D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72246" y="451312"/>
                  <a:ext cx="369332" cy="369332"/>
                </a:xfrm>
                <a:prstGeom prst="rect">
                  <a:avLst/>
                </a:prstGeom>
              </p:spPr>
            </p:pic>
          </p:grp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D2B9B26-BE1F-4C1A-9419-06A87B0C45C2}"/>
                  </a:ext>
                </a:extLst>
              </p:cNvPr>
              <p:cNvSpPr txBox="1"/>
              <p:nvPr/>
            </p:nvSpPr>
            <p:spPr>
              <a:xfrm>
                <a:off x="4196569" y="4236988"/>
                <a:ext cx="2306745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使用中　日用品一覧</a:t>
                </a:r>
              </a:p>
            </p:txBody>
          </p:sp>
        </p:grp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CD30BFED-0F59-47F7-9B35-51137B5CAC08}"/>
                </a:ext>
              </a:extLst>
            </p:cNvPr>
            <p:cNvSpPr/>
            <p:nvPr/>
          </p:nvSpPr>
          <p:spPr>
            <a:xfrm flipV="1">
              <a:off x="7027151" y="5015521"/>
              <a:ext cx="2212144" cy="324465"/>
            </a:xfrm>
            <a:custGeom>
              <a:avLst/>
              <a:gdLst>
                <a:gd name="connsiteX0" fmla="*/ 0 w 1248697"/>
                <a:gd name="connsiteY0" fmla="*/ 324465 h 324465"/>
                <a:gd name="connsiteX1" fmla="*/ 304800 w 1248697"/>
                <a:gd name="connsiteY1" fmla="*/ 19665 h 324465"/>
                <a:gd name="connsiteX2" fmla="*/ 1248697 w 1248697"/>
                <a:gd name="connsiteY2" fmla="*/ 0 h 324465"/>
                <a:gd name="connsiteX3" fmla="*/ 1238865 w 1248697"/>
                <a:gd name="connsiteY3" fmla="*/ 0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697" h="324465">
                  <a:moveTo>
                    <a:pt x="0" y="324465"/>
                  </a:moveTo>
                  <a:lnTo>
                    <a:pt x="304800" y="19665"/>
                  </a:lnTo>
                  <a:lnTo>
                    <a:pt x="1248697" y="0"/>
                  </a:lnTo>
                  <a:lnTo>
                    <a:pt x="123886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1CCA2AD-68CB-49CE-BE2E-D02CBC1C3D92}"/>
                </a:ext>
              </a:extLst>
            </p:cNvPr>
            <p:cNvSpPr txBox="1"/>
            <p:nvPr/>
          </p:nvSpPr>
          <p:spPr>
            <a:xfrm>
              <a:off x="9495626" y="4671716"/>
              <a:ext cx="184528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日用品情報</a:t>
              </a:r>
              <a:endParaRPr kumimoji="1" lang="en-US" altLang="ja-JP" dirty="0"/>
            </a:p>
            <a:p>
              <a:r>
                <a:rPr lang="ja-JP" altLang="en-US" dirty="0"/>
                <a:t>使用開始日</a:t>
              </a:r>
              <a:endParaRPr lang="en-US" altLang="ja-JP" dirty="0"/>
            </a:p>
            <a:p>
              <a:r>
                <a:rPr kumimoji="1" lang="ja-JP" altLang="en-US" dirty="0"/>
                <a:t>使用</a:t>
              </a:r>
              <a:r>
                <a:rPr lang="ja-JP" altLang="en-US" dirty="0"/>
                <a:t>期間</a:t>
              </a:r>
              <a:endParaRPr kumimoji="1" lang="en-US" altLang="ja-JP" dirty="0"/>
            </a:p>
            <a:p>
              <a:r>
                <a:rPr lang="ja-JP" altLang="en-US" dirty="0"/>
                <a:t>使い切り予測日</a:t>
              </a:r>
              <a:endParaRPr lang="en-US" altLang="ja-JP" dirty="0"/>
            </a:p>
            <a:p>
              <a:r>
                <a:rPr lang="en-US" altLang="ja-JP" dirty="0"/>
                <a:t>	</a:t>
              </a:r>
              <a:r>
                <a:rPr lang="ja-JP" altLang="en-US" dirty="0"/>
                <a:t>を保持</a:t>
              </a:r>
              <a:endParaRPr lang="en-US" altLang="ja-JP" dirty="0"/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FAFFB86-C3D6-47EC-948F-9BD72BF647CD}"/>
              </a:ext>
            </a:extLst>
          </p:cNvPr>
          <p:cNvSpPr txBox="1"/>
          <p:nvPr/>
        </p:nvSpPr>
        <p:spPr>
          <a:xfrm>
            <a:off x="4463845" y="452284"/>
            <a:ext cx="43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１つの画面としてはいらない？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104CFE-8C50-4A34-8A0A-F05E1C1B199F}"/>
              </a:ext>
            </a:extLst>
          </p:cNvPr>
          <p:cNvSpPr txBox="1"/>
          <p:nvPr/>
        </p:nvSpPr>
        <p:spPr>
          <a:xfrm>
            <a:off x="366742" y="326682"/>
            <a:ext cx="298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日用品情報管理機能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8359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813C4EDA0DC04FBE0C5B5E81D18F00" ma:contentTypeVersion="2" ma:contentTypeDescription="新しいドキュメントを作成します。" ma:contentTypeScope="" ma:versionID="b3ac7257a63c8885769a3f9bcd5d624e">
  <xsd:schema xmlns:xsd="http://www.w3.org/2001/XMLSchema" xmlns:xs="http://www.w3.org/2001/XMLSchema" xmlns:p="http://schemas.microsoft.com/office/2006/metadata/properties" xmlns:ns3="7e6542a4-187e-44f1-a493-7030891c6117" targetNamespace="http://schemas.microsoft.com/office/2006/metadata/properties" ma:root="true" ma:fieldsID="dd0543dc8d0c7759bb7da5b4a33be555" ns3:_="">
    <xsd:import namespace="7e6542a4-187e-44f1-a493-7030891c61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542a4-187e-44f1-a493-7030891c6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8A13B8-A5B9-419B-AE51-D954B2A22A85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e6542a4-187e-44f1-a493-7030891c611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8A68EF-A22F-4C46-9985-DC2D06481D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43A556-3460-43C3-BFA1-A3280A4063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542a4-187e-44f1-a493-7030891c6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311</Words>
  <Application>Microsoft Office PowerPoint</Application>
  <PresentationFormat>ワイド画面</PresentationFormat>
  <Paragraphs>105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井上昂星</dc:creator>
  <cp:lastModifiedBy>澤本京趣</cp:lastModifiedBy>
  <cp:revision>3</cp:revision>
  <dcterms:created xsi:type="dcterms:W3CDTF">2023-06-05T07:11:14Z</dcterms:created>
  <dcterms:modified xsi:type="dcterms:W3CDTF">2023-06-06T05:21:05Z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0x01010008813C4EDA0DC04FBE0C5B5E81D18F00</vt:lpwstr>
  </property>
</Properties>
</file>