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65" r:id="rId6"/>
    <p:sldId id="266" r:id="rId7"/>
    <p:sldId id="259" r:id="rId8"/>
    <p:sldId id="267" r:id="rId9"/>
    <p:sldId id="270" r:id="rId10"/>
    <p:sldId id="268" r:id="rId11"/>
    <p:sldId id="269" r:id="rId12"/>
    <p:sldId id="257" r:id="rId13"/>
    <p:sldId id="271" r:id="rId14"/>
    <p:sldId id="261" r:id="rId15"/>
    <p:sldId id="26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EF423-7017-4B9D-9610-5A485B245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6240D9-6F11-4492-A76B-4016F929D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DE96E-C110-4AB2-A6C0-6A623A04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D4A395-1203-469D-AA02-0991D72F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137FF-C873-4BA5-AC30-DB8DD477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08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2AF02-5CB7-4F8A-B462-0A49FFF1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20C441-7D6A-4147-820E-D4AE35D3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1F14C7-1918-4616-A9B6-1774BC7B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F3DE6-A8CB-4AE7-8D5F-32CEFC14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9A1453-82BB-4740-9169-6373CC16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2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BF6F75-0C5F-4D8B-852D-A07CD97FE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720634-ADDF-4614-B975-3F379053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6D5179-01FE-4420-9B01-3FE8B802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FFED1F-6646-444D-85A0-6A2FD86E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C8714-706F-47AD-950B-7C967634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5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FA050-3052-4790-9AD7-04DCF8C0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7A6E-84EC-4B31-AB14-E5C3F531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01E64-7F7D-45F0-9D5D-3E2D806B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1B72B3-F10E-410F-8282-A5B70B25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A5CEB0-E111-4C4A-9E83-ADD7D8F4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99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4560E-D45C-467B-970B-E48D5C89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55AE0-22B6-4C26-AD96-84D1491D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42F8A6-FBAC-42F0-B461-F0CF05B3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A9A83C-FB1E-433B-B97B-1BA80FE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8A932-00FE-4E13-B0BE-B3A2AECC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1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72623-B82E-4C74-A279-BEDD8BEA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7479F-095E-4C38-B4E2-CDD38A948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225037-0799-45D8-A6CE-6500FBA59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412DB8-A096-4247-B139-F63CC85E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15BF1-5098-4E2F-9F45-77A6D194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149C61-5F41-4826-A266-81F9D011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21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D881B-C18B-4815-894A-0888BC23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533EE2-9ED9-4101-8920-99E6B779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EA69C6-7301-4370-A533-2221982A7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D1262F-B32C-4A27-8E08-D985F4782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124F36-19E1-4F49-8B4D-64096FF5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DF35E8-FD89-46C0-9D44-6DA3C66F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F1A935-2BEF-4ED7-A165-955EB933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3ECC81-DF59-404E-87BB-F53AA1DB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80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38E58-725D-4A7B-8708-9B47830F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0F517C-3145-456A-BA93-1613E04D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F55738-390E-475B-B185-9C014806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6D14F5-C1D6-4F46-A55E-63A86704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73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F74C58-BD94-4D8D-B8EA-E4824BE3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DA4509-F16C-49C1-9FE6-D518E1B9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1A5CEA-92A4-408F-8B85-F8D67CA0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47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C1BC4-0F64-42AB-9859-246D16BE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E4296-CB55-41A5-ACF6-85601720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7279B3-41BD-4690-B895-283A4479C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7821FE-1A3F-4599-806D-F826F710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EDF0F0-4E71-4B2F-B39C-FFAE8D45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FF79D-920C-4A3E-8BA4-C2CDF795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49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ADA7A-5672-41D5-9381-4EF28908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880351-5CCA-46B3-A9DF-50054ADE4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899724-5CA9-44EB-A20A-EF4470F2B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0807F2-27AA-4F86-8568-D50FDFEC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D2F029-8B7A-4F9F-9540-93F9D427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BE735-6D90-4235-AC7A-7EA808CD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76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42968-846A-46E8-A285-43491FF7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92C5F5-486F-4532-BF42-0B7834D4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37C71-1691-43D3-BA42-212D70A66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F2F9-E8DC-45EB-8EAA-481E344D323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7496C-51E7-446C-9405-6F8499EE3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CF4829-F124-433F-A540-AB2DA67E9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97CE-A909-4755-B298-04AD8A9637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6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282A7-B55B-4751-B4BF-72F89C4A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まめぇまめぇ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EA01C1-0F76-485E-96A5-E3347DD28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BtwoB</a:t>
            </a:r>
            <a:endParaRPr kumimoji="1" lang="ja-JP" altLang="en-US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6C124640-70E3-4EF8-AD0A-1514774A6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63" y="3931920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デザイン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ja-JP" altLang="en-US" dirty="0"/>
              <a:t>動画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風船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爆弾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ロゴ</a:t>
            </a: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ポップアップ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ja-JP" altLang="en-US" dirty="0"/>
              <a:t>スクショ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何もできなった俺が、ポップアップを出せるようになった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支えてくれるみんなのおかげでできた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いざ作ってみると、難しい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6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アイキャッチ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ポップアップを応用して</a:t>
            </a:r>
            <a:endParaRPr kumimoji="1" lang="ja-JP" altLang="en-US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3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実装できなかった機能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/>
              <a:t>スペースキー連打ゲーム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文字クリックゲーム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タグ順でのグラフ表示</a:t>
            </a:r>
            <a:r>
              <a:rPr kumimoji="1" lang="en-US" altLang="ja-JP" dirty="0"/>
              <a:t>(</a:t>
            </a:r>
            <a:r>
              <a:rPr kumimoji="1" lang="ja-JP" altLang="en-US" dirty="0"/>
              <a:t>データは渡せたが並び順を固定できなかった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57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研修を終えて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8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謝辞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研修講師の皆様、ならびに研修事務局の皆様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一緒に学習してくれたクラスの皆さん</a:t>
            </a:r>
            <a:r>
              <a:rPr kumimoji="1" lang="ja-JP" altLang="en-US" sz="2800" dirty="0"/>
              <a:t>に厚く御礼申し上げます。</a:t>
            </a:r>
          </a:p>
          <a:p>
            <a:endParaRPr kumimoji="1" lang="ja-JP" altLang="en-US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ターゲット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kumimoji="1" lang="ja-JP" altLang="en-US" dirty="0"/>
              <a:t>橘 光（たちばな ひかる）</a:t>
            </a:r>
            <a:endParaRPr kumimoji="1" lang="en-US" altLang="ja-JP" dirty="0"/>
          </a:p>
          <a:p>
            <a:pPr>
              <a:lnSpc>
                <a:spcPct val="250000"/>
              </a:lnSpc>
            </a:pPr>
            <a:r>
              <a:rPr lang="en-US" altLang="ja-JP" dirty="0"/>
              <a:t>20</a:t>
            </a:r>
            <a:r>
              <a:rPr lang="ja-JP" altLang="en-US" dirty="0"/>
              <a:t>代～</a:t>
            </a:r>
            <a:r>
              <a:rPr lang="en-US" altLang="ja-JP" dirty="0"/>
              <a:t>30</a:t>
            </a:r>
            <a:r>
              <a:rPr lang="ja-JP" altLang="en-US" dirty="0"/>
              <a:t>代前半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開発の経緯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ja-JP" altLang="en-US" dirty="0"/>
              <a:t>ストレスのはけ口</a:t>
            </a:r>
            <a:endParaRPr lang="en-US" altLang="ja-JP" dirty="0"/>
          </a:p>
          <a:p>
            <a:pPr>
              <a:lnSpc>
                <a:spcPct val="250000"/>
              </a:lnSpc>
            </a:pPr>
            <a:r>
              <a:rPr kumimoji="1" lang="ja-JP" altLang="en-US" dirty="0"/>
              <a:t>掲示板にしなかった理由</a:t>
            </a:r>
            <a:r>
              <a:rPr kumimoji="1" lang="en-US" altLang="ja-JP" dirty="0"/>
              <a:t>(SNS</a:t>
            </a:r>
            <a:r>
              <a:rPr kumimoji="1" lang="ja-JP" altLang="en-US" dirty="0"/>
              <a:t>との対比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C53560-4E3F-40EF-8DDE-F6E4B7B95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キャッチコピー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090405D-4BD4-428E-8DB3-61EB96F3D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292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ログイン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新規登録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愚痴入力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一覧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削除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4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DE9B1-D92E-43FE-BC37-E9E403D09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一押し機能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133F9F-F84F-4BF1-971F-0FA8C53D6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32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一押し機能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ja-JP" altLang="en-US" dirty="0"/>
              <a:t>ゲーム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デザイン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ポップアップ</a:t>
            </a:r>
            <a:endParaRPr lang="en-US" altLang="ja-JP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0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en-US" altLang="ja-JP" dirty="0"/>
              <a:t>(</a:t>
            </a:r>
            <a:r>
              <a:rPr lang="ja-JP" altLang="en-US" dirty="0"/>
              <a:t>クリック破壊ゲーム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動画</a:t>
            </a: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ECAC4-4F34-4067-B658-9679D4C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en-US" altLang="ja-JP" dirty="0"/>
              <a:t>(</a:t>
            </a:r>
            <a:r>
              <a:rPr lang="ja-JP" altLang="en-US" dirty="0"/>
              <a:t>ヤギのご飯ゲーム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0CE1B-9CA6-43D4-BBA1-5DEE3B70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動画</a:t>
            </a:r>
            <a:endParaRPr kumimoji="1" lang="ja-JP" altLang="en-US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71C93CA-32CB-4F18-9EB8-9B52C0CC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84" y="3669983"/>
            <a:ext cx="263391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2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155</Words>
  <Application>Microsoft Office PowerPoint</Application>
  <PresentationFormat>ワイド画面</PresentationFormat>
  <Paragraphs>47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まめぇまめぇ</vt:lpstr>
      <vt:lpstr>ターゲット</vt:lpstr>
      <vt:lpstr>開発の経緯</vt:lpstr>
      <vt:lpstr>キャッチコピー</vt:lpstr>
      <vt:lpstr>基本機能</vt:lpstr>
      <vt:lpstr>一押し機能</vt:lpstr>
      <vt:lpstr>一押し機能</vt:lpstr>
      <vt:lpstr>ゲーム(クリック破壊ゲーム)</vt:lpstr>
      <vt:lpstr>ゲーム(ヤギのご飯ゲーム)</vt:lpstr>
      <vt:lpstr>デザイン</vt:lpstr>
      <vt:lpstr>ポップアップ</vt:lpstr>
      <vt:lpstr>アイキャッチ</vt:lpstr>
      <vt:lpstr>実装できなかった機能</vt:lpstr>
      <vt:lpstr>研修を終えて</vt:lpstr>
      <vt:lpstr>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まめぇまめぇ</dc:title>
  <dc:creator>早野真優奈</dc:creator>
  <cp:lastModifiedBy>早野真優奈</cp:lastModifiedBy>
  <cp:revision>2</cp:revision>
  <dcterms:created xsi:type="dcterms:W3CDTF">2023-06-28T01:38:17Z</dcterms:created>
  <dcterms:modified xsi:type="dcterms:W3CDTF">2023-06-28T05:02:39Z</dcterms:modified>
</cp:coreProperties>
</file>