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5" d="100"/>
          <a:sy n="65"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4" y="1130531"/>
            <a:ext cx="3613800" cy="1820426"/>
          </a:xfrm>
        </p:spPr>
        <p:txBody>
          <a:bodyPr>
            <a:noAutofit/>
          </a:bodyPr>
          <a:lstStyle/>
          <a:p>
            <a:pPr rtl="0">
              <a:spcBef>
                <a:spcPts val="0"/>
              </a:spcBef>
              <a:spcAft>
                <a:spcPts val="0"/>
              </a:spcAft>
            </a:pPr>
            <a:r>
              <a:rPr lang="ja-JP" altLang="en-US" b="0" i="0" u="none" strike="noStrike" dirty="0">
                <a:solidFill>
                  <a:srgbClr val="000000"/>
                </a:solidFill>
                <a:effectLst/>
                <a:latin typeface="Arial" panose="020B0604020202020204" pitchFamily="34" charset="0"/>
              </a:rPr>
              <a:t>・今まで何となく選択して生きていた</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・何者かになるために何となく専門や会社に就職</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・入社後も別に楽しくない毎日</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・昇進もせずに全員が先輩、後輩にも下に見られてる</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・この人のデザインは最高なのに喋れなくて売れない</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・自分に自信がない、まわりにいわれるがままに過ごしてる</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a:t>
            </a:r>
            <a:r>
              <a:rPr lang="en-US" altLang="ja-JP" b="0" i="0" u="none" strike="noStrike" dirty="0">
                <a:solidFill>
                  <a:srgbClr val="000000"/>
                </a:solidFill>
                <a:effectLst/>
                <a:latin typeface="Arial" panose="020B0604020202020204" pitchFamily="34" charset="0"/>
              </a:rPr>
              <a:t>20</a:t>
            </a:r>
            <a:r>
              <a:rPr lang="ja-JP" altLang="en-US" b="0" i="0" u="none" strike="noStrike" dirty="0">
                <a:solidFill>
                  <a:srgbClr val="000000"/>
                </a:solidFill>
                <a:effectLst/>
                <a:latin typeface="Arial" panose="020B0604020202020204" pitchFamily="34" charset="0"/>
              </a:rPr>
              <a:t>から働いて</a:t>
            </a:r>
            <a:r>
              <a:rPr lang="en-US" altLang="ja-JP" b="0" i="0" u="none" strike="noStrike" dirty="0">
                <a:solidFill>
                  <a:srgbClr val="000000"/>
                </a:solidFill>
                <a:effectLst/>
                <a:latin typeface="Arial" panose="020B0604020202020204" pitchFamily="34" charset="0"/>
              </a:rPr>
              <a:t>4</a:t>
            </a:r>
            <a:r>
              <a:rPr lang="ja-JP" altLang="en-US" b="0" i="0" u="none" strike="noStrike" dirty="0">
                <a:solidFill>
                  <a:srgbClr val="000000"/>
                </a:solidFill>
                <a:effectLst/>
                <a:latin typeface="Arial" panose="020B0604020202020204" pitchFamily="34" charset="0"/>
              </a:rPr>
              <a:t>年目だけど、他の社員と仲良くない</a:t>
            </a:r>
            <a:endParaRPr lang="en-US" altLang="ja-JP" b="0" i="0" u="none" strike="noStrike" dirty="0">
              <a:solidFill>
                <a:srgbClr val="000000"/>
              </a:solidFill>
              <a:effectLst/>
              <a:latin typeface="Arial" panose="020B0604020202020204" pitchFamily="34" charset="0"/>
            </a:endParaRPr>
          </a:p>
        </p:txBody>
      </p:sp>
      <p:pic>
        <p:nvPicPr>
          <p:cNvPr id="4" name="図プレースホルダー 3" descr="ノートパソコン, 屋内, 人, コンピュータ が含まれている画像&#10;&#10;自動的に生成された説明">
            <a:extLst>
              <a:ext uri="{FF2B5EF4-FFF2-40B4-BE49-F238E27FC236}">
                <a16:creationId xmlns:a16="http://schemas.microsoft.com/office/drawing/2014/main" id="{0A092683-12AC-47FA-A4A9-6B85632A8F9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41" r="184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Autofit/>
          </a:bodyPr>
          <a:lstStyle/>
          <a:p>
            <a:pPr rtl="0">
              <a:spcBef>
                <a:spcPts val="0"/>
              </a:spcBef>
              <a:spcAft>
                <a:spcPts val="0"/>
              </a:spcAft>
            </a:pPr>
            <a:r>
              <a:rPr lang="ja-JP" altLang="en-US" b="0" i="0" u="none" strike="noStrike" dirty="0">
                <a:solidFill>
                  <a:srgbClr val="000000"/>
                </a:solidFill>
                <a:effectLst/>
                <a:latin typeface="Arial" panose="020B0604020202020204" pitchFamily="34" charset="0"/>
              </a:rPr>
              <a:t>名前：橘　光（ヒカル）</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年齢：</a:t>
            </a:r>
            <a:r>
              <a:rPr lang="en-US" altLang="ja-JP" b="0" i="0" u="none" strike="noStrike" dirty="0">
                <a:solidFill>
                  <a:srgbClr val="000000"/>
                </a:solidFill>
                <a:effectLst/>
                <a:latin typeface="Arial" panose="020B0604020202020204" pitchFamily="34" charset="0"/>
              </a:rPr>
              <a:t>24</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性別：女性</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職業：インテリア</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職場：東京</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収入：</a:t>
            </a:r>
            <a:r>
              <a:rPr lang="en-US" altLang="ja-JP" b="0" i="0" u="none" strike="noStrike" dirty="0">
                <a:solidFill>
                  <a:srgbClr val="000000"/>
                </a:solidFill>
                <a:effectLst/>
                <a:latin typeface="Arial" panose="020B0604020202020204" pitchFamily="34" charset="0"/>
              </a:rPr>
              <a:t>350</a:t>
            </a:r>
            <a:r>
              <a:rPr lang="ja-JP" altLang="en-US" b="0" i="0" u="none" strike="noStrike" dirty="0">
                <a:solidFill>
                  <a:srgbClr val="000000"/>
                </a:solidFill>
                <a:effectLst/>
                <a:latin typeface="Arial" panose="020B0604020202020204" pitchFamily="34" charset="0"/>
              </a:rPr>
              <a:t>万</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学歴：専門卒</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出身：徳島県</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家族：両親と姉ひとり、現在</a:t>
            </a:r>
            <a:r>
              <a:rPr lang="en-US" altLang="ja-JP" b="0" i="0" u="none" strike="noStrike" dirty="0">
                <a:solidFill>
                  <a:srgbClr val="000000"/>
                </a:solidFill>
                <a:effectLst/>
                <a:latin typeface="Arial" panose="020B0604020202020204" pitchFamily="34" charset="0"/>
              </a:rPr>
              <a:t>1</a:t>
            </a:r>
            <a:r>
              <a:rPr lang="ja-JP" altLang="en-US" b="0" i="0" u="none" strike="noStrike" dirty="0">
                <a:solidFill>
                  <a:srgbClr val="000000"/>
                </a:solidFill>
                <a:effectLst/>
                <a:latin typeface="Arial" panose="020B0604020202020204" pitchFamily="34" charset="0"/>
              </a:rPr>
              <a:t>人暮らし</a:t>
            </a:r>
            <a:endParaRPr lang="en-US" altLang="ja-JP" b="0" i="0" u="none" strike="noStrike" dirty="0">
              <a:solidFill>
                <a:srgbClr val="000000"/>
              </a:solidFill>
              <a:effectLst/>
              <a:latin typeface="Arial" panose="020B0604020202020204" pitchFamily="34" charset="0"/>
            </a:endParaRPr>
          </a:p>
          <a:p>
            <a:pPr rtl="0">
              <a:spcBef>
                <a:spcPts val="0"/>
              </a:spcBef>
              <a:spcAft>
                <a:spcPts val="0"/>
              </a:spcAft>
            </a:pPr>
            <a:endParaRPr lang="en-US" altLang="ja-JP" b="0" i="0" u="none" strike="noStrike" dirty="0">
              <a:solidFill>
                <a:srgbClr val="000000"/>
              </a:solidFill>
              <a:effectLst/>
              <a:latin typeface="Arial" panose="020B0604020202020204" pitchFamily="34" charset="0"/>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特徴：</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・人付き合い苦手</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・先月パートナーと別れた、まだ引きずってる、別れた相手は年上</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・今の会社やめようと思ってて転職考える、職業こだわりはない</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・地元出てきて友達はまだ少ない</a:t>
            </a:r>
            <a:endParaRPr lang="ja-JP" altLang="en-US" b="0" dirty="0">
              <a:effectLst/>
            </a:endParaRP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817237" y="3708365"/>
            <a:ext cx="2859577" cy="2767220"/>
          </a:xfrm>
        </p:spPr>
        <p:txBody>
          <a:bodyPr>
            <a:normAutofit/>
          </a:bodyPr>
          <a:lstStyle/>
          <a:p>
            <a:pPr rtl="0">
              <a:spcBef>
                <a:spcPts val="0"/>
              </a:spcBef>
              <a:spcAft>
                <a:spcPts val="0"/>
              </a:spcAft>
            </a:pPr>
            <a:r>
              <a:rPr lang="ja-JP" altLang="en-US" b="0" i="0" u="none" strike="noStrike" dirty="0">
                <a:solidFill>
                  <a:srgbClr val="000000"/>
                </a:solidFill>
                <a:effectLst/>
                <a:latin typeface="Arial" panose="020B0604020202020204" pitchFamily="34" charset="0"/>
              </a:rPr>
              <a:t>・ラインはあるけど公式ラインの通知しかこない</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a:t>
            </a:r>
            <a:r>
              <a:rPr lang="en-US" altLang="ja-JP" b="0" i="0" u="none" strike="noStrike" dirty="0">
                <a:solidFill>
                  <a:srgbClr val="000000"/>
                </a:solidFill>
                <a:effectLst/>
                <a:latin typeface="Arial" panose="020B0604020202020204" pitchFamily="34" charset="0"/>
              </a:rPr>
              <a:t>Twitter</a:t>
            </a:r>
            <a:r>
              <a:rPr lang="ja-JP" altLang="en-US" b="0" i="0" u="none" strike="noStrike" dirty="0">
                <a:solidFill>
                  <a:srgbClr val="000000"/>
                </a:solidFill>
                <a:effectLst/>
                <a:latin typeface="Arial" panose="020B0604020202020204" pitchFamily="34" charset="0"/>
              </a:rPr>
              <a:t>やってない</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・インスタフォロワー</a:t>
            </a:r>
            <a:r>
              <a:rPr lang="en-US" altLang="ja-JP" b="0" i="0" u="none" strike="noStrike" dirty="0">
                <a:solidFill>
                  <a:srgbClr val="000000"/>
                </a:solidFill>
                <a:effectLst/>
                <a:latin typeface="Arial" panose="020B0604020202020204" pitchFamily="34" charset="0"/>
              </a:rPr>
              <a:t>1.2</a:t>
            </a:r>
            <a:r>
              <a:rPr lang="ja-JP" altLang="en-US" b="0" i="0" u="none" strike="noStrike" dirty="0">
                <a:solidFill>
                  <a:srgbClr val="000000"/>
                </a:solidFill>
                <a:effectLst/>
                <a:latin typeface="Arial" panose="020B0604020202020204" pitchFamily="34" charset="0"/>
              </a:rPr>
              <a:t>万人、いつわりの自分のこと投稿</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a:t>
            </a:r>
            <a:r>
              <a:rPr lang="en-US" altLang="ja-JP" b="0" i="0" u="none" strike="noStrike" dirty="0">
                <a:solidFill>
                  <a:srgbClr val="000000"/>
                </a:solidFill>
                <a:effectLst/>
                <a:latin typeface="Arial" panose="020B0604020202020204" pitchFamily="34" charset="0"/>
              </a:rPr>
              <a:t>Facebook</a:t>
            </a:r>
            <a:r>
              <a:rPr lang="ja-JP" altLang="en-US" b="0" i="0" u="none" strike="noStrike" dirty="0">
                <a:solidFill>
                  <a:srgbClr val="000000"/>
                </a:solidFill>
                <a:effectLst/>
                <a:latin typeface="Arial" panose="020B0604020202020204" pitchFamily="34" charset="0"/>
              </a:rPr>
              <a:t>は登録してるけどログイン情報を忘れてログインできない</a:t>
            </a:r>
            <a:endParaRPr lang="ja-JP" altLang="en-US" b="0" dirty="0">
              <a:effectLst/>
            </a:endParaRPr>
          </a:p>
          <a:p>
            <a:pPr rtl="0">
              <a:spcBef>
                <a:spcPts val="0"/>
              </a:spcBef>
              <a:spcAft>
                <a:spcPts val="0"/>
              </a:spcAft>
            </a:pPr>
            <a:r>
              <a:rPr lang="ja-JP" altLang="en-US" b="0" i="0" u="none" strike="noStrike" dirty="0">
                <a:solidFill>
                  <a:srgbClr val="000000"/>
                </a:solidFill>
                <a:effectLst/>
                <a:latin typeface="Arial" panose="020B0604020202020204" pitchFamily="34" charset="0"/>
              </a:rPr>
              <a:t>・自己啓発系を見ては自分に無理だと落ち込む、中田敦彦の</a:t>
            </a:r>
            <a:r>
              <a:rPr lang="en-US" altLang="ja-JP" b="0" i="0" u="none" strike="noStrike" dirty="0">
                <a:solidFill>
                  <a:srgbClr val="000000"/>
                </a:solidFill>
                <a:effectLst/>
                <a:latin typeface="Arial" panose="020B0604020202020204" pitchFamily="34" charset="0"/>
              </a:rPr>
              <a:t>YouTube</a:t>
            </a:r>
            <a:r>
              <a:rPr lang="ja-JP" altLang="en-US" b="0" i="0" u="none" strike="noStrike" dirty="0">
                <a:solidFill>
                  <a:srgbClr val="000000"/>
                </a:solidFill>
                <a:effectLst/>
                <a:latin typeface="Arial" panose="020B0604020202020204" pitchFamily="34" charset="0"/>
              </a:rPr>
              <a:t>大学見がち</a:t>
            </a:r>
            <a:endParaRPr lang="ja-JP" altLang="en-US" b="0" dirty="0">
              <a:effectLst/>
            </a:endParaRPr>
          </a:p>
          <a:p>
            <a:br>
              <a:rPr lang="ja-JP" altLang="en-US" dirty="0"/>
            </a:b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5"/>
            <a:ext cx="4972532" cy="2840039"/>
          </a:xfrm>
        </p:spPr>
        <p:txBody>
          <a:bodyPr>
            <a:normAutofit fontScale="47500" lnSpcReduction="20000"/>
          </a:bodyPr>
          <a:lstStyle/>
          <a:p>
            <a:pPr rtl="0">
              <a:spcBef>
                <a:spcPts val="0"/>
              </a:spcBef>
              <a:spcAft>
                <a:spcPts val="0"/>
              </a:spcAft>
            </a:pPr>
            <a:r>
              <a:rPr lang="ja-JP" altLang="en-US" sz="2500" b="0" i="0" u="none" strike="noStrike" dirty="0">
                <a:solidFill>
                  <a:srgbClr val="000000"/>
                </a:solidFill>
                <a:effectLst/>
                <a:latin typeface="Arial" panose="020B0604020202020204" pitchFamily="34" charset="0"/>
              </a:rPr>
              <a:t>不満</a:t>
            </a:r>
            <a:endParaRPr lang="en-US" altLang="ja-JP" sz="25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・「私なにやってるんだろう」デザインを褒められはするが私自信やりがいはない</a:t>
            </a: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・ほんとは資格とって他の仕事したいけどなにしたらいいか分からない</a:t>
            </a: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・趣味ないから友達いない、通知もこなくてうんざり</a:t>
            </a:r>
            <a:endParaRPr lang="en-US" altLang="ja-JP" sz="25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満足</a:t>
            </a:r>
            <a:endParaRPr lang="en-US" altLang="ja-JP" sz="25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・帰りのコンビニでおにぎりが</a:t>
            </a:r>
            <a:r>
              <a:rPr lang="en-US" altLang="ja-JP" sz="2500" b="0" i="0" u="none" strike="noStrike" dirty="0">
                <a:solidFill>
                  <a:srgbClr val="000000"/>
                </a:solidFill>
                <a:effectLst/>
                <a:latin typeface="Arial" panose="020B0604020202020204" pitchFamily="34" charset="0"/>
              </a:rPr>
              <a:t>20%</a:t>
            </a:r>
            <a:r>
              <a:rPr lang="ja-JP" altLang="en-US" sz="2500" b="0" i="0" u="none" strike="noStrike" dirty="0">
                <a:solidFill>
                  <a:srgbClr val="000000"/>
                </a:solidFill>
                <a:effectLst/>
                <a:latin typeface="Arial" panose="020B0604020202020204" pitchFamily="34" charset="0"/>
              </a:rPr>
              <a:t>オフのとき</a:t>
            </a: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・夜人いなくて自転車スムーズに進められる時</a:t>
            </a:r>
            <a:endParaRPr lang="ja-JP" altLang="en-US" sz="2500" b="0" dirty="0">
              <a:effectLst/>
            </a:endParaRPr>
          </a:p>
          <a:p>
            <a:pPr rtl="0">
              <a:spcBef>
                <a:spcPts val="0"/>
              </a:spcBef>
              <a:spcAft>
                <a:spcPts val="0"/>
              </a:spcAft>
            </a:pPr>
            <a:br>
              <a:rPr lang="ja-JP" altLang="en-US" sz="2500" b="0" dirty="0">
                <a:effectLst/>
              </a:rPr>
            </a:br>
            <a:r>
              <a:rPr lang="ja-JP" altLang="en-US" sz="2500" b="0" i="0" u="none" strike="noStrike" dirty="0">
                <a:solidFill>
                  <a:srgbClr val="000000"/>
                </a:solidFill>
                <a:effectLst/>
                <a:latin typeface="Arial" panose="020B0604020202020204" pitchFamily="34" charset="0"/>
              </a:rPr>
              <a:t>・仕事では評価はしてもらってるけど興味ないから違うことしたい</a:t>
            </a: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・プライベートで癒してくれる人が欲しい</a:t>
            </a:r>
            <a:endParaRPr lang="ja-JP" altLang="en-US" sz="2500" b="0" dirty="0">
              <a:effectLst/>
            </a:endParaRPr>
          </a:p>
          <a:p>
            <a:pPr rtl="0">
              <a:spcBef>
                <a:spcPts val="0"/>
              </a:spcBef>
              <a:spcAft>
                <a:spcPts val="0"/>
              </a:spcAft>
            </a:pPr>
            <a:r>
              <a:rPr lang="ja-JP" altLang="en-US" sz="2500" b="0" i="0" u="none" strike="noStrike" dirty="0">
                <a:solidFill>
                  <a:srgbClr val="000000"/>
                </a:solidFill>
                <a:effectLst/>
                <a:latin typeface="Arial" panose="020B0604020202020204" pitchFamily="34" charset="0"/>
              </a:rPr>
              <a:t>・リセット壁のため生が合わないこともあるのかも</a:t>
            </a:r>
            <a:r>
              <a:rPr lang="en-US" altLang="ja-JP" sz="2500" b="0" i="0" u="none" strike="noStrike" dirty="0">
                <a:solidFill>
                  <a:srgbClr val="000000"/>
                </a:solidFill>
                <a:effectLst/>
                <a:latin typeface="Arial" panose="020B0604020202020204" pitchFamily="34" charset="0"/>
              </a:rPr>
              <a:t>…</a:t>
            </a:r>
            <a:r>
              <a:rPr lang="ja-JP" altLang="en-US" sz="2500" b="0" i="0" u="none" strike="noStrike" dirty="0">
                <a:solidFill>
                  <a:srgbClr val="000000"/>
                </a:solidFill>
                <a:effectLst/>
                <a:latin typeface="Arial" panose="020B0604020202020204" pitchFamily="34" charset="0"/>
              </a:rPr>
              <a:t>？</a:t>
            </a:r>
            <a:endParaRPr lang="ja-JP" altLang="en-US" sz="2500" b="0" dirty="0">
              <a:effectLst/>
            </a:endParaRPr>
          </a:p>
          <a:p>
            <a:br>
              <a:rPr lang="ja-JP" altLang="en-US" dirty="0"/>
            </a:br>
            <a:endParaRPr lang="ja-JP" altLang="en-US" dirty="0"/>
          </a:p>
        </p:txBody>
      </p:sp>
      <p:sp>
        <p:nvSpPr>
          <p:cNvPr id="2" name="テキスト ボックス 1">
            <a:extLst>
              <a:ext uri="{FF2B5EF4-FFF2-40B4-BE49-F238E27FC236}">
                <a16:creationId xmlns:a16="http://schemas.microsoft.com/office/drawing/2014/main" id="{3587564A-F6D3-410E-9F38-4D0AD748BFE1}"/>
              </a:ext>
            </a:extLst>
          </p:cNvPr>
          <p:cNvSpPr txBox="1"/>
          <p:nvPr/>
        </p:nvSpPr>
        <p:spPr>
          <a:xfrm>
            <a:off x="8063015" y="663912"/>
            <a:ext cx="3613799" cy="2631490"/>
          </a:xfrm>
          <a:prstGeom prst="rect">
            <a:avLst/>
          </a:prstGeom>
          <a:noFill/>
        </p:spPr>
        <p:txBody>
          <a:bodyPr wrap="square" rtlCol="0">
            <a:spAutoFit/>
          </a:bodyPr>
          <a:lstStyle/>
          <a:p>
            <a:pPr rtl="0">
              <a:spcBef>
                <a:spcPts val="0"/>
              </a:spcBef>
              <a:spcAft>
                <a:spcPts val="0"/>
              </a:spcAft>
            </a:pPr>
            <a:r>
              <a:rPr lang="ja-JP" altLang="en-US" sz="1200" b="0" i="0" u="none" strike="noStrike" dirty="0">
                <a:solidFill>
                  <a:srgbClr val="000000"/>
                </a:solidFill>
                <a:effectLst/>
                <a:latin typeface="Arial" panose="020B0604020202020204" pitchFamily="34" charset="0"/>
              </a:rPr>
              <a:t>・セミロング</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・彼氏家着て、ご飯作ってほしい、でも自炊できない、彼氏キレる、別れる</a:t>
            </a:r>
            <a:endParaRPr lang="ja-JP" altLang="en-US" sz="1200" b="0" dirty="0">
              <a:effectLst/>
            </a:endParaRPr>
          </a:p>
          <a:p>
            <a:endParaRPr lang="en-US" altLang="ja-JP" sz="10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生活：</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・通勤片道自転車</a:t>
            </a:r>
            <a:r>
              <a:rPr lang="en-US" altLang="ja-JP" sz="1200" b="0" i="0" u="none" strike="noStrike" dirty="0">
                <a:solidFill>
                  <a:srgbClr val="000000"/>
                </a:solidFill>
                <a:effectLst/>
                <a:latin typeface="Arial" panose="020B0604020202020204" pitchFamily="34" charset="0"/>
              </a:rPr>
              <a:t>20</a:t>
            </a:r>
            <a:r>
              <a:rPr lang="ja-JP" altLang="en-US" sz="1200" b="0" i="0" u="none" strike="noStrike" dirty="0">
                <a:solidFill>
                  <a:srgbClr val="000000"/>
                </a:solidFill>
                <a:effectLst/>
                <a:latin typeface="Arial" panose="020B0604020202020204" pitchFamily="34" charset="0"/>
              </a:rPr>
              <a:t>分</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a:t>
            </a:r>
            <a:r>
              <a:rPr lang="en-US" altLang="ja-JP" sz="1200" b="0" i="0" u="none" strike="noStrike" dirty="0">
                <a:solidFill>
                  <a:srgbClr val="000000"/>
                </a:solidFill>
                <a:effectLst/>
                <a:latin typeface="Arial" panose="020B0604020202020204" pitchFamily="34" charset="0"/>
              </a:rPr>
              <a:t>9~17</a:t>
            </a:r>
            <a:r>
              <a:rPr lang="ja-JP" altLang="en-US" sz="1200" b="0" i="0" u="none" strike="noStrike" dirty="0">
                <a:solidFill>
                  <a:srgbClr val="000000"/>
                </a:solidFill>
                <a:effectLst/>
                <a:latin typeface="Arial" panose="020B0604020202020204" pitchFamily="34" charset="0"/>
              </a:rPr>
              <a:t>なのに</a:t>
            </a:r>
            <a:r>
              <a:rPr lang="en-US" altLang="ja-JP" sz="1200" b="0" i="0" u="none" strike="noStrike" dirty="0">
                <a:solidFill>
                  <a:srgbClr val="000000"/>
                </a:solidFill>
                <a:effectLst/>
                <a:latin typeface="Arial" panose="020B0604020202020204" pitchFamily="34" charset="0"/>
              </a:rPr>
              <a:t>20</a:t>
            </a:r>
            <a:r>
              <a:rPr lang="ja-JP" altLang="en-US" sz="1200" b="0" i="0" u="none" strike="noStrike" dirty="0">
                <a:solidFill>
                  <a:srgbClr val="000000"/>
                </a:solidFill>
                <a:effectLst/>
                <a:latin typeface="Arial" panose="020B0604020202020204" pitchFamily="34" charset="0"/>
              </a:rPr>
              <a:t>まで働いている</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・デザインの仕事に追われてほぼ休みなし</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・自炊できない、コンビニおにぎりで済ませちゃう</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・休みは寝てて夜になる</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・趣味は仕事に追われすぎてない</a:t>
            </a:r>
            <a:endParaRPr lang="ja-JP" altLang="en-US" sz="1200" b="0" dirty="0">
              <a:effectLst/>
            </a:endParaRPr>
          </a:p>
          <a:p>
            <a:pPr rtl="0">
              <a:spcBef>
                <a:spcPts val="0"/>
              </a:spcBef>
              <a:spcAft>
                <a:spcPts val="0"/>
              </a:spcAft>
            </a:pPr>
            <a:r>
              <a:rPr lang="ja-JP" altLang="en-US" sz="1200" b="0" i="0" u="none" strike="noStrike" dirty="0">
                <a:solidFill>
                  <a:srgbClr val="000000"/>
                </a:solidFill>
                <a:effectLst/>
                <a:latin typeface="Arial" panose="020B0604020202020204" pitchFamily="34" charset="0"/>
              </a:rPr>
              <a:t>・強いて言えば飲酒</a:t>
            </a:r>
            <a:endParaRPr lang="ja-JP" altLang="en-US" sz="1200" b="0" dirty="0">
              <a:effectLst/>
            </a:endParaRPr>
          </a:p>
          <a:p>
            <a:endParaRPr kumimoji="1" lang="ja-JP" altLang="en-US" sz="1100"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pPr rtl="0">
              <a:spcBef>
                <a:spcPts val="0"/>
              </a:spcBef>
              <a:spcAft>
                <a:spcPts val="0"/>
              </a:spcAft>
            </a:pPr>
            <a:r>
              <a:rPr lang="en-US" altLang="ja-JP" sz="1600" b="0" i="0" u="none" strike="noStrike" dirty="0">
                <a:solidFill>
                  <a:srgbClr val="000000"/>
                </a:solidFill>
                <a:effectLst/>
                <a:latin typeface="Arial" panose="020B0604020202020204" pitchFamily="34" charset="0"/>
              </a:rPr>
              <a:t>【</a:t>
            </a:r>
            <a:r>
              <a:rPr lang="ja-JP" altLang="en-US" sz="1600" b="0" i="0" u="none" strike="noStrike" dirty="0">
                <a:solidFill>
                  <a:srgbClr val="000000"/>
                </a:solidFill>
                <a:effectLst/>
                <a:latin typeface="Arial" panose="020B0604020202020204" pitchFamily="34" charset="0"/>
              </a:rPr>
              <a:t>この人のイメージ</a:t>
            </a:r>
            <a:r>
              <a:rPr lang="en-US" altLang="ja-JP" sz="1600" b="0" i="0" u="none" strike="noStrike" dirty="0">
                <a:solidFill>
                  <a:srgbClr val="000000"/>
                </a:solidFill>
                <a:effectLst/>
                <a:latin typeface="Arial" panose="020B0604020202020204" pitchFamily="34" charset="0"/>
              </a:rPr>
              <a:t>】</a:t>
            </a: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a:t>
            </a:r>
            <a:r>
              <a:rPr lang="en-US" altLang="ja-JP" sz="1600" b="0" i="0" u="none" strike="noStrike" dirty="0">
                <a:solidFill>
                  <a:srgbClr val="000000"/>
                </a:solidFill>
                <a:effectLst/>
                <a:latin typeface="Arial" panose="020B0604020202020204" pitchFamily="34" charset="0"/>
              </a:rPr>
              <a:t>SNS</a:t>
            </a:r>
            <a:r>
              <a:rPr lang="ja-JP" altLang="en-US" sz="1600" b="0" i="0" u="none" strike="noStrike" dirty="0">
                <a:solidFill>
                  <a:srgbClr val="000000"/>
                </a:solidFill>
                <a:effectLst/>
                <a:latin typeface="Arial" panose="020B0604020202020204" pitchFamily="34" charset="0"/>
              </a:rPr>
              <a:t>嫌いじゃなさそう</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・アプリの確認してくれそう</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・携帯依存症ではなさそう</a:t>
            </a:r>
            <a:endParaRPr lang="ja-JP" altLang="en-US" sz="1600" b="0" dirty="0">
              <a:effectLst/>
            </a:endParaRPr>
          </a:p>
          <a:p>
            <a:endParaRPr lang="en-US" altLang="ja-JP" b="0" dirty="0">
              <a:effectLst/>
            </a:endParaRPr>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85E1F-FD2D-4C52-B1E4-993CF5809B2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0A94BBC-CBC4-433F-9577-5F0267A8F74A}"/>
              </a:ext>
            </a:extLst>
          </p:cNvPr>
          <p:cNvSpPr>
            <a:spLocks noGrp="1"/>
          </p:cNvSpPr>
          <p:nvPr>
            <p:ph idx="1"/>
          </p:nvPr>
        </p:nvSpPr>
        <p:spPr/>
        <p:txBody>
          <a:bodyPr/>
          <a:lstStyle/>
          <a:p>
            <a:br>
              <a:rPr lang="ja-JP" altLang="en-US" b="0" dirty="0">
                <a:effectLst/>
              </a:rPr>
            </a:br>
            <a:r>
              <a:rPr lang="en-US" altLang="ja-JP" sz="1600" b="0" dirty="0">
                <a:effectLst/>
              </a:rPr>
              <a:t>【</a:t>
            </a:r>
            <a:r>
              <a:rPr lang="ja-JP" altLang="en-US" sz="1600" b="0" dirty="0">
                <a:effectLst/>
              </a:rPr>
              <a:t>この人にあうアプリ</a:t>
            </a:r>
            <a:r>
              <a:rPr lang="en-US" altLang="ja-JP" sz="1600" b="0" dirty="0">
                <a:effectLst/>
              </a:rPr>
              <a:t>】</a:t>
            </a:r>
          </a:p>
          <a:p>
            <a:endParaRPr lang="en-US" altLang="ja-JP"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・半径</a:t>
            </a:r>
            <a:r>
              <a:rPr lang="en-US" altLang="ja-JP" sz="1600" b="0" i="0" u="none" strike="noStrike" dirty="0">
                <a:solidFill>
                  <a:srgbClr val="000000"/>
                </a:solidFill>
                <a:effectLst/>
                <a:latin typeface="Arial" panose="020B0604020202020204" pitchFamily="34" charset="0"/>
              </a:rPr>
              <a:t>5m</a:t>
            </a:r>
            <a:r>
              <a:rPr lang="ja-JP" altLang="en-US" sz="1600" b="0" i="0" u="none" strike="noStrike" dirty="0">
                <a:solidFill>
                  <a:srgbClr val="000000"/>
                </a:solidFill>
                <a:effectLst/>
                <a:latin typeface="Arial" panose="020B0604020202020204" pitchFamily="34" charset="0"/>
              </a:rPr>
              <a:t>くらいちょっと明るくなるようなアプリ、一歩前進めるくらいのアプリ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・仕事のフォロー</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・キャリアアップ</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・硬すぎない</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・アプリ開いたら微笑めるような楽しいようなものがあれば</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・メンタルヘルスアプリ？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a:t>
            </a:r>
            <a:r>
              <a:rPr lang="en-US" altLang="ja-JP" sz="1600" b="0" i="0" u="none" strike="noStrike" dirty="0">
                <a:solidFill>
                  <a:srgbClr val="000000"/>
                </a:solidFill>
                <a:effectLst/>
                <a:latin typeface="Arial" panose="020B0604020202020204" pitchFamily="34" charset="0"/>
              </a:rPr>
              <a:t>20</a:t>
            </a:r>
            <a:r>
              <a:rPr lang="ja-JP" altLang="en-US" sz="1600" b="0" i="0" u="none" strike="noStrike" dirty="0">
                <a:solidFill>
                  <a:srgbClr val="000000"/>
                </a:solidFill>
                <a:effectLst/>
                <a:latin typeface="Arial" panose="020B0604020202020204" pitchFamily="34" charset="0"/>
              </a:rPr>
              <a:t>代仕事疲れ、このアプリ使うことで何したらいいのか提案するようなアプリ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・転職機能も込みのメンタルヘルス</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・人によって悩みが違う、それに対応させる</a:t>
            </a:r>
            <a:endParaRPr lang="ja-JP" altLang="en-US" sz="1600" b="0" dirty="0">
              <a:effectLst/>
            </a:endParaRPr>
          </a:p>
          <a:p>
            <a:endParaRPr kumimoji="1" lang="ja-JP" altLang="en-US" dirty="0"/>
          </a:p>
        </p:txBody>
      </p:sp>
    </p:spTree>
    <p:extLst>
      <p:ext uri="{BB962C8B-B14F-4D97-AF65-F5344CB8AC3E}">
        <p14:creationId xmlns:p14="http://schemas.microsoft.com/office/powerpoint/2010/main" val="83774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AAF27E-1070-4B03-9FCB-EA0DDE17920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6E22A6-D4C0-4D98-8004-4B66D3B7B74D}"/>
              </a:ext>
            </a:extLst>
          </p:cNvPr>
          <p:cNvSpPr>
            <a:spLocks noGrp="1"/>
          </p:cNvSpPr>
          <p:nvPr>
            <p:ph idx="1"/>
          </p:nvPr>
        </p:nvSpPr>
        <p:spPr>
          <a:xfrm>
            <a:off x="515183" y="1222744"/>
            <a:ext cx="11288887" cy="5199321"/>
          </a:xfrm>
        </p:spPr>
        <p:txBody>
          <a:bodyPr>
            <a:normAutofit/>
          </a:bodyPr>
          <a:lstStyle/>
          <a:p>
            <a:pPr rtl="0">
              <a:spcBef>
                <a:spcPts val="0"/>
              </a:spcBef>
              <a:spcAft>
                <a:spcPts val="0"/>
              </a:spcAft>
            </a:pPr>
            <a:r>
              <a:rPr lang="en-US" altLang="ja-JP" sz="1700" b="0" i="0" u="none" strike="noStrike" dirty="0">
                <a:solidFill>
                  <a:srgbClr val="000000"/>
                </a:solidFill>
                <a:effectLst/>
                <a:latin typeface="Arial" panose="020B0604020202020204" pitchFamily="34" charset="0"/>
              </a:rPr>
              <a:t>【</a:t>
            </a:r>
            <a:r>
              <a:rPr lang="ja-JP" altLang="en-US" sz="1700" b="0" dirty="0">
                <a:effectLst/>
              </a:rPr>
              <a:t>この人にあうアプリ</a:t>
            </a:r>
            <a:r>
              <a:rPr lang="en-US" altLang="ja-JP" sz="1700" b="0" i="0" u="none" strike="noStrike" dirty="0">
                <a:solidFill>
                  <a:srgbClr val="000000"/>
                </a:solidFill>
                <a:effectLst/>
                <a:latin typeface="Arial" panose="020B0604020202020204" pitchFamily="34" charset="0"/>
              </a:rPr>
              <a:t>】</a:t>
            </a:r>
          </a:p>
          <a:p>
            <a:pPr rtl="0">
              <a:spcBef>
                <a:spcPts val="0"/>
              </a:spcBef>
              <a:spcAft>
                <a:spcPts val="0"/>
              </a:spcAft>
            </a:pPr>
            <a:endParaRPr lang="en-US" altLang="ja-JP" sz="17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・相談アプリ</a:t>
            </a:r>
            <a:endParaRPr lang="ja-JP" altLang="en-US" sz="1700" b="0" dirty="0">
              <a:effectLst/>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→それぞれの悩みにあったアプリ</a:t>
            </a:r>
            <a:endParaRPr lang="ja-JP" altLang="en-US" sz="1700" b="0" dirty="0">
              <a:effectLst/>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→最初にアンケート</a:t>
            </a:r>
            <a:endParaRPr lang="en-US" altLang="ja-JP" sz="1700" b="0" i="0" u="none" strike="noStrike" dirty="0">
              <a:solidFill>
                <a:srgbClr val="000000"/>
              </a:solidFill>
              <a:effectLst/>
              <a:latin typeface="Arial" panose="020B0604020202020204" pitchFamily="34" charset="0"/>
            </a:endParaRPr>
          </a:p>
          <a:p>
            <a:pPr rtl="0">
              <a:spcBef>
                <a:spcPts val="0"/>
              </a:spcBef>
              <a:spcAft>
                <a:spcPts val="0"/>
              </a:spcAft>
            </a:pPr>
            <a:endParaRPr lang="en-US" altLang="ja-JP" sz="1700" dirty="0">
              <a:solidFill>
                <a:srgbClr val="000000"/>
              </a:solidFill>
              <a:latin typeface="Arial" panose="020B0604020202020204" pitchFamily="34" charset="0"/>
            </a:endParaRPr>
          </a:p>
          <a:p>
            <a:pPr rtl="0">
              <a:spcBef>
                <a:spcPts val="0"/>
              </a:spcBef>
              <a:spcAft>
                <a:spcPts val="0"/>
              </a:spcAft>
            </a:pPr>
            <a:r>
              <a:rPr lang="ja-JP" altLang="en-US" sz="1700" b="0" dirty="0">
                <a:solidFill>
                  <a:srgbClr val="000000"/>
                </a:solidFill>
                <a:effectLst/>
                <a:latin typeface="Arial" panose="020B0604020202020204" pitchFamily="34" charset="0"/>
              </a:rPr>
              <a:t>・愛とかテーマ</a:t>
            </a:r>
            <a:endParaRPr lang="en-US" altLang="ja-JP" sz="1700" b="0" dirty="0">
              <a:solidFill>
                <a:srgbClr val="000000"/>
              </a:solidFill>
              <a:effectLst/>
              <a:latin typeface="Arial" panose="020B0604020202020204" pitchFamily="34" charset="0"/>
            </a:endParaRPr>
          </a:p>
          <a:p>
            <a:pPr rtl="0">
              <a:spcBef>
                <a:spcPts val="0"/>
              </a:spcBef>
              <a:spcAft>
                <a:spcPts val="0"/>
              </a:spcAft>
            </a:pPr>
            <a:endParaRPr lang="en-US" altLang="ja-JP" sz="1700" b="0" dirty="0">
              <a:solidFill>
                <a:srgbClr val="000000"/>
              </a:solidFill>
              <a:effectLst/>
              <a:latin typeface="Arial" panose="020B0604020202020204" pitchFamily="34" charset="0"/>
            </a:endParaRPr>
          </a:p>
          <a:p>
            <a:pPr rtl="0">
              <a:spcBef>
                <a:spcPts val="0"/>
              </a:spcBef>
              <a:spcAft>
                <a:spcPts val="0"/>
              </a:spcAft>
            </a:pPr>
            <a:r>
              <a:rPr lang="ja-JP" altLang="en-US" sz="1700" dirty="0">
                <a:solidFill>
                  <a:srgbClr val="000000"/>
                </a:solidFill>
                <a:latin typeface="Arial" panose="020B0604020202020204" pitchFamily="34" charset="0"/>
              </a:rPr>
              <a:t>・振られたりしたときのーみたいな感じ</a:t>
            </a:r>
            <a:endParaRPr lang="en-US" altLang="ja-JP" sz="1700" dirty="0">
              <a:solidFill>
                <a:srgbClr val="000000"/>
              </a:solidFill>
              <a:latin typeface="Arial" panose="020B0604020202020204" pitchFamily="34" charset="0"/>
            </a:endParaRPr>
          </a:p>
          <a:p>
            <a:pPr rtl="0">
              <a:spcBef>
                <a:spcPts val="0"/>
              </a:spcBef>
              <a:spcAft>
                <a:spcPts val="0"/>
              </a:spcAft>
            </a:pPr>
            <a:endParaRPr lang="en-US" altLang="ja-JP" sz="1700" dirty="0">
              <a:solidFill>
                <a:srgbClr val="000000"/>
              </a:solidFill>
              <a:latin typeface="Arial" panose="020B0604020202020204" pitchFamily="34" charset="0"/>
            </a:endParaRPr>
          </a:p>
          <a:p>
            <a:pPr rtl="0">
              <a:spcBef>
                <a:spcPts val="0"/>
              </a:spcBef>
              <a:spcAft>
                <a:spcPts val="0"/>
              </a:spcAft>
            </a:pPr>
            <a:r>
              <a:rPr lang="ja-JP" altLang="en-US" sz="1700" b="0" dirty="0">
                <a:solidFill>
                  <a:srgbClr val="000000"/>
                </a:solidFill>
                <a:effectLst/>
                <a:latin typeface="Arial" panose="020B0604020202020204" pitchFamily="34" charset="0"/>
              </a:rPr>
              <a:t>・愚痴はきだしアプリ</a:t>
            </a:r>
            <a:endParaRPr lang="en-US" altLang="ja-JP" sz="1700" b="0" dirty="0">
              <a:solidFill>
                <a:srgbClr val="000000"/>
              </a:solidFill>
              <a:effectLst/>
              <a:latin typeface="Arial" panose="020B0604020202020204" pitchFamily="34" charset="0"/>
            </a:endParaRPr>
          </a:p>
          <a:p>
            <a:pPr rtl="0">
              <a:spcBef>
                <a:spcPts val="0"/>
              </a:spcBef>
              <a:spcAft>
                <a:spcPts val="0"/>
              </a:spcAft>
            </a:pPr>
            <a:endParaRPr lang="en-US" altLang="ja-JP" sz="1700" b="0" dirty="0">
              <a:solidFill>
                <a:srgbClr val="000000"/>
              </a:solidFill>
              <a:effectLst/>
              <a:latin typeface="Arial" panose="020B0604020202020204" pitchFamily="34" charset="0"/>
            </a:endParaRPr>
          </a:p>
          <a:p>
            <a:pPr rtl="0">
              <a:spcBef>
                <a:spcPts val="0"/>
              </a:spcBef>
              <a:spcAft>
                <a:spcPts val="0"/>
              </a:spcAft>
            </a:pPr>
            <a:r>
              <a:rPr lang="ja-JP" altLang="en-US" sz="1700" dirty="0">
                <a:solidFill>
                  <a:srgbClr val="000000"/>
                </a:solidFill>
                <a:latin typeface="Arial" panose="020B0604020202020204" pitchFamily="34" charset="0"/>
              </a:rPr>
              <a:t>・思い思いに愚痴を言えるアプリ</a:t>
            </a:r>
            <a:endParaRPr lang="en-US" altLang="ja-JP" sz="1700" dirty="0">
              <a:solidFill>
                <a:srgbClr val="000000"/>
              </a:solidFill>
              <a:latin typeface="Arial" panose="020B0604020202020204" pitchFamily="34" charset="0"/>
            </a:endParaRPr>
          </a:p>
          <a:p>
            <a:pPr rtl="0">
              <a:spcBef>
                <a:spcPts val="0"/>
              </a:spcBef>
              <a:spcAft>
                <a:spcPts val="0"/>
              </a:spcAft>
            </a:pPr>
            <a:endParaRPr lang="en-US" altLang="ja-JP" sz="1700" dirty="0">
              <a:solidFill>
                <a:srgbClr val="000000"/>
              </a:solidFill>
              <a:latin typeface="Arial" panose="020B0604020202020204" pitchFamily="34" charset="0"/>
            </a:endParaRPr>
          </a:p>
          <a:p>
            <a:pPr rtl="0">
              <a:spcBef>
                <a:spcPts val="0"/>
              </a:spcBef>
              <a:spcAft>
                <a:spcPts val="0"/>
              </a:spcAft>
            </a:pPr>
            <a:endParaRPr lang="en-US" altLang="ja-JP" sz="1700" dirty="0">
              <a:solidFill>
                <a:srgbClr val="000000"/>
              </a:solidFill>
              <a:latin typeface="Arial" panose="020B0604020202020204" pitchFamily="34" charset="0"/>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a:t>
            </a:r>
            <a:r>
              <a:rPr lang="en-US" altLang="ja-JP" sz="1700" b="0" i="0" u="none" strike="noStrike" dirty="0">
                <a:solidFill>
                  <a:srgbClr val="000000"/>
                </a:solidFill>
                <a:effectLst/>
                <a:latin typeface="Arial" panose="020B0604020202020204" pitchFamily="34" charset="0"/>
              </a:rPr>
              <a:t>5,6</a:t>
            </a:r>
            <a:r>
              <a:rPr lang="ja-JP" altLang="en-US" sz="1700" b="0" i="0" u="none" strike="noStrike" dirty="0">
                <a:solidFill>
                  <a:srgbClr val="000000"/>
                </a:solidFill>
                <a:effectLst/>
                <a:latin typeface="Arial" panose="020B0604020202020204" pitchFamily="34" charset="0"/>
              </a:rPr>
              <a:t>コぐちったらおすすめ音楽</a:t>
            </a:r>
            <a:endParaRPr lang="en-US" altLang="ja-JP" sz="17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700" b="0" dirty="0">
              <a:effectLst/>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・ニッチなストレス吐き出しスポット教えてくれる</a:t>
            </a:r>
            <a:endParaRPr lang="en-US" altLang="ja-JP" sz="17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700" b="0" dirty="0">
              <a:effectLst/>
            </a:endParaRPr>
          </a:p>
          <a:p>
            <a:pPr rtl="0">
              <a:spcBef>
                <a:spcPts val="0"/>
              </a:spcBef>
              <a:spcAft>
                <a:spcPts val="0"/>
              </a:spcAft>
            </a:pPr>
            <a:r>
              <a:rPr lang="ja-JP" altLang="en-US" sz="1700" b="0" i="0" u="none" strike="noStrike" dirty="0">
                <a:solidFill>
                  <a:srgbClr val="000000"/>
                </a:solidFill>
                <a:effectLst/>
                <a:latin typeface="Arial" panose="020B0604020202020204" pitchFamily="34" charset="0"/>
              </a:rPr>
              <a:t>・ユーザー間でストレス解消法を集めて、おんなじような人におすすめする</a:t>
            </a:r>
            <a:endParaRPr lang="en-US" altLang="ja-JP" sz="17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700" b="0" dirty="0">
              <a:effectLst/>
            </a:endParaRPr>
          </a:p>
        </p:txBody>
      </p:sp>
    </p:spTree>
    <p:extLst>
      <p:ext uri="{BB962C8B-B14F-4D97-AF65-F5344CB8AC3E}">
        <p14:creationId xmlns:p14="http://schemas.microsoft.com/office/powerpoint/2010/main" val="25054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A3F21-9614-4128-B9EB-AF7390C03E7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F171C27-3E4E-44BE-ACFF-5C965B986396}"/>
              </a:ext>
            </a:extLst>
          </p:cNvPr>
          <p:cNvSpPr>
            <a:spLocks noGrp="1"/>
          </p:cNvSpPr>
          <p:nvPr>
            <p:ph idx="1"/>
          </p:nvPr>
        </p:nvSpPr>
        <p:spPr/>
        <p:txBody>
          <a:bodyPr/>
          <a:lstStyle/>
          <a:p>
            <a:pPr>
              <a:spcBef>
                <a:spcPts val="0"/>
              </a:spcBef>
            </a:pPr>
            <a:r>
              <a:rPr lang="en-US" altLang="ja-JP" sz="1600" b="0" i="0" u="none" strike="noStrike" dirty="0">
                <a:solidFill>
                  <a:srgbClr val="000000"/>
                </a:solidFill>
                <a:effectLst/>
                <a:latin typeface="Arial" panose="020B0604020202020204" pitchFamily="34" charset="0"/>
              </a:rPr>
              <a:t>【</a:t>
            </a:r>
            <a:r>
              <a:rPr lang="ja-JP" altLang="en-US" sz="1600" b="0" dirty="0">
                <a:effectLst/>
              </a:rPr>
              <a:t>この人にあうアプリ</a:t>
            </a:r>
            <a:r>
              <a:rPr lang="en-US" altLang="ja-JP" sz="1600" b="0" i="0" u="none" strike="noStrike" dirty="0">
                <a:solidFill>
                  <a:srgbClr val="000000"/>
                </a:solidFill>
                <a:effectLst/>
                <a:latin typeface="Arial" panose="020B0604020202020204" pitchFamily="34" charset="0"/>
              </a:rPr>
              <a:t>】</a:t>
            </a:r>
          </a:p>
          <a:p>
            <a:pPr rtl="0">
              <a:spcBef>
                <a:spcPts val="0"/>
              </a:spcBef>
              <a:spcAft>
                <a:spcPts val="0"/>
              </a:spcAft>
            </a:pP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・突然やさしくなるみたいな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・喜怒哀楽の怒、哀に絞ったアプリ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・愚痴いっぱい言って、ためたら爆発するゲームみたいな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・ゲーム選べる</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・文字打っただけこうなる、みたいな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・全部ポジティブに変換して返してくるみたいな</a:t>
            </a:r>
            <a:endParaRPr lang="en-US" altLang="ja-JP" sz="16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sz="1600" b="0" dirty="0">
              <a:effectLst/>
            </a:endParaRPr>
          </a:p>
          <a:p>
            <a:pPr rtl="0">
              <a:spcBef>
                <a:spcPts val="0"/>
              </a:spcBef>
              <a:spcAft>
                <a:spcPts val="0"/>
              </a:spcAft>
            </a:pPr>
            <a:r>
              <a:rPr lang="ja-JP" altLang="en-US" sz="1600" b="0" i="0" u="none" strike="noStrike" dirty="0">
                <a:solidFill>
                  <a:srgbClr val="000000"/>
                </a:solidFill>
                <a:effectLst/>
                <a:latin typeface="Arial" panose="020B0604020202020204" pitchFamily="34" charset="0"/>
              </a:rPr>
              <a:t>・爆発するとか、ポジティブ返してくるとか選べたりする</a:t>
            </a:r>
            <a:endParaRPr lang="ja-JP" altLang="en-US" sz="1600" b="0" dirty="0">
              <a:effectLst/>
            </a:endParaRPr>
          </a:p>
          <a:p>
            <a:endParaRPr kumimoji="1" lang="ja-JP" altLang="en-US" dirty="0"/>
          </a:p>
        </p:txBody>
      </p:sp>
    </p:spTree>
    <p:extLst>
      <p:ext uri="{BB962C8B-B14F-4D97-AF65-F5344CB8AC3E}">
        <p14:creationId xmlns:p14="http://schemas.microsoft.com/office/powerpoint/2010/main" val="189371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1222</Words>
  <Application>Microsoft Office PowerPoint</Application>
  <PresentationFormat>ワイド画面</PresentationFormat>
  <Paragraphs>134</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游ゴシック</vt:lpstr>
      <vt:lpstr>Arial</vt:lpstr>
      <vt:lpstr>Office テーマ</vt:lpstr>
      <vt:lpstr>ペルソナ設定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早野真優奈</cp:lastModifiedBy>
  <cp:revision>24</cp:revision>
  <dcterms:created xsi:type="dcterms:W3CDTF">2022-05-26T01:13:26Z</dcterms:created>
  <dcterms:modified xsi:type="dcterms:W3CDTF">2023-06-02T08:31:13Z</dcterms:modified>
</cp:coreProperties>
</file>