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0" d="100"/>
          <a:sy n="80" d="100"/>
        </p:scale>
        <p:origin x="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2023/6/6</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2023/6/6</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2023/6/6</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もともと一人の時間を大切にするタイプ。</a:t>
            </a:r>
            <a:endParaRPr lang="en-US" altLang="ja-JP" dirty="0"/>
          </a:p>
          <a:p>
            <a:r>
              <a:rPr lang="ja-JP" altLang="en-US" dirty="0"/>
              <a:t>外で気を張って社交的にふるまっているのでしっかり者として扱われているが自分一人の時には無気力。</a:t>
            </a:r>
            <a:endParaRPr lang="en-US" altLang="ja-JP" dirty="0"/>
          </a:p>
          <a:p>
            <a:r>
              <a:rPr lang="ja-JP" altLang="en-US" dirty="0"/>
              <a:t>両親の影響で幼少期からプログラミングに触れていたため得意。</a:t>
            </a:r>
            <a:endParaRPr lang="en-US" altLang="ja-JP" dirty="0"/>
          </a:p>
          <a:p>
            <a:r>
              <a:rPr lang="ja-JP" altLang="en-US" dirty="0"/>
              <a:t>仕事で入った企業が大手だが社風が古風で肩身の狭さを感じている。</a:t>
            </a:r>
            <a:endParaRPr lang="en-US" altLang="ja-JP" dirty="0"/>
          </a:p>
          <a:p>
            <a:r>
              <a:rPr lang="ja-JP" altLang="en-US" dirty="0"/>
              <a:t>学生時代のアルバイトは品出しや軽作業が主。</a:t>
            </a:r>
            <a:endParaRPr lang="en-US" altLang="ja-JP" dirty="0"/>
          </a:p>
          <a:p>
            <a:r>
              <a:rPr lang="ja-JP" altLang="en-US" dirty="0"/>
              <a:t>趣味は動画視聴。大学生の時に見ていたチャンネルを今も追いかけている。</a:t>
            </a:r>
            <a:endParaRPr lang="en-US" altLang="ja-JP" dirty="0"/>
          </a:p>
          <a:p>
            <a:r>
              <a:rPr lang="ja-JP" altLang="en-US" dirty="0"/>
              <a:t>週末には缶チューハイを片手に</a:t>
            </a:r>
            <a:r>
              <a:rPr lang="en-US" altLang="ja-JP" dirty="0"/>
              <a:t>YouTube</a:t>
            </a:r>
            <a:r>
              <a:rPr lang="ja-JP" altLang="en-US" dirty="0"/>
              <a:t>を見る。夜型。</a:t>
            </a:r>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en-US" altLang="ja-JP" dirty="0"/>
              <a:t>Name:</a:t>
            </a:r>
            <a:r>
              <a:rPr lang="ja-JP" altLang="en-US" dirty="0"/>
              <a:t>橘　葵</a:t>
            </a:r>
            <a:endParaRPr lang="en-US" altLang="ja-JP" dirty="0"/>
          </a:p>
          <a:p>
            <a:r>
              <a:rPr lang="en-US" altLang="ja-JP" dirty="0"/>
              <a:t>Age: 27~28</a:t>
            </a:r>
          </a:p>
          <a:p>
            <a:r>
              <a:rPr lang="ja-JP" altLang="en-US" dirty="0"/>
              <a:t>職業</a:t>
            </a:r>
            <a:r>
              <a:rPr lang="en-US" altLang="ja-JP" dirty="0"/>
              <a:t>:</a:t>
            </a:r>
            <a:r>
              <a:rPr lang="ja-JP" altLang="en-US" dirty="0"/>
              <a:t>営業職</a:t>
            </a:r>
            <a:r>
              <a:rPr lang="en-US" altLang="ja-JP" dirty="0"/>
              <a:t>(</a:t>
            </a:r>
            <a:r>
              <a:rPr lang="ja-JP" altLang="en-US" dirty="0"/>
              <a:t>大手</a:t>
            </a:r>
            <a:r>
              <a:rPr lang="en-US" altLang="ja-JP" dirty="0"/>
              <a:t>/</a:t>
            </a:r>
            <a:r>
              <a:rPr lang="ja-JP" altLang="en-US" dirty="0"/>
              <a:t>体育会系</a:t>
            </a:r>
            <a:r>
              <a:rPr lang="en-US" altLang="ja-JP" dirty="0"/>
              <a:t>)</a:t>
            </a:r>
          </a:p>
          <a:p>
            <a:r>
              <a:rPr lang="ja-JP" altLang="en-US" dirty="0"/>
              <a:t>収入</a:t>
            </a:r>
            <a:r>
              <a:rPr lang="en-US" altLang="ja-JP" dirty="0"/>
              <a:t>:450~500</a:t>
            </a:r>
            <a:r>
              <a:rPr lang="ja-JP" altLang="en-US" dirty="0"/>
              <a:t>万</a:t>
            </a:r>
            <a:endParaRPr lang="en-US" altLang="ja-JP" dirty="0"/>
          </a:p>
          <a:p>
            <a:r>
              <a:rPr lang="ja-JP" altLang="en-US" dirty="0"/>
              <a:t>学歴</a:t>
            </a:r>
            <a:r>
              <a:rPr lang="en-US" altLang="ja-JP" dirty="0"/>
              <a:t>:</a:t>
            </a:r>
            <a:r>
              <a:rPr lang="ja-JP" altLang="en-US" dirty="0"/>
              <a:t>情報学部卒</a:t>
            </a:r>
            <a:endParaRPr lang="en-US" altLang="ja-JP" dirty="0"/>
          </a:p>
          <a:p>
            <a:r>
              <a:rPr lang="ja-JP" altLang="en-US" dirty="0"/>
              <a:t>出身</a:t>
            </a:r>
            <a:r>
              <a:rPr lang="en-US" altLang="ja-JP" dirty="0"/>
              <a:t>:</a:t>
            </a:r>
            <a:r>
              <a:rPr lang="ja-JP" altLang="en-US" dirty="0"/>
              <a:t>首都圏</a:t>
            </a:r>
            <a:endParaRPr lang="en-US" altLang="ja-JP" dirty="0"/>
          </a:p>
          <a:p>
            <a:r>
              <a:rPr lang="ja-JP" altLang="en-US" dirty="0"/>
              <a:t>家族</a:t>
            </a:r>
            <a:r>
              <a:rPr lang="en-US" altLang="ja-JP" dirty="0"/>
              <a:t>:</a:t>
            </a:r>
            <a:r>
              <a:rPr lang="ja-JP" altLang="en-US" dirty="0"/>
              <a:t>一人っ子、父母</a:t>
            </a:r>
            <a:endParaRPr lang="en-US" altLang="ja-JP" dirty="0"/>
          </a:p>
          <a:p>
            <a:r>
              <a:rPr lang="ja-JP" altLang="en-US" dirty="0"/>
              <a:t>特徴　責任感が強くまじめなタイプ</a:t>
            </a:r>
            <a:endParaRPr lang="en-US" altLang="ja-JP" dirty="0"/>
          </a:p>
          <a:p>
            <a:r>
              <a:rPr lang="ja-JP" altLang="en-US" dirty="0"/>
              <a:t>外面のいい気遣い屋。普段のストレスは酒で解消。中学生以来の付き合いになる友人グループがある。高校の友達とは疎遠。</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ja-JP" altLang="en-US" dirty="0"/>
          </a:p>
        </p:txBody>
      </p:sp>
      <p:pic>
        <p:nvPicPr>
          <p:cNvPr id="11" name="コンテンツ プレースホルダー 10" descr="窓の外にいる女性&#10;&#10;低い精度で自動的に生成された説明">
            <a:extLst>
              <a:ext uri="{FF2B5EF4-FFF2-40B4-BE49-F238E27FC236}">
                <a16:creationId xmlns:a16="http://schemas.microsoft.com/office/drawing/2014/main" id="{FA0EC7DD-D479-47C6-9332-E243A460B01B}"/>
              </a:ext>
            </a:extLst>
          </p:cNvPr>
          <p:cNvPicPr>
            <a:picLocks noGrp="1" noChangeAspect="1"/>
          </p:cNvPicPr>
          <p:nvPr>
            <p:ph idx="15"/>
          </p:nvPr>
        </p:nvPicPr>
        <p:blipFill>
          <a:blip r:embed="rId2">
            <a:extLst>
              <a:ext uri="{28A0092B-C50C-407E-A947-70E740481C1C}">
                <a14:useLocalDpi xmlns:a14="http://schemas.microsoft.com/office/drawing/2010/main" val="0"/>
              </a:ext>
            </a:extLst>
          </a:blip>
          <a:stretch>
            <a:fillRect/>
          </a:stretch>
        </p:blipFill>
        <p:spPr>
          <a:xfrm>
            <a:off x="814370" y="632982"/>
            <a:ext cx="2135308" cy="2412821"/>
          </a:xfrm>
        </p:spPr>
      </p:pic>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normAutofit lnSpcReduction="10000"/>
          </a:bodyPr>
          <a:lstStyle/>
          <a:p>
            <a:r>
              <a:rPr lang="ja-JP" altLang="en-US" dirty="0"/>
              <a:t>欲求</a:t>
            </a:r>
            <a:endParaRPr lang="en-US" altLang="ja-JP" dirty="0"/>
          </a:p>
          <a:p>
            <a:r>
              <a:rPr lang="ja-JP" altLang="en-US" dirty="0"/>
              <a:t>・スパチャを送って名前を呼んでほしい→手軽な承認欲求</a:t>
            </a:r>
            <a:endParaRPr lang="en-US" altLang="ja-JP" dirty="0"/>
          </a:p>
          <a:p>
            <a:r>
              <a:rPr lang="ja-JP" altLang="en-US" dirty="0"/>
              <a:t>・ちょっと冒険がしたいけど踏み出せない</a:t>
            </a:r>
            <a:endParaRPr lang="en-US" altLang="ja-JP" dirty="0"/>
          </a:p>
          <a:p>
            <a:endParaRPr lang="en-US" altLang="ja-JP" dirty="0"/>
          </a:p>
          <a:p>
            <a:r>
              <a:rPr lang="ja-JP" altLang="en-US" dirty="0"/>
              <a:t>不満</a:t>
            </a:r>
            <a:endParaRPr lang="en-US" altLang="ja-JP" dirty="0"/>
          </a:p>
          <a:p>
            <a:r>
              <a:rPr lang="ja-JP" altLang="en-US" dirty="0"/>
              <a:t>・忙しくて休めない</a:t>
            </a:r>
            <a:endParaRPr lang="en-US" altLang="ja-JP" dirty="0"/>
          </a:p>
          <a:p>
            <a:r>
              <a:rPr lang="ja-JP" altLang="en-US" dirty="0"/>
              <a:t>・社訓を読むのをやめたい。</a:t>
            </a:r>
            <a:endParaRPr lang="en-US" altLang="ja-JP" dirty="0"/>
          </a:p>
          <a:p>
            <a:r>
              <a:rPr lang="ja-JP" altLang="en-US" dirty="0"/>
              <a:t>・身の丈以上の役職を任されているのを負担に感じている。</a:t>
            </a:r>
            <a:endParaRPr lang="en-US" altLang="ja-JP" dirty="0"/>
          </a:p>
          <a:p>
            <a:r>
              <a:rPr lang="ja-JP" altLang="en-US" dirty="0"/>
              <a:t>・同僚と深いかかわりができない。</a:t>
            </a:r>
            <a:r>
              <a:rPr lang="en-US" altLang="ja-JP" dirty="0"/>
              <a:t>(</a:t>
            </a:r>
            <a:r>
              <a:rPr lang="ja-JP" altLang="en-US" dirty="0"/>
              <a:t>この間悪意無く食事ハブられた</a:t>
            </a:r>
            <a:r>
              <a:rPr lang="en-US" altLang="ja-JP" dirty="0"/>
              <a:t>)</a:t>
            </a:r>
          </a:p>
          <a:p>
            <a:r>
              <a:rPr lang="ja-JP" altLang="en-US" dirty="0"/>
              <a:t>満足</a:t>
            </a:r>
            <a:endParaRPr lang="en-US" altLang="ja-JP" dirty="0"/>
          </a:p>
          <a:p>
            <a:r>
              <a:rPr lang="ja-JP" altLang="en-US" dirty="0"/>
              <a:t>・スパチャでコメント呼んでもらえると嬉しい。</a:t>
            </a:r>
            <a:endParaRPr lang="en-US" altLang="ja-JP" dirty="0"/>
          </a:p>
          <a:p>
            <a:r>
              <a:rPr lang="ja-JP" altLang="en-US" dirty="0"/>
              <a:t>・おいしいお酒に出会ったとき</a:t>
            </a:r>
            <a:endParaRPr lang="en-US" altLang="ja-JP" dirty="0"/>
          </a:p>
          <a:p>
            <a:endParaRPr lang="ja-JP" altLang="en-US" dirty="0"/>
          </a:p>
        </p:txBody>
      </p:sp>
      <p:sp>
        <p:nvSpPr>
          <p:cNvPr id="16" name="テキスト ボックス 15">
            <a:extLst>
              <a:ext uri="{FF2B5EF4-FFF2-40B4-BE49-F238E27FC236}">
                <a16:creationId xmlns:a16="http://schemas.microsoft.com/office/drawing/2014/main" id="{F4CA2F67-6A37-4996-BB4D-B568BDEC3828}"/>
              </a:ext>
            </a:extLst>
          </p:cNvPr>
          <p:cNvSpPr txBox="1"/>
          <p:nvPr/>
        </p:nvSpPr>
        <p:spPr>
          <a:xfrm>
            <a:off x="8988826" y="3657539"/>
            <a:ext cx="2815243" cy="1569660"/>
          </a:xfrm>
          <a:prstGeom prst="rect">
            <a:avLst/>
          </a:prstGeom>
          <a:noFill/>
        </p:spPr>
        <p:txBody>
          <a:bodyPr wrap="square" rtlCol="0">
            <a:spAutoFit/>
          </a:bodyPr>
          <a:lstStyle/>
          <a:p>
            <a:r>
              <a:rPr kumimoji="1" lang="en-US" altLang="ja-JP" sz="1200" dirty="0"/>
              <a:t>Twitter: rom</a:t>
            </a:r>
          </a:p>
          <a:p>
            <a:r>
              <a:rPr kumimoji="1" lang="en-US" altLang="ja-JP" sz="1200" dirty="0"/>
              <a:t>You tube: </a:t>
            </a:r>
            <a:r>
              <a:rPr kumimoji="1" lang="ja-JP" altLang="en-US" sz="1200" dirty="0"/>
              <a:t>好きな動画だけ見る</a:t>
            </a:r>
            <a:endParaRPr kumimoji="1" lang="en-US" altLang="ja-JP" sz="1200" dirty="0"/>
          </a:p>
          <a:p>
            <a:r>
              <a:rPr lang="en-US" altLang="ja-JP" sz="1200" dirty="0"/>
              <a:t>Face book:</a:t>
            </a:r>
            <a:r>
              <a:rPr lang="ja-JP" altLang="en-US" sz="1200" dirty="0"/>
              <a:t>アカウントのみ</a:t>
            </a:r>
            <a:endParaRPr lang="en-US" altLang="ja-JP" sz="1200" dirty="0"/>
          </a:p>
          <a:p>
            <a:r>
              <a:rPr lang="en-US" altLang="ja-JP" sz="1200" dirty="0"/>
              <a:t>LINE: </a:t>
            </a:r>
            <a:r>
              <a:rPr lang="ja-JP" altLang="en-US" sz="1200" dirty="0"/>
              <a:t>業務連絡にはすぐ返事をする。</a:t>
            </a:r>
            <a:endParaRPr lang="en-US" altLang="ja-JP" sz="1200" dirty="0"/>
          </a:p>
          <a:p>
            <a:r>
              <a:rPr lang="ja-JP" altLang="en-US" sz="1200" dirty="0"/>
              <a:t>友人グループとのつながりはこれ。</a:t>
            </a:r>
            <a:endParaRPr lang="en-US" altLang="ja-JP" sz="1200" dirty="0"/>
          </a:p>
          <a:p>
            <a:r>
              <a:rPr lang="ja-JP" altLang="en-US" sz="1200" dirty="0"/>
              <a:t>ニコニコ動画</a:t>
            </a:r>
            <a:r>
              <a:rPr lang="en-US" altLang="ja-JP" sz="1200" dirty="0"/>
              <a:t>:</a:t>
            </a:r>
            <a:r>
              <a:rPr lang="ja-JP" altLang="en-US" sz="1200" dirty="0"/>
              <a:t>最近ユーザーが減ってさみしい。</a:t>
            </a:r>
            <a:endParaRPr lang="en-US" altLang="ja-JP" sz="1200" dirty="0"/>
          </a:p>
          <a:p>
            <a:endParaRPr lang="en-US" altLang="ja-JP" sz="1200" dirty="0"/>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pic>
        <p:nvPicPr>
          <p:cNvPr id="4" name="コンテンツ プレースホルダー 3" descr="Cgで描かれた女性の顔&#10;&#10;低い精度で自動的に生成された説明">
            <a:extLst>
              <a:ext uri="{FF2B5EF4-FFF2-40B4-BE49-F238E27FC236}">
                <a16:creationId xmlns:a16="http://schemas.microsoft.com/office/drawing/2014/main" id="{976F4B76-5A2C-42B1-83D4-6CC65F3A5F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85" y="1137976"/>
            <a:ext cx="2409825" cy="3152775"/>
          </a:xfrm>
          <a:prstGeom prst="rect">
            <a:avLst/>
          </a:prstGeom>
        </p:spPr>
      </p:pic>
      <p:sp>
        <p:nvSpPr>
          <p:cNvPr id="2" name="テキスト ボックス 1">
            <a:extLst>
              <a:ext uri="{FF2B5EF4-FFF2-40B4-BE49-F238E27FC236}">
                <a16:creationId xmlns:a16="http://schemas.microsoft.com/office/drawing/2014/main" id="{D057DDEE-8FD2-4E07-99B2-66F8FE5B4733}"/>
              </a:ext>
            </a:extLst>
          </p:cNvPr>
          <p:cNvSpPr txBox="1"/>
          <p:nvPr/>
        </p:nvSpPr>
        <p:spPr>
          <a:xfrm>
            <a:off x="3141790" y="1390751"/>
            <a:ext cx="7981672" cy="2585323"/>
          </a:xfrm>
          <a:prstGeom prst="rect">
            <a:avLst/>
          </a:prstGeom>
          <a:noFill/>
        </p:spPr>
        <p:txBody>
          <a:bodyPr wrap="none" rtlCol="0">
            <a:spAutoFit/>
          </a:bodyPr>
          <a:lstStyle/>
          <a:p>
            <a:r>
              <a:rPr kumimoji="1" lang="ja-JP" altLang="en-US" dirty="0"/>
              <a:t>外で人と接しているときの写真。</a:t>
            </a:r>
            <a:endParaRPr kumimoji="1" lang="en-US" altLang="ja-JP" dirty="0"/>
          </a:p>
          <a:p>
            <a:r>
              <a:rPr lang="ja-JP" altLang="en-US" dirty="0"/>
              <a:t>穏やかな笑みをたたえているが内心帰りたいと思っている。</a:t>
            </a:r>
            <a:endParaRPr lang="en-US" altLang="ja-JP" dirty="0"/>
          </a:p>
          <a:p>
            <a:endParaRPr kumimoji="1" lang="en-US" altLang="ja-JP" dirty="0"/>
          </a:p>
          <a:p>
            <a:endParaRPr lang="en-US" altLang="ja-JP" dirty="0"/>
          </a:p>
          <a:p>
            <a:r>
              <a:rPr kumimoji="1" lang="ja-JP" altLang="en-US" dirty="0"/>
              <a:t>暗め、控えめで外面が良い</a:t>
            </a:r>
            <a:endParaRPr kumimoji="1" lang="en-US" altLang="ja-JP" dirty="0"/>
          </a:p>
          <a:p>
            <a:r>
              <a:rPr kumimoji="1" lang="ja-JP" altLang="en-US" dirty="0"/>
              <a:t>体育会系大手勤務営業職→自信を持ちたい</a:t>
            </a:r>
            <a:r>
              <a:rPr kumimoji="1" lang="en-US" altLang="ja-JP" dirty="0"/>
              <a:t>(</a:t>
            </a:r>
            <a:r>
              <a:rPr kumimoji="1" lang="ja-JP" altLang="en-US" dirty="0"/>
              <a:t>本来の自分と仕事の自分の乖離</a:t>
            </a:r>
            <a:r>
              <a:rPr kumimoji="1" lang="en-US" altLang="ja-JP" dirty="0"/>
              <a:t>)</a:t>
            </a:r>
          </a:p>
          <a:p>
            <a:r>
              <a:rPr lang="ja-JP" altLang="en-US" dirty="0"/>
              <a:t>仕事はマメ、タスク管理〇</a:t>
            </a:r>
            <a:endParaRPr kumimoji="1" lang="en-US" altLang="ja-JP" dirty="0"/>
          </a:p>
          <a:p>
            <a:r>
              <a:rPr lang="ja-JP" altLang="en-US" dirty="0"/>
              <a:t>私生活はマメではない→日記は書かない</a:t>
            </a:r>
            <a:endParaRPr lang="en-US" altLang="ja-JP" dirty="0"/>
          </a:p>
          <a:p>
            <a:r>
              <a:rPr kumimoji="1" lang="ja-JP" altLang="en-US" dirty="0"/>
              <a:t>飲み会の幹事を任されがち</a:t>
            </a:r>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956</Words>
  <Application>Microsoft Office PowerPoint</Application>
  <PresentationFormat>ワイド画面</PresentationFormat>
  <Paragraphs>67</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伊藤真央</cp:lastModifiedBy>
  <cp:revision>22</cp:revision>
  <dcterms:created xsi:type="dcterms:W3CDTF">2022-05-26T01:13:26Z</dcterms:created>
  <dcterms:modified xsi:type="dcterms:W3CDTF">2023-06-06T06:38:13Z</dcterms:modified>
</cp:coreProperties>
</file>