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7" r:id="rId2"/>
    <p:sldId id="256" r:id="rId3"/>
    <p:sldId id="257" r:id="rId4"/>
    <p:sldId id="268" r:id="rId5"/>
    <p:sldId id="266" r:id="rId6"/>
    <p:sldId id="270" r:id="rId7"/>
    <p:sldId id="272" r:id="rId8"/>
    <p:sldId id="273" r:id="rId9"/>
    <p:sldId id="274" r:id="rId10"/>
    <p:sldId id="275" r:id="rId11"/>
    <p:sldId id="271" r:id="rId12"/>
    <p:sldId id="263" r:id="rId13"/>
    <p:sldId id="276" r:id="rId14"/>
    <p:sldId id="277" r:id="rId15"/>
    <p:sldId id="278" r:id="rId16"/>
    <p:sldId id="269"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0DE"/>
    <a:srgbClr val="FFE8CD"/>
    <a:srgbClr val="DF4A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0" autoAdjust="0"/>
    <p:restoredTop sz="93593" autoAdjust="0"/>
  </p:normalViewPr>
  <p:slideViewPr>
    <p:cSldViewPr snapToGrid="0">
      <p:cViewPr varScale="1">
        <p:scale>
          <a:sx n="60" d="100"/>
          <a:sy n="60" d="100"/>
        </p:scale>
        <p:origin x="9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6AACC-78EB-419D-BE13-EB75183C9D20}" type="datetimeFigureOut">
              <a:rPr kumimoji="1" lang="ja-JP" altLang="en-US" smtClean="0"/>
              <a:t>2023/6/29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0FF19-0B51-4143-A2C5-21987E9CA42E}" type="slidenum">
              <a:rPr kumimoji="1" lang="ja-JP" altLang="en-US" smtClean="0"/>
              <a:t>‹#›</a:t>
            </a:fld>
            <a:endParaRPr kumimoji="1" lang="ja-JP" altLang="en-US"/>
          </a:p>
        </p:txBody>
      </p:sp>
    </p:spTree>
    <p:extLst>
      <p:ext uri="{BB962C8B-B14F-4D97-AF65-F5344CB8AC3E}">
        <p14:creationId xmlns:p14="http://schemas.microsoft.com/office/powerpoint/2010/main" val="41960961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A20FF19-0B51-4143-A2C5-21987E9CA42E}" type="slidenum">
              <a:rPr kumimoji="1" lang="ja-JP" altLang="en-US" smtClean="0"/>
              <a:t>3</a:t>
            </a:fld>
            <a:endParaRPr kumimoji="1" lang="ja-JP" altLang="en-US"/>
          </a:p>
        </p:txBody>
      </p:sp>
    </p:spTree>
    <p:extLst>
      <p:ext uri="{BB962C8B-B14F-4D97-AF65-F5344CB8AC3E}">
        <p14:creationId xmlns:p14="http://schemas.microsoft.com/office/powerpoint/2010/main" val="317057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各自</a:t>
            </a:r>
          </a:p>
        </p:txBody>
      </p:sp>
      <p:sp>
        <p:nvSpPr>
          <p:cNvPr id="4" name="スライド番号プレースホルダー 3"/>
          <p:cNvSpPr>
            <a:spLocks noGrp="1"/>
          </p:cNvSpPr>
          <p:nvPr>
            <p:ph type="sldNum" sz="quarter" idx="5"/>
          </p:nvPr>
        </p:nvSpPr>
        <p:spPr/>
        <p:txBody>
          <a:bodyPr/>
          <a:lstStyle/>
          <a:p>
            <a:fld id="{FA20FF19-0B51-4143-A2C5-21987E9CA42E}" type="slidenum">
              <a:rPr kumimoji="1" lang="ja-JP" altLang="en-US" smtClean="0"/>
              <a:t>12</a:t>
            </a:fld>
            <a:endParaRPr kumimoji="1" lang="ja-JP" altLang="en-US"/>
          </a:p>
        </p:txBody>
      </p:sp>
    </p:spTree>
    <p:extLst>
      <p:ext uri="{BB962C8B-B14F-4D97-AF65-F5344CB8AC3E}">
        <p14:creationId xmlns:p14="http://schemas.microsoft.com/office/powerpoint/2010/main" val="4214246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各自</a:t>
            </a:r>
          </a:p>
        </p:txBody>
      </p:sp>
      <p:sp>
        <p:nvSpPr>
          <p:cNvPr id="4" name="スライド番号プレースホルダー 3"/>
          <p:cNvSpPr>
            <a:spLocks noGrp="1"/>
          </p:cNvSpPr>
          <p:nvPr>
            <p:ph type="sldNum" sz="quarter" idx="5"/>
          </p:nvPr>
        </p:nvSpPr>
        <p:spPr/>
        <p:txBody>
          <a:bodyPr/>
          <a:lstStyle/>
          <a:p>
            <a:fld id="{FA20FF19-0B51-4143-A2C5-21987E9CA42E}" type="slidenum">
              <a:rPr kumimoji="1" lang="ja-JP" altLang="en-US" smtClean="0"/>
              <a:t>13</a:t>
            </a:fld>
            <a:endParaRPr kumimoji="1" lang="ja-JP" altLang="en-US"/>
          </a:p>
        </p:txBody>
      </p:sp>
    </p:spTree>
    <p:extLst>
      <p:ext uri="{BB962C8B-B14F-4D97-AF65-F5344CB8AC3E}">
        <p14:creationId xmlns:p14="http://schemas.microsoft.com/office/powerpoint/2010/main" val="848581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各自</a:t>
            </a:r>
          </a:p>
        </p:txBody>
      </p:sp>
      <p:sp>
        <p:nvSpPr>
          <p:cNvPr id="4" name="スライド番号プレースホルダー 3"/>
          <p:cNvSpPr>
            <a:spLocks noGrp="1"/>
          </p:cNvSpPr>
          <p:nvPr>
            <p:ph type="sldNum" sz="quarter" idx="5"/>
          </p:nvPr>
        </p:nvSpPr>
        <p:spPr/>
        <p:txBody>
          <a:bodyPr/>
          <a:lstStyle/>
          <a:p>
            <a:fld id="{FA20FF19-0B51-4143-A2C5-21987E9CA42E}" type="slidenum">
              <a:rPr kumimoji="1" lang="ja-JP" altLang="en-US" smtClean="0"/>
              <a:t>14</a:t>
            </a:fld>
            <a:endParaRPr kumimoji="1" lang="ja-JP" altLang="en-US"/>
          </a:p>
        </p:txBody>
      </p:sp>
    </p:spTree>
    <p:extLst>
      <p:ext uri="{BB962C8B-B14F-4D97-AF65-F5344CB8AC3E}">
        <p14:creationId xmlns:p14="http://schemas.microsoft.com/office/powerpoint/2010/main" val="1816182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各自</a:t>
            </a:r>
          </a:p>
        </p:txBody>
      </p:sp>
      <p:sp>
        <p:nvSpPr>
          <p:cNvPr id="4" name="スライド番号プレースホルダー 3"/>
          <p:cNvSpPr>
            <a:spLocks noGrp="1"/>
          </p:cNvSpPr>
          <p:nvPr>
            <p:ph type="sldNum" sz="quarter" idx="5"/>
          </p:nvPr>
        </p:nvSpPr>
        <p:spPr/>
        <p:txBody>
          <a:bodyPr/>
          <a:lstStyle/>
          <a:p>
            <a:fld id="{FA20FF19-0B51-4143-A2C5-21987E9CA42E}" type="slidenum">
              <a:rPr kumimoji="1" lang="ja-JP" altLang="en-US" smtClean="0"/>
              <a:t>15</a:t>
            </a:fld>
            <a:endParaRPr kumimoji="1" lang="ja-JP" altLang="en-US"/>
          </a:p>
        </p:txBody>
      </p:sp>
    </p:spTree>
    <p:extLst>
      <p:ext uri="{BB962C8B-B14F-4D97-AF65-F5344CB8AC3E}">
        <p14:creationId xmlns:p14="http://schemas.microsoft.com/office/powerpoint/2010/main" val="873357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各自</a:t>
            </a:r>
          </a:p>
        </p:txBody>
      </p:sp>
      <p:sp>
        <p:nvSpPr>
          <p:cNvPr id="4" name="スライド番号プレースホルダー 3"/>
          <p:cNvSpPr>
            <a:spLocks noGrp="1"/>
          </p:cNvSpPr>
          <p:nvPr>
            <p:ph type="sldNum" sz="quarter" idx="5"/>
          </p:nvPr>
        </p:nvSpPr>
        <p:spPr/>
        <p:txBody>
          <a:bodyPr/>
          <a:lstStyle/>
          <a:p>
            <a:fld id="{FA20FF19-0B51-4143-A2C5-21987E9CA42E}" type="slidenum">
              <a:rPr kumimoji="1" lang="ja-JP" altLang="en-US" smtClean="0"/>
              <a:t>16</a:t>
            </a:fld>
            <a:endParaRPr kumimoji="1" lang="ja-JP" altLang="en-US"/>
          </a:p>
        </p:txBody>
      </p:sp>
    </p:spTree>
    <p:extLst>
      <p:ext uri="{BB962C8B-B14F-4D97-AF65-F5344CB8AC3E}">
        <p14:creationId xmlns:p14="http://schemas.microsoft.com/office/powerpoint/2010/main" val="222121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A20FF19-0B51-4143-A2C5-21987E9CA42E}" type="slidenum">
              <a:rPr kumimoji="1" lang="ja-JP" altLang="en-US" smtClean="0"/>
              <a:t>4</a:t>
            </a:fld>
            <a:endParaRPr kumimoji="1" lang="ja-JP" altLang="en-US"/>
          </a:p>
        </p:txBody>
      </p:sp>
    </p:spTree>
    <p:extLst>
      <p:ext uri="{BB962C8B-B14F-4D97-AF65-F5344CB8AC3E}">
        <p14:creationId xmlns:p14="http://schemas.microsoft.com/office/powerpoint/2010/main" val="142366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A20FF19-0B51-4143-A2C5-21987E9CA42E}" type="slidenum">
              <a:rPr kumimoji="1" lang="ja-JP" altLang="en-US" smtClean="0"/>
              <a:t>5</a:t>
            </a:fld>
            <a:endParaRPr kumimoji="1" lang="ja-JP" altLang="en-US"/>
          </a:p>
        </p:txBody>
      </p:sp>
    </p:spTree>
    <p:extLst>
      <p:ext uri="{BB962C8B-B14F-4D97-AF65-F5344CB8AC3E}">
        <p14:creationId xmlns:p14="http://schemas.microsoft.com/office/powerpoint/2010/main" val="297418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A20FF19-0B51-4143-A2C5-21987E9CA42E}" type="slidenum">
              <a:rPr kumimoji="1" lang="ja-JP" altLang="en-US" smtClean="0"/>
              <a:t>6</a:t>
            </a:fld>
            <a:endParaRPr kumimoji="1" lang="ja-JP" altLang="en-US"/>
          </a:p>
        </p:txBody>
      </p:sp>
    </p:spTree>
    <p:extLst>
      <p:ext uri="{BB962C8B-B14F-4D97-AF65-F5344CB8AC3E}">
        <p14:creationId xmlns:p14="http://schemas.microsoft.com/office/powerpoint/2010/main" val="1844355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A20FF19-0B51-4143-A2C5-21987E9CA42E}" type="slidenum">
              <a:rPr kumimoji="1" lang="ja-JP" altLang="en-US" smtClean="0"/>
              <a:t>7</a:t>
            </a:fld>
            <a:endParaRPr kumimoji="1" lang="ja-JP" altLang="en-US"/>
          </a:p>
        </p:txBody>
      </p:sp>
    </p:spTree>
    <p:extLst>
      <p:ext uri="{BB962C8B-B14F-4D97-AF65-F5344CB8AC3E}">
        <p14:creationId xmlns:p14="http://schemas.microsoft.com/office/powerpoint/2010/main" val="1504004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A20FF19-0B51-4143-A2C5-21987E9CA42E}" type="slidenum">
              <a:rPr kumimoji="1" lang="ja-JP" altLang="en-US" smtClean="0"/>
              <a:t>8</a:t>
            </a:fld>
            <a:endParaRPr kumimoji="1" lang="ja-JP" altLang="en-US"/>
          </a:p>
        </p:txBody>
      </p:sp>
    </p:spTree>
    <p:extLst>
      <p:ext uri="{BB962C8B-B14F-4D97-AF65-F5344CB8AC3E}">
        <p14:creationId xmlns:p14="http://schemas.microsoft.com/office/powerpoint/2010/main" val="692455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A20FF19-0B51-4143-A2C5-21987E9CA42E}" type="slidenum">
              <a:rPr kumimoji="1" lang="ja-JP" altLang="en-US" smtClean="0"/>
              <a:t>9</a:t>
            </a:fld>
            <a:endParaRPr kumimoji="1" lang="ja-JP" altLang="en-US"/>
          </a:p>
        </p:txBody>
      </p:sp>
    </p:spTree>
    <p:extLst>
      <p:ext uri="{BB962C8B-B14F-4D97-AF65-F5344CB8AC3E}">
        <p14:creationId xmlns:p14="http://schemas.microsoft.com/office/powerpoint/2010/main" val="928481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A20FF19-0B51-4143-A2C5-21987E9CA42E}" type="slidenum">
              <a:rPr kumimoji="1" lang="ja-JP" altLang="en-US" smtClean="0"/>
              <a:t>10</a:t>
            </a:fld>
            <a:endParaRPr kumimoji="1" lang="ja-JP" altLang="en-US"/>
          </a:p>
        </p:txBody>
      </p:sp>
    </p:spTree>
    <p:extLst>
      <p:ext uri="{BB962C8B-B14F-4D97-AF65-F5344CB8AC3E}">
        <p14:creationId xmlns:p14="http://schemas.microsoft.com/office/powerpoint/2010/main" val="3527142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各自</a:t>
            </a:r>
          </a:p>
        </p:txBody>
      </p:sp>
      <p:sp>
        <p:nvSpPr>
          <p:cNvPr id="4" name="スライド番号プレースホルダー 3"/>
          <p:cNvSpPr>
            <a:spLocks noGrp="1"/>
          </p:cNvSpPr>
          <p:nvPr>
            <p:ph type="sldNum" sz="quarter" idx="5"/>
          </p:nvPr>
        </p:nvSpPr>
        <p:spPr/>
        <p:txBody>
          <a:bodyPr/>
          <a:lstStyle/>
          <a:p>
            <a:fld id="{FA20FF19-0B51-4143-A2C5-21987E9CA42E}" type="slidenum">
              <a:rPr kumimoji="1" lang="ja-JP" altLang="en-US" smtClean="0"/>
              <a:t>11</a:t>
            </a:fld>
            <a:endParaRPr kumimoji="1" lang="ja-JP" altLang="en-US"/>
          </a:p>
        </p:txBody>
      </p:sp>
    </p:spTree>
    <p:extLst>
      <p:ext uri="{BB962C8B-B14F-4D97-AF65-F5344CB8AC3E}">
        <p14:creationId xmlns:p14="http://schemas.microsoft.com/office/powerpoint/2010/main" val="1850087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6C03EC-F23C-448D-ACFA-C9825B9B9A1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F6CBC6F-7D04-4B74-B06F-ADBB974559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CB28369-2665-4602-A3D9-6343CA78C4EF}"/>
              </a:ext>
            </a:extLst>
          </p:cNvPr>
          <p:cNvSpPr>
            <a:spLocks noGrp="1"/>
          </p:cNvSpPr>
          <p:nvPr>
            <p:ph type="dt" sz="half" idx="10"/>
          </p:nvPr>
        </p:nvSpPr>
        <p:spPr/>
        <p:txBody>
          <a:bodyPr/>
          <a:lstStyle/>
          <a:p>
            <a:fld id="{EBA07220-27DC-4B70-83B9-5C0E3AE00D0C}"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6682446B-E534-46F4-A234-A2FB513544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D755BD-5D2F-454B-B207-09C870F310CA}"/>
              </a:ext>
            </a:extLst>
          </p:cNvPr>
          <p:cNvSpPr>
            <a:spLocks noGrp="1"/>
          </p:cNvSpPr>
          <p:nvPr>
            <p:ph type="sldNum" sz="quarter" idx="12"/>
          </p:nvPr>
        </p:nvSpPr>
        <p:spPr/>
        <p:txBody>
          <a:bodyPr/>
          <a:lstStyle/>
          <a:p>
            <a:fld id="{635DFF6E-F9CB-4B27-BC0B-0242C7C7150E}" type="slidenum">
              <a:rPr kumimoji="1" lang="ja-JP" altLang="en-US" smtClean="0"/>
              <a:t>‹#›</a:t>
            </a:fld>
            <a:endParaRPr kumimoji="1" lang="ja-JP" altLang="en-US"/>
          </a:p>
        </p:txBody>
      </p:sp>
    </p:spTree>
    <p:extLst>
      <p:ext uri="{BB962C8B-B14F-4D97-AF65-F5344CB8AC3E}">
        <p14:creationId xmlns:p14="http://schemas.microsoft.com/office/powerpoint/2010/main" val="1180861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07A60-4665-4EBF-9902-2E607EBCD76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C7D6A2C-57AA-40F9-824A-25165DAE09A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17DBB6-D123-4415-AF2D-7E8C5FA3ABF6}"/>
              </a:ext>
            </a:extLst>
          </p:cNvPr>
          <p:cNvSpPr>
            <a:spLocks noGrp="1"/>
          </p:cNvSpPr>
          <p:nvPr>
            <p:ph type="dt" sz="half" idx="10"/>
          </p:nvPr>
        </p:nvSpPr>
        <p:spPr/>
        <p:txBody>
          <a:bodyPr/>
          <a:lstStyle/>
          <a:p>
            <a:fld id="{EBA07220-27DC-4B70-83B9-5C0E3AE00D0C}"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D7E283D9-91F2-4F1E-9225-F33E74A5BC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602F8F-0630-4227-994F-9C32293C0EBF}"/>
              </a:ext>
            </a:extLst>
          </p:cNvPr>
          <p:cNvSpPr>
            <a:spLocks noGrp="1"/>
          </p:cNvSpPr>
          <p:nvPr>
            <p:ph type="sldNum" sz="quarter" idx="12"/>
          </p:nvPr>
        </p:nvSpPr>
        <p:spPr/>
        <p:txBody>
          <a:bodyPr/>
          <a:lstStyle/>
          <a:p>
            <a:fld id="{635DFF6E-F9CB-4B27-BC0B-0242C7C7150E}" type="slidenum">
              <a:rPr kumimoji="1" lang="ja-JP" altLang="en-US" smtClean="0"/>
              <a:t>‹#›</a:t>
            </a:fld>
            <a:endParaRPr kumimoji="1" lang="ja-JP" altLang="en-US"/>
          </a:p>
        </p:txBody>
      </p:sp>
    </p:spTree>
    <p:extLst>
      <p:ext uri="{BB962C8B-B14F-4D97-AF65-F5344CB8AC3E}">
        <p14:creationId xmlns:p14="http://schemas.microsoft.com/office/powerpoint/2010/main" val="105820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B25BF59-3CC1-4A43-801C-C3148F8EEE8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5DB3DEB-3DB8-4B81-92FC-835E4658A30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094B842-BF70-42B3-89DC-7FADE2470FF3}"/>
              </a:ext>
            </a:extLst>
          </p:cNvPr>
          <p:cNvSpPr>
            <a:spLocks noGrp="1"/>
          </p:cNvSpPr>
          <p:nvPr>
            <p:ph type="dt" sz="half" idx="10"/>
          </p:nvPr>
        </p:nvSpPr>
        <p:spPr/>
        <p:txBody>
          <a:bodyPr/>
          <a:lstStyle/>
          <a:p>
            <a:fld id="{EBA07220-27DC-4B70-83B9-5C0E3AE00D0C}"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6207B280-94A8-4EFF-8DBD-8ADD1872D8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DD510F-3CD5-4EFF-86DF-3EEB505BD7DA}"/>
              </a:ext>
            </a:extLst>
          </p:cNvPr>
          <p:cNvSpPr>
            <a:spLocks noGrp="1"/>
          </p:cNvSpPr>
          <p:nvPr>
            <p:ph type="sldNum" sz="quarter" idx="12"/>
          </p:nvPr>
        </p:nvSpPr>
        <p:spPr/>
        <p:txBody>
          <a:bodyPr/>
          <a:lstStyle/>
          <a:p>
            <a:fld id="{635DFF6E-F9CB-4B27-BC0B-0242C7C7150E}" type="slidenum">
              <a:rPr kumimoji="1" lang="ja-JP" altLang="en-US" smtClean="0"/>
              <a:t>‹#›</a:t>
            </a:fld>
            <a:endParaRPr kumimoji="1" lang="ja-JP" altLang="en-US"/>
          </a:p>
        </p:txBody>
      </p:sp>
    </p:spTree>
    <p:extLst>
      <p:ext uri="{BB962C8B-B14F-4D97-AF65-F5344CB8AC3E}">
        <p14:creationId xmlns:p14="http://schemas.microsoft.com/office/powerpoint/2010/main" val="1881004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BCC7C8-9477-499D-B6F0-28B59549F7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12741C-B8BC-4449-82A8-83DF39CC65C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FDADF-901E-4EA9-B6E8-CF9BBB5A601B}"/>
              </a:ext>
            </a:extLst>
          </p:cNvPr>
          <p:cNvSpPr>
            <a:spLocks noGrp="1"/>
          </p:cNvSpPr>
          <p:nvPr>
            <p:ph type="dt" sz="half" idx="10"/>
          </p:nvPr>
        </p:nvSpPr>
        <p:spPr/>
        <p:txBody>
          <a:bodyPr/>
          <a:lstStyle/>
          <a:p>
            <a:fld id="{EBA07220-27DC-4B70-83B9-5C0E3AE00D0C}"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BE90AE88-4E64-4FFE-9AFE-A019A56DD4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8159D7-23A2-45AC-BBC0-F843B41BBF82}"/>
              </a:ext>
            </a:extLst>
          </p:cNvPr>
          <p:cNvSpPr>
            <a:spLocks noGrp="1"/>
          </p:cNvSpPr>
          <p:nvPr>
            <p:ph type="sldNum" sz="quarter" idx="12"/>
          </p:nvPr>
        </p:nvSpPr>
        <p:spPr/>
        <p:txBody>
          <a:bodyPr/>
          <a:lstStyle/>
          <a:p>
            <a:fld id="{635DFF6E-F9CB-4B27-BC0B-0242C7C7150E}" type="slidenum">
              <a:rPr kumimoji="1" lang="ja-JP" altLang="en-US" smtClean="0"/>
              <a:t>‹#›</a:t>
            </a:fld>
            <a:endParaRPr kumimoji="1" lang="ja-JP" altLang="en-US"/>
          </a:p>
        </p:txBody>
      </p:sp>
    </p:spTree>
    <p:extLst>
      <p:ext uri="{BB962C8B-B14F-4D97-AF65-F5344CB8AC3E}">
        <p14:creationId xmlns:p14="http://schemas.microsoft.com/office/powerpoint/2010/main" val="293001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AF18B-F311-4590-BF0E-03364A86E15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4B050A-7919-4E8C-9661-C06645B420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5D36652-9842-4531-A37A-F3B1E9ECA903}"/>
              </a:ext>
            </a:extLst>
          </p:cNvPr>
          <p:cNvSpPr>
            <a:spLocks noGrp="1"/>
          </p:cNvSpPr>
          <p:nvPr>
            <p:ph type="dt" sz="half" idx="10"/>
          </p:nvPr>
        </p:nvSpPr>
        <p:spPr/>
        <p:txBody>
          <a:bodyPr/>
          <a:lstStyle/>
          <a:p>
            <a:fld id="{EBA07220-27DC-4B70-83B9-5C0E3AE00D0C}"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68A9BA7E-1750-4E91-AF74-E08502EAA2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8EAEE3-0773-462C-8C7A-06DB0E2EEA24}"/>
              </a:ext>
            </a:extLst>
          </p:cNvPr>
          <p:cNvSpPr>
            <a:spLocks noGrp="1"/>
          </p:cNvSpPr>
          <p:nvPr>
            <p:ph type="sldNum" sz="quarter" idx="12"/>
          </p:nvPr>
        </p:nvSpPr>
        <p:spPr/>
        <p:txBody>
          <a:bodyPr/>
          <a:lstStyle/>
          <a:p>
            <a:fld id="{635DFF6E-F9CB-4B27-BC0B-0242C7C7150E}" type="slidenum">
              <a:rPr kumimoji="1" lang="ja-JP" altLang="en-US" smtClean="0"/>
              <a:t>‹#›</a:t>
            </a:fld>
            <a:endParaRPr kumimoji="1" lang="ja-JP" altLang="en-US"/>
          </a:p>
        </p:txBody>
      </p:sp>
    </p:spTree>
    <p:extLst>
      <p:ext uri="{BB962C8B-B14F-4D97-AF65-F5344CB8AC3E}">
        <p14:creationId xmlns:p14="http://schemas.microsoft.com/office/powerpoint/2010/main" val="181977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5DAFF-C356-4AD9-84F5-825BB7B38D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B1DFA2-B6F8-4905-A751-D8235A2A85F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5387385-6DAC-417E-9C3C-D1B2161D3F7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2C1C702-7721-4A57-AF50-504BEE2955B5}"/>
              </a:ext>
            </a:extLst>
          </p:cNvPr>
          <p:cNvSpPr>
            <a:spLocks noGrp="1"/>
          </p:cNvSpPr>
          <p:nvPr>
            <p:ph type="dt" sz="half" idx="10"/>
          </p:nvPr>
        </p:nvSpPr>
        <p:spPr/>
        <p:txBody>
          <a:bodyPr/>
          <a:lstStyle/>
          <a:p>
            <a:fld id="{EBA07220-27DC-4B70-83B9-5C0E3AE00D0C}"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900265E7-0248-4E0E-AAA6-BAFDFF4BB68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3260737-8443-42FA-9F2F-31A7E5EE4736}"/>
              </a:ext>
            </a:extLst>
          </p:cNvPr>
          <p:cNvSpPr>
            <a:spLocks noGrp="1"/>
          </p:cNvSpPr>
          <p:nvPr>
            <p:ph type="sldNum" sz="quarter" idx="12"/>
          </p:nvPr>
        </p:nvSpPr>
        <p:spPr/>
        <p:txBody>
          <a:bodyPr/>
          <a:lstStyle/>
          <a:p>
            <a:fld id="{635DFF6E-F9CB-4B27-BC0B-0242C7C7150E}" type="slidenum">
              <a:rPr kumimoji="1" lang="ja-JP" altLang="en-US" smtClean="0"/>
              <a:t>‹#›</a:t>
            </a:fld>
            <a:endParaRPr kumimoji="1" lang="ja-JP" altLang="en-US"/>
          </a:p>
        </p:txBody>
      </p:sp>
    </p:spTree>
    <p:extLst>
      <p:ext uri="{BB962C8B-B14F-4D97-AF65-F5344CB8AC3E}">
        <p14:creationId xmlns:p14="http://schemas.microsoft.com/office/powerpoint/2010/main" val="1744333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2FF9F-EA90-4D48-941E-B5003CA030D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E9453E-7FAF-4425-8C73-8F7D17058E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F45AEE5-2D92-48D2-88BC-CD63909A680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0170FD6-AAC8-43C5-8052-D99D7B0B8B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B209DA7-4CB8-4866-B994-7A361522756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6BE6411-497D-415B-8E24-FEB19E356FEC}"/>
              </a:ext>
            </a:extLst>
          </p:cNvPr>
          <p:cNvSpPr>
            <a:spLocks noGrp="1"/>
          </p:cNvSpPr>
          <p:nvPr>
            <p:ph type="dt" sz="half" idx="10"/>
          </p:nvPr>
        </p:nvSpPr>
        <p:spPr/>
        <p:txBody>
          <a:bodyPr/>
          <a:lstStyle/>
          <a:p>
            <a:fld id="{EBA07220-27DC-4B70-83B9-5C0E3AE00D0C}" type="datetimeFigureOut">
              <a:rPr kumimoji="1" lang="ja-JP" altLang="en-US" smtClean="0"/>
              <a:t>2023/6/29</a:t>
            </a:fld>
            <a:endParaRPr kumimoji="1" lang="ja-JP" altLang="en-US"/>
          </a:p>
        </p:txBody>
      </p:sp>
      <p:sp>
        <p:nvSpPr>
          <p:cNvPr id="8" name="フッター プレースホルダー 7">
            <a:extLst>
              <a:ext uri="{FF2B5EF4-FFF2-40B4-BE49-F238E27FC236}">
                <a16:creationId xmlns:a16="http://schemas.microsoft.com/office/drawing/2014/main" id="{6E3AF055-8279-451E-AB6A-115758A953E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2C81DA1-BCB0-4A92-897C-0F9A73B6A084}"/>
              </a:ext>
            </a:extLst>
          </p:cNvPr>
          <p:cNvSpPr>
            <a:spLocks noGrp="1"/>
          </p:cNvSpPr>
          <p:nvPr>
            <p:ph type="sldNum" sz="quarter" idx="12"/>
          </p:nvPr>
        </p:nvSpPr>
        <p:spPr/>
        <p:txBody>
          <a:bodyPr/>
          <a:lstStyle/>
          <a:p>
            <a:fld id="{635DFF6E-F9CB-4B27-BC0B-0242C7C7150E}" type="slidenum">
              <a:rPr kumimoji="1" lang="ja-JP" altLang="en-US" smtClean="0"/>
              <a:t>‹#›</a:t>
            </a:fld>
            <a:endParaRPr kumimoji="1" lang="ja-JP" altLang="en-US"/>
          </a:p>
        </p:txBody>
      </p:sp>
    </p:spTree>
    <p:extLst>
      <p:ext uri="{BB962C8B-B14F-4D97-AF65-F5344CB8AC3E}">
        <p14:creationId xmlns:p14="http://schemas.microsoft.com/office/powerpoint/2010/main" val="1517090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9F277B-4997-4D9B-8B6D-FD14757C75A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C381C0D-5013-4A3D-8BAA-20C2C8F74DF1}"/>
              </a:ext>
            </a:extLst>
          </p:cNvPr>
          <p:cNvSpPr>
            <a:spLocks noGrp="1"/>
          </p:cNvSpPr>
          <p:nvPr>
            <p:ph type="dt" sz="half" idx="10"/>
          </p:nvPr>
        </p:nvSpPr>
        <p:spPr/>
        <p:txBody>
          <a:bodyPr/>
          <a:lstStyle/>
          <a:p>
            <a:fld id="{EBA07220-27DC-4B70-83B9-5C0E3AE00D0C}" type="datetimeFigureOut">
              <a:rPr kumimoji="1" lang="ja-JP" altLang="en-US" smtClean="0"/>
              <a:t>2023/6/29</a:t>
            </a:fld>
            <a:endParaRPr kumimoji="1" lang="ja-JP" altLang="en-US"/>
          </a:p>
        </p:txBody>
      </p:sp>
      <p:sp>
        <p:nvSpPr>
          <p:cNvPr id="4" name="フッター プレースホルダー 3">
            <a:extLst>
              <a:ext uri="{FF2B5EF4-FFF2-40B4-BE49-F238E27FC236}">
                <a16:creationId xmlns:a16="http://schemas.microsoft.com/office/drawing/2014/main" id="{AE43E90F-AA39-4E49-97DE-6EBDF4C68E3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A803C3C-43F7-450D-A9C9-D57D7342D252}"/>
              </a:ext>
            </a:extLst>
          </p:cNvPr>
          <p:cNvSpPr>
            <a:spLocks noGrp="1"/>
          </p:cNvSpPr>
          <p:nvPr>
            <p:ph type="sldNum" sz="quarter" idx="12"/>
          </p:nvPr>
        </p:nvSpPr>
        <p:spPr/>
        <p:txBody>
          <a:bodyPr/>
          <a:lstStyle/>
          <a:p>
            <a:fld id="{635DFF6E-F9CB-4B27-BC0B-0242C7C7150E}" type="slidenum">
              <a:rPr kumimoji="1" lang="ja-JP" altLang="en-US" smtClean="0"/>
              <a:t>‹#›</a:t>
            </a:fld>
            <a:endParaRPr kumimoji="1" lang="ja-JP" altLang="en-US"/>
          </a:p>
        </p:txBody>
      </p:sp>
    </p:spTree>
    <p:extLst>
      <p:ext uri="{BB962C8B-B14F-4D97-AF65-F5344CB8AC3E}">
        <p14:creationId xmlns:p14="http://schemas.microsoft.com/office/powerpoint/2010/main" val="345642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D436289-D6B2-49C9-B74A-A95BCD77CF6A}"/>
              </a:ext>
            </a:extLst>
          </p:cNvPr>
          <p:cNvSpPr>
            <a:spLocks noGrp="1"/>
          </p:cNvSpPr>
          <p:nvPr>
            <p:ph type="dt" sz="half" idx="10"/>
          </p:nvPr>
        </p:nvSpPr>
        <p:spPr/>
        <p:txBody>
          <a:bodyPr/>
          <a:lstStyle/>
          <a:p>
            <a:fld id="{EBA07220-27DC-4B70-83B9-5C0E3AE00D0C}" type="datetimeFigureOut">
              <a:rPr kumimoji="1" lang="ja-JP" altLang="en-US" smtClean="0"/>
              <a:t>2023/6/29</a:t>
            </a:fld>
            <a:endParaRPr kumimoji="1" lang="ja-JP" altLang="en-US"/>
          </a:p>
        </p:txBody>
      </p:sp>
      <p:sp>
        <p:nvSpPr>
          <p:cNvPr id="3" name="フッター プレースホルダー 2">
            <a:extLst>
              <a:ext uri="{FF2B5EF4-FFF2-40B4-BE49-F238E27FC236}">
                <a16:creationId xmlns:a16="http://schemas.microsoft.com/office/drawing/2014/main" id="{6FC7B8FF-0223-4786-A392-7D55B8A81C9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45C49E2-CBE0-4B5A-824B-B39DE2D6B71C}"/>
              </a:ext>
            </a:extLst>
          </p:cNvPr>
          <p:cNvSpPr>
            <a:spLocks noGrp="1"/>
          </p:cNvSpPr>
          <p:nvPr>
            <p:ph type="sldNum" sz="quarter" idx="12"/>
          </p:nvPr>
        </p:nvSpPr>
        <p:spPr/>
        <p:txBody>
          <a:bodyPr/>
          <a:lstStyle/>
          <a:p>
            <a:fld id="{635DFF6E-F9CB-4B27-BC0B-0242C7C7150E}" type="slidenum">
              <a:rPr kumimoji="1" lang="ja-JP" altLang="en-US" smtClean="0"/>
              <a:t>‹#›</a:t>
            </a:fld>
            <a:endParaRPr kumimoji="1" lang="ja-JP" altLang="en-US"/>
          </a:p>
        </p:txBody>
      </p:sp>
    </p:spTree>
    <p:extLst>
      <p:ext uri="{BB962C8B-B14F-4D97-AF65-F5344CB8AC3E}">
        <p14:creationId xmlns:p14="http://schemas.microsoft.com/office/powerpoint/2010/main" val="365878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77B703-5CC7-4A99-ABB4-D499CCD6BD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C97BE97-228E-4ADA-BC67-7B5B0BEC1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BB4F093-79C3-4A36-81E0-7A6487FF9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AA699D9-F8A8-45B6-8A6A-D8D5B047B183}"/>
              </a:ext>
            </a:extLst>
          </p:cNvPr>
          <p:cNvSpPr>
            <a:spLocks noGrp="1"/>
          </p:cNvSpPr>
          <p:nvPr>
            <p:ph type="dt" sz="half" idx="10"/>
          </p:nvPr>
        </p:nvSpPr>
        <p:spPr/>
        <p:txBody>
          <a:bodyPr/>
          <a:lstStyle/>
          <a:p>
            <a:fld id="{EBA07220-27DC-4B70-83B9-5C0E3AE00D0C}"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7C627E28-6CA0-43A4-9964-78AEB7A2142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762B6A-23A9-4DAB-A624-E687B797847E}"/>
              </a:ext>
            </a:extLst>
          </p:cNvPr>
          <p:cNvSpPr>
            <a:spLocks noGrp="1"/>
          </p:cNvSpPr>
          <p:nvPr>
            <p:ph type="sldNum" sz="quarter" idx="12"/>
          </p:nvPr>
        </p:nvSpPr>
        <p:spPr/>
        <p:txBody>
          <a:bodyPr/>
          <a:lstStyle/>
          <a:p>
            <a:fld id="{635DFF6E-F9CB-4B27-BC0B-0242C7C7150E}" type="slidenum">
              <a:rPr kumimoji="1" lang="ja-JP" altLang="en-US" smtClean="0"/>
              <a:t>‹#›</a:t>
            </a:fld>
            <a:endParaRPr kumimoji="1" lang="ja-JP" altLang="en-US"/>
          </a:p>
        </p:txBody>
      </p:sp>
    </p:spTree>
    <p:extLst>
      <p:ext uri="{BB962C8B-B14F-4D97-AF65-F5344CB8AC3E}">
        <p14:creationId xmlns:p14="http://schemas.microsoft.com/office/powerpoint/2010/main" val="4199635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1D5E22-5B0A-4178-9B1A-DB3F2EF1579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58CD2E2-3E96-4145-8C95-21E935E3BE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7FC6DAB-9270-40F1-95D7-5AF427D19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E1C9F22-CDAF-47A5-A86D-9D1CF4CCB103}"/>
              </a:ext>
            </a:extLst>
          </p:cNvPr>
          <p:cNvSpPr>
            <a:spLocks noGrp="1"/>
          </p:cNvSpPr>
          <p:nvPr>
            <p:ph type="dt" sz="half" idx="10"/>
          </p:nvPr>
        </p:nvSpPr>
        <p:spPr/>
        <p:txBody>
          <a:bodyPr/>
          <a:lstStyle/>
          <a:p>
            <a:fld id="{EBA07220-27DC-4B70-83B9-5C0E3AE00D0C}"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2AEAAB87-D895-4F2D-BCEE-116A38D84C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8E660D-A72F-4CA8-B060-5D6E0702FFFD}"/>
              </a:ext>
            </a:extLst>
          </p:cNvPr>
          <p:cNvSpPr>
            <a:spLocks noGrp="1"/>
          </p:cNvSpPr>
          <p:nvPr>
            <p:ph type="sldNum" sz="quarter" idx="12"/>
          </p:nvPr>
        </p:nvSpPr>
        <p:spPr/>
        <p:txBody>
          <a:bodyPr/>
          <a:lstStyle/>
          <a:p>
            <a:fld id="{635DFF6E-F9CB-4B27-BC0B-0242C7C7150E}" type="slidenum">
              <a:rPr kumimoji="1" lang="ja-JP" altLang="en-US" smtClean="0"/>
              <a:t>‹#›</a:t>
            </a:fld>
            <a:endParaRPr kumimoji="1" lang="ja-JP" altLang="en-US"/>
          </a:p>
        </p:txBody>
      </p:sp>
    </p:spTree>
    <p:extLst>
      <p:ext uri="{BB962C8B-B14F-4D97-AF65-F5344CB8AC3E}">
        <p14:creationId xmlns:p14="http://schemas.microsoft.com/office/powerpoint/2010/main" val="398234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17DA218-CBFF-452D-BEF8-390216D756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68F9D5-A68D-4FDC-903C-BABFDD5C4E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8E4A11-EE6F-4AFC-AB91-FB1C52CF22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07220-27DC-4B70-83B9-5C0E3AE00D0C}"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64C716D3-2F10-4C9E-A5B2-E80DE6D783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841D68D-7F4D-430B-8622-4D26A436D0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DFF6E-F9CB-4B27-BC0B-0242C7C7150E}" type="slidenum">
              <a:rPr kumimoji="1" lang="ja-JP" altLang="en-US" smtClean="0"/>
              <a:t>‹#›</a:t>
            </a:fld>
            <a:endParaRPr kumimoji="1" lang="ja-JP" altLang="en-US"/>
          </a:p>
        </p:txBody>
      </p:sp>
    </p:spTree>
    <p:extLst>
      <p:ext uri="{BB962C8B-B14F-4D97-AF65-F5344CB8AC3E}">
        <p14:creationId xmlns:p14="http://schemas.microsoft.com/office/powerpoint/2010/main" val="633464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B393D66-BC4B-4AAC-9C35-9363873B4152}"/>
              </a:ext>
            </a:extLst>
          </p:cNvPr>
          <p:cNvSpPr txBox="1"/>
          <p:nvPr/>
        </p:nvSpPr>
        <p:spPr>
          <a:xfrm>
            <a:off x="1796903" y="2987749"/>
            <a:ext cx="8905002" cy="707886"/>
          </a:xfrm>
          <a:prstGeom prst="rect">
            <a:avLst/>
          </a:prstGeom>
          <a:noFill/>
        </p:spPr>
        <p:txBody>
          <a:bodyPr wrap="none" rtlCol="0">
            <a:spAutoFit/>
          </a:bodyPr>
          <a:lstStyle/>
          <a:p>
            <a:r>
              <a:rPr lang="ja-JP" altLang="en-US" sz="4000" b="1" dirty="0">
                <a:solidFill>
                  <a:srgbClr val="DF4A23"/>
                </a:solidFill>
              </a:rPr>
              <a:t>社会人にとって最も重要な仕事とは？</a:t>
            </a:r>
            <a:endParaRPr kumimoji="1" lang="ja-JP" altLang="en-US" sz="4000" b="1" dirty="0">
              <a:solidFill>
                <a:srgbClr val="DF4A23"/>
              </a:solidFill>
            </a:endParaRPr>
          </a:p>
        </p:txBody>
      </p:sp>
    </p:spTree>
    <p:extLst>
      <p:ext uri="{BB962C8B-B14F-4D97-AF65-F5344CB8AC3E}">
        <p14:creationId xmlns:p14="http://schemas.microsoft.com/office/powerpoint/2010/main" val="1189439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47359CFA-E860-4531-A4C4-66F1B78D3A26}"/>
              </a:ext>
            </a:extLst>
          </p:cNvPr>
          <p:cNvSpPr/>
          <p:nvPr/>
        </p:nvSpPr>
        <p:spPr>
          <a:xfrm>
            <a:off x="0" y="0"/>
            <a:ext cx="12192000" cy="1420238"/>
          </a:xfrm>
          <a:prstGeom prst="rect">
            <a:avLst/>
          </a:prstGeom>
          <a:solidFill>
            <a:srgbClr val="DF4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latin typeface="メイリオ" panose="020B0604030504040204" pitchFamily="50" charset="-128"/>
                <a:ea typeface="メイリオ" panose="020B0604030504040204" pitchFamily="50" charset="-128"/>
              </a:rPr>
              <a:t>機能紹介</a:t>
            </a:r>
          </a:p>
        </p:txBody>
      </p:sp>
      <p:sp>
        <p:nvSpPr>
          <p:cNvPr id="2" name="テキスト ボックス 1">
            <a:extLst>
              <a:ext uri="{FF2B5EF4-FFF2-40B4-BE49-F238E27FC236}">
                <a16:creationId xmlns:a16="http://schemas.microsoft.com/office/drawing/2014/main" id="{6FDB7845-30C1-4B2A-BF71-AEE476A1F50B}"/>
              </a:ext>
            </a:extLst>
          </p:cNvPr>
          <p:cNvSpPr txBox="1"/>
          <p:nvPr/>
        </p:nvSpPr>
        <p:spPr>
          <a:xfrm>
            <a:off x="191418" y="1571108"/>
            <a:ext cx="3877985" cy="2215991"/>
          </a:xfrm>
          <a:prstGeom prst="rect">
            <a:avLst/>
          </a:prstGeom>
          <a:noFill/>
        </p:spPr>
        <p:txBody>
          <a:bodyPr wrap="none" rtlCol="0">
            <a:spAutoFit/>
          </a:bodyPr>
          <a:lstStyle/>
          <a:p>
            <a:pPr>
              <a:lnSpc>
                <a:spcPct val="150000"/>
              </a:lnSpc>
            </a:pPr>
            <a:r>
              <a:rPr kumimoji="1" lang="ja-JP" altLang="en-US" sz="4800" dirty="0">
                <a:latin typeface="メイリオ" panose="020B0604030504040204" pitchFamily="50" charset="-128"/>
                <a:ea typeface="メイリオ" panose="020B0604030504040204" pitchFamily="50" charset="-128"/>
              </a:rPr>
              <a:t>５．</a:t>
            </a:r>
            <a:r>
              <a:rPr lang="ja-JP" altLang="en-US" sz="4800" b="0" i="0" u="none" strike="noStrike" dirty="0">
                <a:solidFill>
                  <a:srgbClr val="000000"/>
                </a:solidFill>
                <a:effectLst/>
                <a:latin typeface="Arial" panose="020B0604020202020204" pitchFamily="34" charset="0"/>
              </a:rPr>
              <a:t>登録機能</a:t>
            </a:r>
            <a:endParaRPr kumimoji="1" lang="ja-JP" altLang="en-US" sz="12300" dirty="0">
              <a:latin typeface="メイリオ" panose="020B0604030504040204" pitchFamily="50" charset="-128"/>
              <a:ea typeface="メイリオ" panose="020B0604030504040204" pitchFamily="50" charset="-128"/>
            </a:endParaRPr>
          </a:p>
          <a:p>
            <a:pPr>
              <a:lnSpc>
                <a:spcPct val="150000"/>
              </a:lnSpc>
            </a:pPr>
            <a:endParaRPr kumimoji="1" lang="en-US" altLang="ja-JP" sz="48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47C4D8FB-CF32-741B-0E73-18EF38EC6247}"/>
              </a:ext>
            </a:extLst>
          </p:cNvPr>
          <p:cNvSpPr txBox="1"/>
          <p:nvPr/>
        </p:nvSpPr>
        <p:spPr>
          <a:xfrm>
            <a:off x="297188" y="2829974"/>
            <a:ext cx="11141438" cy="2369880"/>
          </a:xfrm>
          <a:prstGeom prst="rect">
            <a:avLst/>
          </a:prstGeom>
          <a:noFill/>
        </p:spPr>
        <p:txBody>
          <a:bodyPr wrap="square" rtlCol="0">
            <a:spAutoFit/>
          </a:bodyPr>
          <a:lstStyle/>
          <a:p>
            <a:r>
              <a:rPr kumimoji="1" lang="ja-JP" altLang="en-US" sz="4000" dirty="0"/>
              <a:t>・</a:t>
            </a:r>
            <a:r>
              <a:rPr kumimoji="1" lang="ja-JP" altLang="en-US" sz="3600" dirty="0"/>
              <a:t>記録しておきたい人物のプロフィールをメモすることができる</a:t>
            </a:r>
            <a:endParaRPr kumimoji="1" lang="en-US" altLang="ja-JP" sz="3600" dirty="0"/>
          </a:p>
          <a:p>
            <a:endParaRPr lang="en-US" altLang="ja-JP" sz="3600" dirty="0"/>
          </a:p>
          <a:p>
            <a:r>
              <a:rPr kumimoji="1" lang="ja-JP" altLang="en-US" sz="3600" dirty="0"/>
              <a:t>・お店を探すときに参考にできる！</a:t>
            </a:r>
          </a:p>
        </p:txBody>
      </p:sp>
    </p:spTree>
    <p:extLst>
      <p:ext uri="{BB962C8B-B14F-4D97-AF65-F5344CB8AC3E}">
        <p14:creationId xmlns:p14="http://schemas.microsoft.com/office/powerpoint/2010/main" val="1961106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47359CFA-E860-4531-A4C4-66F1B78D3A26}"/>
              </a:ext>
            </a:extLst>
          </p:cNvPr>
          <p:cNvSpPr/>
          <p:nvPr/>
        </p:nvSpPr>
        <p:spPr>
          <a:xfrm>
            <a:off x="0" y="-3344"/>
            <a:ext cx="12192000" cy="1420238"/>
          </a:xfrm>
          <a:prstGeom prst="rect">
            <a:avLst/>
          </a:prstGeom>
          <a:solidFill>
            <a:srgbClr val="DF4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メイリオ" panose="020B0604030504040204" pitchFamily="50" charset="-128"/>
                <a:ea typeface="メイリオ" panose="020B0604030504040204" pitchFamily="50" charset="-128"/>
              </a:rPr>
              <a:t>研修を終えての感想</a:t>
            </a:r>
            <a:endParaRPr kumimoji="1" lang="ja-JP" altLang="en-US" sz="4000" dirty="0">
              <a:latin typeface="メイリオ" panose="020B0604030504040204" pitchFamily="50" charset="-128"/>
              <a:ea typeface="メイリオ" panose="020B0604030504040204" pitchFamily="50" charset="-128"/>
            </a:endParaRPr>
          </a:p>
        </p:txBody>
      </p:sp>
      <p:pic>
        <p:nvPicPr>
          <p:cNvPr id="4" name="図 3" descr="図形&#10;&#10;自動的に生成された説明">
            <a:extLst>
              <a:ext uri="{FF2B5EF4-FFF2-40B4-BE49-F238E27FC236}">
                <a16:creationId xmlns:a16="http://schemas.microsoft.com/office/drawing/2014/main" id="{123AD53D-2824-4195-97B7-717C3A5AAA5A}"/>
              </a:ext>
            </a:extLst>
          </p:cNvPr>
          <p:cNvPicPr>
            <a:picLocks noChangeAspect="1"/>
          </p:cNvPicPr>
          <p:nvPr/>
        </p:nvPicPr>
        <p:blipFill rotWithShape="1">
          <a:blip r:embed="rId3">
            <a:alphaModFix amt="9000"/>
            <a:extLst>
              <a:ext uri="{28A0092B-C50C-407E-A947-70E740481C1C}">
                <a14:useLocalDpi xmlns:a14="http://schemas.microsoft.com/office/drawing/2010/main" val="0"/>
              </a:ext>
            </a:extLst>
          </a:blip>
          <a:srcRect l="8209" t="19309" r="3541" b="17773"/>
          <a:stretch/>
        </p:blipFill>
        <p:spPr>
          <a:xfrm>
            <a:off x="3065036" y="1904585"/>
            <a:ext cx="6274577" cy="4473543"/>
          </a:xfrm>
          <a:prstGeom prst="rect">
            <a:avLst/>
          </a:prstGeom>
        </p:spPr>
      </p:pic>
      <p:sp>
        <p:nvSpPr>
          <p:cNvPr id="2" name="テキスト ボックス 1">
            <a:extLst>
              <a:ext uri="{FF2B5EF4-FFF2-40B4-BE49-F238E27FC236}">
                <a16:creationId xmlns:a16="http://schemas.microsoft.com/office/drawing/2014/main" id="{B799B176-722A-5B79-443B-CBB70A11A9DC}"/>
              </a:ext>
            </a:extLst>
          </p:cNvPr>
          <p:cNvSpPr txBox="1"/>
          <p:nvPr/>
        </p:nvSpPr>
        <p:spPr>
          <a:xfrm>
            <a:off x="232144" y="1681301"/>
            <a:ext cx="11727711" cy="6001643"/>
          </a:xfrm>
          <a:prstGeom prst="rect">
            <a:avLst/>
          </a:prstGeom>
          <a:noFill/>
        </p:spPr>
        <p:txBody>
          <a:bodyPr wrap="square" rtlCol="0">
            <a:spAutoFit/>
          </a:bodyPr>
          <a:lstStyle/>
          <a:p>
            <a:r>
              <a:rPr kumimoji="1" lang="ja-JP" altLang="en-US" sz="3200" dirty="0"/>
              <a:t>苦労した点</a:t>
            </a:r>
            <a:endParaRPr kumimoji="1" lang="en-US" altLang="ja-JP" sz="3200" dirty="0"/>
          </a:p>
          <a:p>
            <a:r>
              <a:rPr lang="ja-JP" altLang="en-US" sz="3200" dirty="0"/>
              <a:t>・名刺管理アプリの時とは違い、元がない状態で０から自力で作るのが大変だった。</a:t>
            </a:r>
            <a:endParaRPr lang="en-US" altLang="ja-JP" sz="3200" dirty="0"/>
          </a:p>
          <a:p>
            <a:r>
              <a:rPr kumimoji="1" lang="ja-JP" altLang="en-US" sz="3200" dirty="0"/>
              <a:t>成長できた点</a:t>
            </a:r>
            <a:endParaRPr kumimoji="1" lang="en-US" altLang="ja-JP" sz="3200" dirty="0"/>
          </a:p>
          <a:p>
            <a:r>
              <a:rPr lang="ja-JP" altLang="en-US" sz="3200" dirty="0"/>
              <a:t>・グループで開発をするという経験が今まであまりなかったため、今回の研修でグループで開発するうえでのスケジュール管理の大変さや意見をまとめる大変さを学ぶことができた。</a:t>
            </a:r>
            <a:endParaRPr lang="en-US" altLang="ja-JP" sz="3200" dirty="0"/>
          </a:p>
          <a:p>
            <a:r>
              <a:rPr kumimoji="1" lang="ja-JP" altLang="en-US" sz="3200" dirty="0"/>
              <a:t>それぞれの認識をすり合わせる</a:t>
            </a:r>
            <a:r>
              <a:rPr lang="ja-JP" altLang="en-US" sz="3200" dirty="0"/>
              <a:t>こと、</a:t>
            </a:r>
            <a:r>
              <a:rPr kumimoji="1" lang="ja-JP" altLang="en-US" sz="3200" dirty="0"/>
              <a:t>スケジュール管理も</a:t>
            </a:r>
            <a:r>
              <a:rPr lang="ja-JP" altLang="en-US" sz="3200" dirty="0"/>
              <a:t>今回の研修を行い、課題も見つかったため今後の研修や実務を通してもっと成長していきたい。</a:t>
            </a:r>
            <a:endParaRPr kumimoji="1" lang="en-US" altLang="ja-JP" sz="3200" dirty="0"/>
          </a:p>
          <a:p>
            <a:endParaRPr lang="en-US" altLang="ja-JP" sz="3200" dirty="0"/>
          </a:p>
          <a:p>
            <a:endParaRPr kumimoji="1" lang="ja-JP" altLang="en-US" sz="3200" dirty="0"/>
          </a:p>
        </p:txBody>
      </p:sp>
    </p:spTree>
    <p:extLst>
      <p:ext uri="{BB962C8B-B14F-4D97-AF65-F5344CB8AC3E}">
        <p14:creationId xmlns:p14="http://schemas.microsoft.com/office/powerpoint/2010/main" val="1981561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47359CFA-E860-4531-A4C4-66F1B78D3A26}"/>
              </a:ext>
            </a:extLst>
          </p:cNvPr>
          <p:cNvSpPr/>
          <p:nvPr/>
        </p:nvSpPr>
        <p:spPr>
          <a:xfrm>
            <a:off x="0" y="-3344"/>
            <a:ext cx="12192000" cy="1420238"/>
          </a:xfrm>
          <a:prstGeom prst="rect">
            <a:avLst/>
          </a:prstGeom>
          <a:solidFill>
            <a:srgbClr val="DF4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メイリオ" panose="020B0604030504040204" pitchFamily="50" charset="-128"/>
                <a:ea typeface="メイリオ" panose="020B0604030504040204" pitchFamily="50" charset="-128"/>
              </a:rPr>
              <a:t>研修を終えての感想</a:t>
            </a:r>
            <a:endParaRPr kumimoji="1" lang="ja-JP" altLang="en-US" sz="4000" dirty="0">
              <a:latin typeface="メイリオ" panose="020B0604030504040204" pitchFamily="50" charset="-128"/>
              <a:ea typeface="メイリオ" panose="020B0604030504040204" pitchFamily="50" charset="-128"/>
            </a:endParaRPr>
          </a:p>
        </p:txBody>
      </p:sp>
      <p:pic>
        <p:nvPicPr>
          <p:cNvPr id="4" name="図 3" descr="図形&#10;&#10;自動的に生成された説明">
            <a:extLst>
              <a:ext uri="{FF2B5EF4-FFF2-40B4-BE49-F238E27FC236}">
                <a16:creationId xmlns:a16="http://schemas.microsoft.com/office/drawing/2014/main" id="{123AD53D-2824-4195-97B7-717C3A5AAA5A}"/>
              </a:ext>
            </a:extLst>
          </p:cNvPr>
          <p:cNvPicPr>
            <a:picLocks noChangeAspect="1"/>
          </p:cNvPicPr>
          <p:nvPr/>
        </p:nvPicPr>
        <p:blipFill rotWithShape="1">
          <a:blip r:embed="rId3">
            <a:alphaModFix amt="9000"/>
            <a:extLst>
              <a:ext uri="{28A0092B-C50C-407E-A947-70E740481C1C}">
                <a14:useLocalDpi xmlns:a14="http://schemas.microsoft.com/office/drawing/2010/main" val="0"/>
              </a:ext>
            </a:extLst>
          </a:blip>
          <a:srcRect l="8209" t="19309" r="3541" b="17773"/>
          <a:stretch/>
        </p:blipFill>
        <p:spPr>
          <a:xfrm>
            <a:off x="3065036" y="1904585"/>
            <a:ext cx="6274577" cy="4473543"/>
          </a:xfrm>
          <a:prstGeom prst="rect">
            <a:avLst/>
          </a:prstGeom>
        </p:spPr>
      </p:pic>
      <p:sp>
        <p:nvSpPr>
          <p:cNvPr id="2" name="テキスト ボックス 1">
            <a:extLst>
              <a:ext uri="{FF2B5EF4-FFF2-40B4-BE49-F238E27FC236}">
                <a16:creationId xmlns:a16="http://schemas.microsoft.com/office/drawing/2014/main" id="{B799B176-722A-5B79-443B-CBB70A11A9DC}"/>
              </a:ext>
            </a:extLst>
          </p:cNvPr>
          <p:cNvSpPr txBox="1"/>
          <p:nvPr/>
        </p:nvSpPr>
        <p:spPr>
          <a:xfrm>
            <a:off x="297712" y="1904585"/>
            <a:ext cx="11727711" cy="5632311"/>
          </a:xfrm>
          <a:prstGeom prst="rect">
            <a:avLst/>
          </a:prstGeom>
          <a:noFill/>
        </p:spPr>
        <p:txBody>
          <a:bodyPr wrap="square" rtlCol="0">
            <a:spAutoFit/>
          </a:bodyPr>
          <a:lstStyle/>
          <a:p>
            <a:r>
              <a:rPr lang="ja-JP" altLang="en-US" sz="4000" dirty="0"/>
              <a:t>苦労した点</a:t>
            </a:r>
            <a:endParaRPr lang="en-US" altLang="ja-JP" sz="4000" dirty="0"/>
          </a:p>
          <a:p>
            <a:r>
              <a:rPr kumimoji="1" lang="ja-JP" altLang="en-US" sz="4000" dirty="0"/>
              <a:t>・技術面の知識不足 </a:t>
            </a:r>
            <a:endParaRPr kumimoji="1" lang="en-US" altLang="ja-JP" sz="4000" dirty="0"/>
          </a:p>
          <a:p>
            <a:r>
              <a:rPr lang="ja-JP" altLang="en-US" sz="4000" dirty="0"/>
              <a:t>　メンバーにたくさん頼った。</a:t>
            </a:r>
            <a:endParaRPr lang="en-US" altLang="ja-JP" sz="4000" dirty="0"/>
          </a:p>
          <a:p>
            <a:r>
              <a:rPr kumimoji="1" lang="ja-JP" altLang="en-US" sz="4000" dirty="0"/>
              <a:t>成長できた点</a:t>
            </a:r>
            <a:endParaRPr kumimoji="1" lang="en-US" altLang="ja-JP" sz="4000" dirty="0"/>
          </a:p>
          <a:p>
            <a:r>
              <a:rPr lang="ja-JP" altLang="en-US" sz="4000" dirty="0"/>
              <a:t>・技術力とコミュニケーション能力の向上</a:t>
            </a:r>
            <a:endParaRPr lang="en-US" altLang="ja-JP" sz="4000" dirty="0"/>
          </a:p>
          <a:p>
            <a:r>
              <a:rPr kumimoji="1" lang="ja-JP" altLang="en-US" sz="4000" dirty="0"/>
              <a:t>　</a:t>
            </a:r>
            <a:r>
              <a:rPr lang="ja-JP" altLang="en-US" sz="4000" dirty="0"/>
              <a:t>わからない点をきちんと</a:t>
            </a:r>
            <a:r>
              <a:rPr kumimoji="1" lang="ja-JP" altLang="en-US" sz="4000" dirty="0"/>
              <a:t>説明できるようになった。前の自分よりプログラムが書けるようになった。</a:t>
            </a:r>
          </a:p>
          <a:p>
            <a:endParaRPr kumimoji="1" lang="ja-JP" altLang="en-US" sz="4000" dirty="0"/>
          </a:p>
        </p:txBody>
      </p:sp>
    </p:spTree>
    <p:extLst>
      <p:ext uri="{BB962C8B-B14F-4D97-AF65-F5344CB8AC3E}">
        <p14:creationId xmlns:p14="http://schemas.microsoft.com/office/powerpoint/2010/main" val="552208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47359CFA-E860-4531-A4C4-66F1B78D3A26}"/>
              </a:ext>
            </a:extLst>
          </p:cNvPr>
          <p:cNvSpPr/>
          <p:nvPr/>
        </p:nvSpPr>
        <p:spPr>
          <a:xfrm>
            <a:off x="0" y="-3344"/>
            <a:ext cx="12192000" cy="1420238"/>
          </a:xfrm>
          <a:prstGeom prst="rect">
            <a:avLst/>
          </a:prstGeom>
          <a:solidFill>
            <a:srgbClr val="DF4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メイリオ" panose="020B0604030504040204" pitchFamily="50" charset="-128"/>
                <a:ea typeface="メイリオ" panose="020B0604030504040204" pitchFamily="50" charset="-128"/>
              </a:rPr>
              <a:t>研修を終えての感想</a:t>
            </a:r>
            <a:endParaRPr kumimoji="1" lang="ja-JP" altLang="en-US" sz="4000" dirty="0">
              <a:latin typeface="メイリオ" panose="020B0604030504040204" pitchFamily="50" charset="-128"/>
              <a:ea typeface="メイリオ" panose="020B0604030504040204" pitchFamily="50" charset="-128"/>
            </a:endParaRPr>
          </a:p>
        </p:txBody>
      </p:sp>
      <p:pic>
        <p:nvPicPr>
          <p:cNvPr id="4" name="図 3" descr="図形&#10;&#10;自動的に生成された説明">
            <a:extLst>
              <a:ext uri="{FF2B5EF4-FFF2-40B4-BE49-F238E27FC236}">
                <a16:creationId xmlns:a16="http://schemas.microsoft.com/office/drawing/2014/main" id="{123AD53D-2824-4195-97B7-717C3A5AAA5A}"/>
              </a:ext>
            </a:extLst>
          </p:cNvPr>
          <p:cNvPicPr>
            <a:picLocks noChangeAspect="1"/>
          </p:cNvPicPr>
          <p:nvPr/>
        </p:nvPicPr>
        <p:blipFill rotWithShape="1">
          <a:blip r:embed="rId3">
            <a:alphaModFix amt="9000"/>
            <a:extLst>
              <a:ext uri="{28A0092B-C50C-407E-A947-70E740481C1C}">
                <a14:useLocalDpi xmlns:a14="http://schemas.microsoft.com/office/drawing/2010/main" val="0"/>
              </a:ext>
            </a:extLst>
          </a:blip>
          <a:srcRect l="8209" t="19309" r="3541" b="17773"/>
          <a:stretch/>
        </p:blipFill>
        <p:spPr>
          <a:xfrm>
            <a:off x="3065036" y="1904585"/>
            <a:ext cx="6274577" cy="4473543"/>
          </a:xfrm>
          <a:prstGeom prst="rect">
            <a:avLst/>
          </a:prstGeom>
        </p:spPr>
      </p:pic>
      <p:sp>
        <p:nvSpPr>
          <p:cNvPr id="2" name="テキスト ボックス 1">
            <a:extLst>
              <a:ext uri="{FF2B5EF4-FFF2-40B4-BE49-F238E27FC236}">
                <a16:creationId xmlns:a16="http://schemas.microsoft.com/office/drawing/2014/main" id="{B799B176-722A-5B79-443B-CBB70A11A9DC}"/>
              </a:ext>
            </a:extLst>
          </p:cNvPr>
          <p:cNvSpPr txBox="1"/>
          <p:nvPr/>
        </p:nvSpPr>
        <p:spPr>
          <a:xfrm>
            <a:off x="0" y="1602199"/>
            <a:ext cx="11727711" cy="5078313"/>
          </a:xfrm>
          <a:prstGeom prst="rect">
            <a:avLst/>
          </a:prstGeom>
          <a:noFill/>
        </p:spPr>
        <p:txBody>
          <a:bodyPr wrap="square" rtlCol="0">
            <a:spAutoFit/>
          </a:bodyPr>
          <a:lstStyle/>
          <a:p>
            <a:r>
              <a:rPr lang="ja-JP" altLang="en-US" sz="3600" dirty="0"/>
              <a:t>苦労した点</a:t>
            </a:r>
            <a:endParaRPr lang="en-US" altLang="ja-JP" sz="3600" dirty="0"/>
          </a:p>
          <a:p>
            <a:r>
              <a:rPr kumimoji="1" lang="ja-JP" altLang="en-US" sz="3600" dirty="0"/>
              <a:t>・技術面の知識不足 </a:t>
            </a:r>
            <a:endParaRPr kumimoji="1" lang="en-US" altLang="ja-JP" sz="3600" dirty="0"/>
          </a:p>
          <a:p>
            <a:r>
              <a:rPr lang="ja-JP" altLang="en-US" sz="3600" dirty="0"/>
              <a:t>　メンバーにたくさん頼った。</a:t>
            </a:r>
            <a:endParaRPr lang="en-US" altLang="ja-JP" sz="3600" dirty="0"/>
          </a:p>
          <a:p>
            <a:r>
              <a:rPr kumimoji="1" lang="ja-JP" altLang="en-US" sz="3600" dirty="0"/>
              <a:t>成長できた点</a:t>
            </a:r>
            <a:endParaRPr kumimoji="1" lang="en-US" altLang="ja-JP" sz="3600" dirty="0"/>
          </a:p>
          <a:p>
            <a:r>
              <a:rPr lang="ja-JP" altLang="en-US" sz="3600" dirty="0"/>
              <a:t>一か月という期間を経て、グループの関係を深めることができた。その結果、自分の意見をちゃんと発言できるようになった。グループのメンバーとしての意識をしっかりもって行動することができた。役割をもって動くことができたことで、自然と責任感を持てるようになった。</a:t>
            </a:r>
            <a:endParaRPr kumimoji="1" lang="ja-JP" altLang="en-US" sz="3600" dirty="0"/>
          </a:p>
        </p:txBody>
      </p:sp>
      <p:sp>
        <p:nvSpPr>
          <p:cNvPr id="5" name="Rectangle 2">
            <a:extLst>
              <a:ext uri="{FF2B5EF4-FFF2-40B4-BE49-F238E27FC236}">
                <a16:creationId xmlns:a16="http://schemas.microsoft.com/office/drawing/2014/main" id="{874E9277-2410-C818-D4E9-87E0D9A0589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0" i="0" u="none" strike="noStrike" cap="none" normalizeH="0" baseline="0">
                <a:ln>
                  <a:noFill/>
                </a:ln>
                <a:solidFill>
                  <a:srgbClr val="1D1C1D"/>
                </a:solidFill>
                <a:effectLst/>
                <a:latin typeface="Arial Unicode MS"/>
                <a:ea typeface="Monaco"/>
              </a:rPr>
              <a:t>一か月という期間を経て、グループの関係を深めることができた。その結果、自分の意見をちゃんと発言できるようになった。グループのメンバーとしての意識をしっかりもって行動することができた。役割をもって動くことができたことで、自然と責任感を持てるようになった。</a:t>
            </a:r>
            <a:r>
              <a:rPr kumimoji="0" lang="ja-JP" altLang="ja-JP" sz="800" b="0" i="0" u="none" strike="noStrike" cap="none" normalizeH="0" baseline="0">
                <a:ln>
                  <a:noFill/>
                </a:ln>
                <a:solidFill>
                  <a:schemeClr val="tx1"/>
                </a:solidFill>
                <a:effectLst/>
              </a:rPr>
              <a:t> </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5584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47359CFA-E860-4531-A4C4-66F1B78D3A26}"/>
              </a:ext>
            </a:extLst>
          </p:cNvPr>
          <p:cNvSpPr/>
          <p:nvPr/>
        </p:nvSpPr>
        <p:spPr>
          <a:xfrm>
            <a:off x="0" y="-3344"/>
            <a:ext cx="12192000" cy="1420238"/>
          </a:xfrm>
          <a:prstGeom prst="rect">
            <a:avLst/>
          </a:prstGeom>
          <a:solidFill>
            <a:srgbClr val="DF4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メイリオ" panose="020B0604030504040204" pitchFamily="50" charset="-128"/>
                <a:ea typeface="メイリオ" panose="020B0604030504040204" pitchFamily="50" charset="-128"/>
              </a:rPr>
              <a:t>研修を終えての感想</a:t>
            </a:r>
            <a:endParaRPr kumimoji="1" lang="ja-JP" altLang="en-US" sz="4000" dirty="0">
              <a:latin typeface="メイリオ" panose="020B0604030504040204" pitchFamily="50" charset="-128"/>
              <a:ea typeface="メイリオ" panose="020B0604030504040204" pitchFamily="50" charset="-128"/>
            </a:endParaRPr>
          </a:p>
        </p:txBody>
      </p:sp>
      <p:pic>
        <p:nvPicPr>
          <p:cNvPr id="4" name="図 3" descr="図形&#10;&#10;自動的に生成された説明">
            <a:extLst>
              <a:ext uri="{FF2B5EF4-FFF2-40B4-BE49-F238E27FC236}">
                <a16:creationId xmlns:a16="http://schemas.microsoft.com/office/drawing/2014/main" id="{123AD53D-2824-4195-97B7-717C3A5AAA5A}"/>
              </a:ext>
            </a:extLst>
          </p:cNvPr>
          <p:cNvPicPr>
            <a:picLocks noChangeAspect="1"/>
          </p:cNvPicPr>
          <p:nvPr/>
        </p:nvPicPr>
        <p:blipFill rotWithShape="1">
          <a:blip r:embed="rId3">
            <a:alphaModFix amt="9000"/>
            <a:extLst>
              <a:ext uri="{28A0092B-C50C-407E-A947-70E740481C1C}">
                <a14:useLocalDpi xmlns:a14="http://schemas.microsoft.com/office/drawing/2010/main" val="0"/>
              </a:ext>
            </a:extLst>
          </a:blip>
          <a:srcRect l="8209" t="19309" r="3541" b="17773"/>
          <a:stretch/>
        </p:blipFill>
        <p:spPr>
          <a:xfrm>
            <a:off x="3065036" y="1904585"/>
            <a:ext cx="6274577" cy="4473543"/>
          </a:xfrm>
          <a:prstGeom prst="rect">
            <a:avLst/>
          </a:prstGeom>
        </p:spPr>
      </p:pic>
      <p:sp>
        <p:nvSpPr>
          <p:cNvPr id="2" name="テキスト ボックス 1">
            <a:extLst>
              <a:ext uri="{FF2B5EF4-FFF2-40B4-BE49-F238E27FC236}">
                <a16:creationId xmlns:a16="http://schemas.microsoft.com/office/drawing/2014/main" id="{B799B176-722A-5B79-443B-CBB70A11A9DC}"/>
              </a:ext>
            </a:extLst>
          </p:cNvPr>
          <p:cNvSpPr txBox="1"/>
          <p:nvPr/>
        </p:nvSpPr>
        <p:spPr>
          <a:xfrm>
            <a:off x="0" y="2266092"/>
            <a:ext cx="11727711" cy="4401205"/>
          </a:xfrm>
          <a:prstGeom prst="rect">
            <a:avLst/>
          </a:prstGeom>
          <a:noFill/>
        </p:spPr>
        <p:txBody>
          <a:bodyPr wrap="square" rtlCol="0">
            <a:spAutoFit/>
          </a:bodyPr>
          <a:lstStyle/>
          <a:p>
            <a:r>
              <a:rPr lang="ja-JP" altLang="en-US" sz="4000" dirty="0"/>
              <a:t>グループ作業において、得意分野がそれぞれ違うことを実感した足並みそろえるのが大変だったがそんなバラバラのひとたちで一つのものを作り上げられ達成感が得られた。技術的にも非常に成長できた。あとは他のグループの方ともかかわることができた。</a:t>
            </a:r>
            <a:r>
              <a:rPr lang="en-US" altLang="ja-JP" sz="4000" dirty="0"/>
              <a:t>B</a:t>
            </a:r>
            <a:r>
              <a:rPr lang="ja-JP" altLang="en-US" sz="4000" dirty="0"/>
              <a:t>クラスで、この</a:t>
            </a:r>
            <a:r>
              <a:rPr lang="en-US" altLang="ja-JP" sz="4000" dirty="0"/>
              <a:t>B</a:t>
            </a:r>
            <a:r>
              <a:rPr lang="ja-JP" altLang="en-US" sz="4000" dirty="0"/>
              <a:t>３で研修を受けることができてよかった。</a:t>
            </a:r>
            <a:endParaRPr kumimoji="1" lang="ja-JP" altLang="en-US" sz="4000" dirty="0"/>
          </a:p>
        </p:txBody>
      </p:sp>
    </p:spTree>
    <p:extLst>
      <p:ext uri="{BB962C8B-B14F-4D97-AF65-F5344CB8AC3E}">
        <p14:creationId xmlns:p14="http://schemas.microsoft.com/office/powerpoint/2010/main" val="3893502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47359CFA-E860-4531-A4C4-66F1B78D3A26}"/>
              </a:ext>
            </a:extLst>
          </p:cNvPr>
          <p:cNvSpPr/>
          <p:nvPr/>
        </p:nvSpPr>
        <p:spPr>
          <a:xfrm>
            <a:off x="0" y="-3344"/>
            <a:ext cx="12192000" cy="1420238"/>
          </a:xfrm>
          <a:prstGeom prst="rect">
            <a:avLst/>
          </a:prstGeom>
          <a:solidFill>
            <a:srgbClr val="DF4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メイリオ" panose="020B0604030504040204" pitchFamily="50" charset="-128"/>
                <a:ea typeface="メイリオ" panose="020B0604030504040204" pitchFamily="50" charset="-128"/>
              </a:rPr>
              <a:t>研修を終えての感想</a:t>
            </a:r>
            <a:endParaRPr kumimoji="1" lang="ja-JP" altLang="en-US" sz="4000" dirty="0">
              <a:latin typeface="メイリオ" panose="020B0604030504040204" pitchFamily="50" charset="-128"/>
              <a:ea typeface="メイリオ" panose="020B0604030504040204" pitchFamily="50" charset="-128"/>
            </a:endParaRPr>
          </a:p>
        </p:txBody>
      </p:sp>
      <p:pic>
        <p:nvPicPr>
          <p:cNvPr id="4" name="図 3" descr="図形&#10;&#10;自動的に生成された説明">
            <a:extLst>
              <a:ext uri="{FF2B5EF4-FFF2-40B4-BE49-F238E27FC236}">
                <a16:creationId xmlns:a16="http://schemas.microsoft.com/office/drawing/2014/main" id="{123AD53D-2824-4195-97B7-717C3A5AAA5A}"/>
              </a:ext>
            </a:extLst>
          </p:cNvPr>
          <p:cNvPicPr>
            <a:picLocks noChangeAspect="1"/>
          </p:cNvPicPr>
          <p:nvPr/>
        </p:nvPicPr>
        <p:blipFill rotWithShape="1">
          <a:blip r:embed="rId3">
            <a:alphaModFix amt="9000"/>
            <a:extLst>
              <a:ext uri="{28A0092B-C50C-407E-A947-70E740481C1C}">
                <a14:useLocalDpi xmlns:a14="http://schemas.microsoft.com/office/drawing/2010/main" val="0"/>
              </a:ext>
            </a:extLst>
          </a:blip>
          <a:srcRect l="8209" t="19309" r="3541" b="17773"/>
          <a:stretch/>
        </p:blipFill>
        <p:spPr>
          <a:xfrm>
            <a:off x="3065036" y="1904585"/>
            <a:ext cx="6274577" cy="4473543"/>
          </a:xfrm>
          <a:prstGeom prst="rect">
            <a:avLst/>
          </a:prstGeom>
        </p:spPr>
      </p:pic>
      <p:sp>
        <p:nvSpPr>
          <p:cNvPr id="2" name="テキスト ボックス 1">
            <a:extLst>
              <a:ext uri="{FF2B5EF4-FFF2-40B4-BE49-F238E27FC236}">
                <a16:creationId xmlns:a16="http://schemas.microsoft.com/office/drawing/2014/main" id="{B799B176-722A-5B79-443B-CBB70A11A9DC}"/>
              </a:ext>
            </a:extLst>
          </p:cNvPr>
          <p:cNvSpPr txBox="1"/>
          <p:nvPr/>
        </p:nvSpPr>
        <p:spPr>
          <a:xfrm>
            <a:off x="0" y="1940753"/>
            <a:ext cx="11727711" cy="4401205"/>
          </a:xfrm>
          <a:prstGeom prst="rect">
            <a:avLst/>
          </a:prstGeom>
          <a:noFill/>
        </p:spPr>
        <p:txBody>
          <a:bodyPr wrap="square" rtlCol="0">
            <a:spAutoFit/>
          </a:bodyPr>
          <a:lstStyle/>
          <a:p>
            <a:r>
              <a:rPr lang="ja-JP" altLang="en-US" sz="4000" dirty="0"/>
              <a:t>初めは本当に作れるのか不安だったが、グループでそれぞれが別の作業をしつつも足並みをそろえて一つのアプリとして完成していくのは達成感があった。</a:t>
            </a:r>
          </a:p>
          <a:p>
            <a:r>
              <a:rPr lang="ja-JP" altLang="en-US" sz="4000" dirty="0"/>
              <a:t>実力不足で上手く実装できなかった機能や重い作業があとに残ってしまうなどの問題もあったが、それも含めていい経験ができたと思う。</a:t>
            </a:r>
            <a:endParaRPr kumimoji="1" lang="ja-JP" altLang="en-US" sz="4000" dirty="0"/>
          </a:p>
        </p:txBody>
      </p:sp>
    </p:spTree>
    <p:extLst>
      <p:ext uri="{BB962C8B-B14F-4D97-AF65-F5344CB8AC3E}">
        <p14:creationId xmlns:p14="http://schemas.microsoft.com/office/powerpoint/2010/main" val="3351687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47359CFA-E860-4531-A4C4-66F1B78D3A26}"/>
              </a:ext>
            </a:extLst>
          </p:cNvPr>
          <p:cNvSpPr/>
          <p:nvPr/>
        </p:nvSpPr>
        <p:spPr>
          <a:xfrm>
            <a:off x="0" y="0"/>
            <a:ext cx="12192000" cy="1420238"/>
          </a:xfrm>
          <a:prstGeom prst="rect">
            <a:avLst/>
          </a:prstGeom>
          <a:solidFill>
            <a:srgbClr val="DF4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メイリオ" panose="020B0604030504040204" pitchFamily="50" charset="-128"/>
                <a:ea typeface="メイリオ" panose="020B0604030504040204" pitchFamily="50" charset="-128"/>
              </a:rPr>
              <a:t>謝意</a:t>
            </a:r>
            <a:endParaRPr kumimoji="1" lang="ja-JP" altLang="en-US" sz="4000" dirty="0">
              <a:latin typeface="メイリオ" panose="020B0604030504040204" pitchFamily="50" charset="-128"/>
              <a:ea typeface="メイリオ" panose="020B0604030504040204" pitchFamily="50" charset="-128"/>
            </a:endParaRPr>
          </a:p>
        </p:txBody>
      </p:sp>
      <p:pic>
        <p:nvPicPr>
          <p:cNvPr id="4" name="図 3" descr="図形&#10;&#10;自動的に生成された説明">
            <a:extLst>
              <a:ext uri="{FF2B5EF4-FFF2-40B4-BE49-F238E27FC236}">
                <a16:creationId xmlns:a16="http://schemas.microsoft.com/office/drawing/2014/main" id="{123AD53D-2824-4195-97B7-717C3A5AAA5A}"/>
              </a:ext>
            </a:extLst>
          </p:cNvPr>
          <p:cNvPicPr>
            <a:picLocks noChangeAspect="1"/>
          </p:cNvPicPr>
          <p:nvPr/>
        </p:nvPicPr>
        <p:blipFill rotWithShape="1">
          <a:blip r:embed="rId3">
            <a:alphaModFix amt="9000"/>
            <a:extLst>
              <a:ext uri="{28A0092B-C50C-407E-A947-70E740481C1C}">
                <a14:useLocalDpi xmlns:a14="http://schemas.microsoft.com/office/drawing/2010/main" val="0"/>
              </a:ext>
            </a:extLst>
          </a:blip>
          <a:srcRect l="8209" t="19309" r="3541" b="17773"/>
          <a:stretch/>
        </p:blipFill>
        <p:spPr>
          <a:xfrm>
            <a:off x="3065036" y="1904585"/>
            <a:ext cx="6274577" cy="4473543"/>
          </a:xfrm>
          <a:prstGeom prst="rect">
            <a:avLst/>
          </a:prstGeom>
        </p:spPr>
      </p:pic>
      <p:sp>
        <p:nvSpPr>
          <p:cNvPr id="5" name="テキスト ボックス 4">
            <a:extLst>
              <a:ext uri="{FF2B5EF4-FFF2-40B4-BE49-F238E27FC236}">
                <a16:creationId xmlns:a16="http://schemas.microsoft.com/office/drawing/2014/main" id="{311FD82D-7045-4790-BAB4-96129BA93B4E}"/>
              </a:ext>
            </a:extLst>
          </p:cNvPr>
          <p:cNvSpPr txBox="1"/>
          <p:nvPr/>
        </p:nvSpPr>
        <p:spPr>
          <a:xfrm>
            <a:off x="1942655" y="2829458"/>
            <a:ext cx="8519337" cy="2623795"/>
          </a:xfrm>
          <a:prstGeom prst="rect">
            <a:avLst/>
          </a:prstGeom>
          <a:noFill/>
        </p:spPr>
        <p:txBody>
          <a:bodyPr wrap="square">
            <a:spAutoFit/>
          </a:bodyPr>
          <a:lstStyle/>
          <a:p>
            <a:pPr marL="0" indent="0" algn="ctr">
              <a:lnSpc>
                <a:spcPct val="150000"/>
              </a:lnSpc>
              <a:buNone/>
            </a:pPr>
            <a:r>
              <a:rPr lang="ja-JP" altLang="en-US" sz="2800" dirty="0">
                <a:latin typeface="メイリオ" panose="020B0604030504040204" pitchFamily="50" charset="-128"/>
                <a:ea typeface="メイリオ" panose="020B0604030504040204" pitchFamily="50" charset="-128"/>
              </a:rPr>
              <a:t>研修講師の皆様、ならびに研修事務局の皆様</a:t>
            </a:r>
            <a:endParaRPr lang="en-US" altLang="ja-JP" sz="2800" dirty="0">
              <a:latin typeface="メイリオ" panose="020B0604030504040204" pitchFamily="50" charset="-128"/>
              <a:ea typeface="メイリオ" panose="020B0604030504040204" pitchFamily="50" charset="-128"/>
            </a:endParaRPr>
          </a:p>
          <a:p>
            <a:pPr marL="0" indent="0" algn="ctr">
              <a:lnSpc>
                <a:spcPct val="150000"/>
              </a:lnSpc>
              <a:buNone/>
            </a:pPr>
            <a:r>
              <a:rPr kumimoji="1" lang="ja-JP" altLang="en-US" sz="2800" dirty="0">
                <a:latin typeface="メイリオ" panose="020B0604030504040204" pitchFamily="50" charset="-128"/>
                <a:ea typeface="メイリオ" panose="020B0604030504040204" pitchFamily="50" charset="-128"/>
              </a:rPr>
              <a:t>一緒に学習してくれたクラスの仲間たち</a:t>
            </a:r>
            <a:endParaRPr kumimoji="1" lang="en-US" altLang="ja-JP" sz="2800" dirty="0">
              <a:latin typeface="メイリオ" panose="020B0604030504040204" pitchFamily="50" charset="-128"/>
              <a:ea typeface="メイリオ" panose="020B0604030504040204" pitchFamily="50" charset="-128"/>
            </a:endParaRPr>
          </a:p>
          <a:p>
            <a:pPr marL="0" indent="0" algn="ctr">
              <a:lnSpc>
                <a:spcPct val="150000"/>
              </a:lnSpc>
              <a:buNone/>
            </a:pPr>
            <a:r>
              <a:rPr kumimoji="1" lang="ja-JP" altLang="en-US" sz="2800" dirty="0">
                <a:latin typeface="メイリオ" panose="020B0604030504040204" pitchFamily="50" charset="-128"/>
                <a:ea typeface="メイリオ" panose="020B0604030504040204" pitchFamily="50" charset="-128"/>
              </a:rPr>
              <a:t>参加させてくださった会社の皆様</a:t>
            </a:r>
            <a:endParaRPr kumimoji="1" lang="en-US" altLang="ja-JP" sz="2800" dirty="0">
              <a:latin typeface="メイリオ" panose="020B0604030504040204" pitchFamily="50" charset="-128"/>
              <a:ea typeface="メイリオ" panose="020B0604030504040204" pitchFamily="50" charset="-128"/>
            </a:endParaRPr>
          </a:p>
          <a:p>
            <a:pPr marL="0" indent="0" algn="ctr">
              <a:lnSpc>
                <a:spcPct val="150000"/>
              </a:lnSpc>
              <a:buNone/>
            </a:pPr>
            <a:r>
              <a:rPr kumimoji="1" lang="ja-JP" altLang="en-US" sz="2800" dirty="0">
                <a:latin typeface="メイリオ" panose="020B0604030504040204" pitchFamily="50" charset="-128"/>
                <a:ea typeface="メイリオ" panose="020B0604030504040204" pitchFamily="50" charset="-128"/>
              </a:rPr>
              <a:t>に御礼申し上げます。</a:t>
            </a:r>
            <a:endParaRPr kumimoji="1"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5353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ロゴ, 会社名&#10;&#10;自動的に生成された説明">
            <a:extLst>
              <a:ext uri="{FF2B5EF4-FFF2-40B4-BE49-F238E27FC236}">
                <a16:creationId xmlns:a16="http://schemas.microsoft.com/office/drawing/2014/main" id="{B977365F-3534-4758-9B0C-2F103E16E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933" y="1055343"/>
            <a:ext cx="4761905" cy="4761905"/>
          </a:xfrm>
          <a:prstGeom prst="rect">
            <a:avLst/>
          </a:prstGeom>
        </p:spPr>
      </p:pic>
      <p:pic>
        <p:nvPicPr>
          <p:cNvPr id="8" name="図 7" descr="屋内, 部屋, テーブル, 天井 が含まれている画像&#10;&#10;自動的に生成された説明">
            <a:extLst>
              <a:ext uri="{FF2B5EF4-FFF2-40B4-BE49-F238E27FC236}">
                <a16:creationId xmlns:a16="http://schemas.microsoft.com/office/drawing/2014/main" id="{F5085D36-C121-47E4-A389-C62EC4A7209E}"/>
              </a:ext>
            </a:extLst>
          </p:cNvPr>
          <p:cNvPicPr>
            <a:picLocks noChangeAspect="1"/>
          </p:cNvPicPr>
          <p:nvPr/>
        </p:nvPicPr>
        <p:blipFill rotWithShape="1">
          <a:blip r:embed="rId3">
            <a:alphaModFix amt="85000"/>
            <a:extLst>
              <a:ext uri="{BEBA8EAE-BF5A-486C-A8C5-ECC9F3942E4B}">
                <a14:imgProps xmlns:a14="http://schemas.microsoft.com/office/drawing/2010/main">
                  <a14:imgLayer r:embed="rId4">
                    <a14:imgEffect>
                      <a14:artisticLightScreen/>
                    </a14:imgEffect>
                  </a14:imgLayer>
                </a14:imgProps>
              </a:ext>
              <a:ext uri="{28A0092B-C50C-407E-A947-70E740481C1C}">
                <a14:useLocalDpi xmlns:a14="http://schemas.microsoft.com/office/drawing/2010/main" val="0"/>
              </a:ext>
            </a:extLst>
          </a:blip>
          <a:srcRect l="5907" r="34242"/>
          <a:stretch/>
        </p:blipFill>
        <p:spPr>
          <a:xfrm>
            <a:off x="5856051" y="0"/>
            <a:ext cx="6335949" cy="6872592"/>
          </a:xfrm>
          <a:prstGeom prst="rect">
            <a:avLst/>
          </a:prstGeom>
        </p:spPr>
      </p:pic>
      <p:sp>
        <p:nvSpPr>
          <p:cNvPr id="9" name="テキスト ボックス 8">
            <a:extLst>
              <a:ext uri="{FF2B5EF4-FFF2-40B4-BE49-F238E27FC236}">
                <a16:creationId xmlns:a16="http://schemas.microsoft.com/office/drawing/2014/main" id="{3713D5A5-E50E-4917-B46A-C0AD60D78F0F}"/>
              </a:ext>
            </a:extLst>
          </p:cNvPr>
          <p:cNvSpPr txBox="1"/>
          <p:nvPr/>
        </p:nvSpPr>
        <p:spPr>
          <a:xfrm>
            <a:off x="6096000" y="2921168"/>
            <a:ext cx="5856051" cy="1015663"/>
          </a:xfrm>
          <a:prstGeom prst="rect">
            <a:avLst/>
          </a:prstGeom>
          <a:noFill/>
        </p:spPr>
        <p:txBody>
          <a:bodyPr wrap="square" rtlCol="0">
            <a:spAutoFit/>
          </a:bodyPr>
          <a:lstStyle/>
          <a:p>
            <a:r>
              <a:rPr kumimoji="1" lang="en-US" altLang="ja-JP" sz="6000" b="1" dirty="0">
                <a:solidFill>
                  <a:schemeClr val="bg1"/>
                </a:solidFill>
              </a:rPr>
              <a:t>B3</a:t>
            </a:r>
            <a:r>
              <a:rPr lang="en-US" altLang="ja-JP" sz="6000" b="1" dirty="0">
                <a:solidFill>
                  <a:schemeClr val="bg1"/>
                </a:solidFill>
              </a:rPr>
              <a:t>_</a:t>
            </a:r>
            <a:r>
              <a:rPr kumimoji="1" lang="en-US" altLang="ja-JP" sz="6000" b="1" dirty="0">
                <a:solidFill>
                  <a:schemeClr val="bg1"/>
                </a:solidFill>
              </a:rPr>
              <a:t>hydrangea</a:t>
            </a:r>
            <a:endParaRPr kumimoji="1" lang="ja-JP" altLang="en-US" sz="1400" b="1" dirty="0">
              <a:solidFill>
                <a:schemeClr val="bg1"/>
              </a:solidFill>
            </a:endParaRPr>
          </a:p>
        </p:txBody>
      </p:sp>
    </p:spTree>
    <p:extLst>
      <p:ext uri="{BB962C8B-B14F-4D97-AF65-F5344CB8AC3E}">
        <p14:creationId xmlns:p14="http://schemas.microsoft.com/office/powerpoint/2010/main" val="2492076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図形&#10;&#10;自動的に生成された説明">
            <a:extLst>
              <a:ext uri="{FF2B5EF4-FFF2-40B4-BE49-F238E27FC236}">
                <a16:creationId xmlns:a16="http://schemas.microsoft.com/office/drawing/2014/main" id="{0137ADE7-5467-443D-8BFD-4AC31B818828}"/>
              </a:ext>
            </a:extLst>
          </p:cNvPr>
          <p:cNvPicPr>
            <a:picLocks noChangeAspect="1"/>
          </p:cNvPicPr>
          <p:nvPr/>
        </p:nvPicPr>
        <p:blipFill rotWithShape="1">
          <a:blip r:embed="rId3">
            <a:alphaModFix amt="9000"/>
            <a:extLst>
              <a:ext uri="{28A0092B-C50C-407E-A947-70E740481C1C}">
                <a14:useLocalDpi xmlns:a14="http://schemas.microsoft.com/office/drawing/2010/main" val="0"/>
              </a:ext>
            </a:extLst>
          </a:blip>
          <a:srcRect l="8209" t="19309" r="3541" b="17773"/>
          <a:stretch/>
        </p:blipFill>
        <p:spPr>
          <a:xfrm>
            <a:off x="3065036" y="1904585"/>
            <a:ext cx="6274577" cy="4473543"/>
          </a:xfrm>
          <a:prstGeom prst="rect">
            <a:avLst/>
          </a:prstGeom>
        </p:spPr>
      </p:pic>
      <p:sp>
        <p:nvSpPr>
          <p:cNvPr id="9" name="正方形/長方形 8">
            <a:extLst>
              <a:ext uri="{FF2B5EF4-FFF2-40B4-BE49-F238E27FC236}">
                <a16:creationId xmlns:a16="http://schemas.microsoft.com/office/drawing/2014/main" id="{FCC8B9B5-354C-460E-88B2-9B3B6B0668CE}"/>
              </a:ext>
            </a:extLst>
          </p:cNvPr>
          <p:cNvSpPr/>
          <p:nvPr/>
        </p:nvSpPr>
        <p:spPr>
          <a:xfrm>
            <a:off x="0" y="0"/>
            <a:ext cx="12192000" cy="1420238"/>
          </a:xfrm>
          <a:prstGeom prst="rect">
            <a:avLst/>
          </a:prstGeom>
          <a:solidFill>
            <a:srgbClr val="DF4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bg1"/>
                </a:solidFill>
                <a:latin typeface="メイリオ" panose="020B0604030504040204" pitchFamily="50" charset="-128"/>
                <a:ea typeface="メイリオ" panose="020B0604030504040204" pitchFamily="50" charset="-128"/>
              </a:rPr>
              <a:t>開発の経緯</a:t>
            </a:r>
          </a:p>
        </p:txBody>
      </p:sp>
      <p:sp>
        <p:nvSpPr>
          <p:cNvPr id="10" name="テキスト ボックス 9">
            <a:extLst>
              <a:ext uri="{FF2B5EF4-FFF2-40B4-BE49-F238E27FC236}">
                <a16:creationId xmlns:a16="http://schemas.microsoft.com/office/drawing/2014/main" id="{82E11D34-C17C-4BE6-97DD-27ABF76CC5A8}"/>
              </a:ext>
            </a:extLst>
          </p:cNvPr>
          <p:cNvSpPr txBox="1"/>
          <p:nvPr/>
        </p:nvSpPr>
        <p:spPr>
          <a:xfrm>
            <a:off x="-3073940" y="-1128409"/>
            <a:ext cx="184731" cy="369332"/>
          </a:xfrm>
          <a:prstGeom prst="rect">
            <a:avLst/>
          </a:prstGeom>
          <a:noFill/>
        </p:spPr>
        <p:txBody>
          <a:bodyPr wrap="none" rtlCol="0">
            <a:spAutoFit/>
          </a:bodyPr>
          <a:lstStyle/>
          <a:p>
            <a:endParaRPr kumimoji="1" lang="ja-JP" altLang="en-US" dirty="0"/>
          </a:p>
        </p:txBody>
      </p:sp>
      <p:sp>
        <p:nvSpPr>
          <p:cNvPr id="6" name="テキスト ボックス 5">
            <a:extLst>
              <a:ext uri="{FF2B5EF4-FFF2-40B4-BE49-F238E27FC236}">
                <a16:creationId xmlns:a16="http://schemas.microsoft.com/office/drawing/2014/main" id="{C5FBE06E-E04C-446A-97B2-34928674F9E6}"/>
              </a:ext>
            </a:extLst>
          </p:cNvPr>
          <p:cNvSpPr txBox="1"/>
          <p:nvPr/>
        </p:nvSpPr>
        <p:spPr>
          <a:xfrm>
            <a:off x="1025324" y="2903002"/>
            <a:ext cx="10354000" cy="1977464"/>
          </a:xfrm>
          <a:prstGeom prst="rect">
            <a:avLst/>
          </a:prstGeom>
          <a:noFill/>
        </p:spPr>
        <p:txBody>
          <a:bodyPr wrap="square">
            <a:spAutoFit/>
          </a:bodyPr>
          <a:lstStyle/>
          <a:p>
            <a:pPr algn="ctr">
              <a:lnSpc>
                <a:spcPct val="150000"/>
              </a:lnSpc>
            </a:pPr>
            <a:r>
              <a:rPr lang="ja-JP" altLang="en-US" sz="2800" dirty="0">
                <a:latin typeface="メイリオ" panose="020B0604030504040204" pitchFamily="50" charset="-128"/>
                <a:ea typeface="メイリオ" panose="020B0604030504040204" pitchFamily="50" charset="-128"/>
              </a:rPr>
              <a:t>飲み会の幹事を将来頼まれるであろう</a:t>
            </a:r>
            <a:endParaRPr lang="en-US" altLang="ja-JP" sz="2800" dirty="0">
              <a:latin typeface="メイリオ" panose="020B0604030504040204" pitchFamily="50" charset="-128"/>
              <a:ea typeface="メイリオ" panose="020B0604030504040204" pitchFamily="50" charset="-128"/>
            </a:endParaRPr>
          </a:p>
          <a:p>
            <a:pPr algn="ctr">
              <a:lnSpc>
                <a:spcPct val="150000"/>
              </a:lnSpc>
            </a:pP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あるいはもう頼まれている</a:t>
            </a: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社会人に向けて、</a:t>
            </a:r>
            <a:endParaRPr lang="en-US" altLang="ja-JP" sz="2800" dirty="0">
              <a:latin typeface="メイリオ" panose="020B0604030504040204" pitchFamily="50" charset="-128"/>
              <a:ea typeface="メイリオ" panose="020B0604030504040204" pitchFamily="50" charset="-128"/>
            </a:endParaRPr>
          </a:p>
          <a:p>
            <a:pPr algn="ctr">
              <a:lnSpc>
                <a:spcPct val="150000"/>
              </a:lnSpc>
            </a:pPr>
            <a:r>
              <a:rPr lang="ja-JP" altLang="en-US" sz="2800" dirty="0">
                <a:latin typeface="メイリオ" panose="020B0604030504040204" pitchFamily="50" charset="-128"/>
                <a:ea typeface="メイリオ" panose="020B0604030504040204" pitchFamily="50" charset="-128"/>
              </a:rPr>
              <a:t>飲み会でのお店選びを便利にするためのアプリを作る</a:t>
            </a:r>
          </a:p>
        </p:txBody>
      </p:sp>
    </p:spTree>
    <p:extLst>
      <p:ext uri="{BB962C8B-B14F-4D97-AF65-F5344CB8AC3E}">
        <p14:creationId xmlns:p14="http://schemas.microsoft.com/office/powerpoint/2010/main" val="144388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図形&#10;&#10;自動的に生成された説明">
            <a:extLst>
              <a:ext uri="{FF2B5EF4-FFF2-40B4-BE49-F238E27FC236}">
                <a16:creationId xmlns:a16="http://schemas.microsoft.com/office/drawing/2014/main" id="{0137ADE7-5467-443D-8BFD-4AC31B818828}"/>
              </a:ext>
            </a:extLst>
          </p:cNvPr>
          <p:cNvPicPr>
            <a:picLocks noChangeAspect="1"/>
          </p:cNvPicPr>
          <p:nvPr/>
        </p:nvPicPr>
        <p:blipFill rotWithShape="1">
          <a:blip r:embed="rId3">
            <a:alphaModFix amt="9000"/>
            <a:extLst>
              <a:ext uri="{28A0092B-C50C-407E-A947-70E740481C1C}">
                <a14:useLocalDpi xmlns:a14="http://schemas.microsoft.com/office/drawing/2010/main" val="0"/>
              </a:ext>
            </a:extLst>
          </a:blip>
          <a:srcRect l="8209" t="19309" r="3541" b="17773"/>
          <a:stretch/>
        </p:blipFill>
        <p:spPr>
          <a:xfrm>
            <a:off x="3065036" y="1904585"/>
            <a:ext cx="6274577" cy="4473543"/>
          </a:xfrm>
          <a:prstGeom prst="rect">
            <a:avLst/>
          </a:prstGeom>
        </p:spPr>
      </p:pic>
      <p:sp>
        <p:nvSpPr>
          <p:cNvPr id="9" name="正方形/長方形 8">
            <a:extLst>
              <a:ext uri="{FF2B5EF4-FFF2-40B4-BE49-F238E27FC236}">
                <a16:creationId xmlns:a16="http://schemas.microsoft.com/office/drawing/2014/main" id="{FCC8B9B5-354C-460E-88B2-9B3B6B0668CE}"/>
              </a:ext>
            </a:extLst>
          </p:cNvPr>
          <p:cNvSpPr/>
          <p:nvPr/>
        </p:nvSpPr>
        <p:spPr>
          <a:xfrm>
            <a:off x="0" y="0"/>
            <a:ext cx="12192000" cy="1420238"/>
          </a:xfrm>
          <a:prstGeom prst="rect">
            <a:avLst/>
          </a:prstGeom>
          <a:solidFill>
            <a:srgbClr val="DF4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bg1"/>
                </a:solidFill>
                <a:latin typeface="メイリオ" panose="020B0604030504040204" pitchFamily="50" charset="-128"/>
                <a:ea typeface="メイリオ" panose="020B0604030504040204" pitchFamily="50" charset="-128"/>
              </a:rPr>
              <a:t>開発の経緯</a:t>
            </a:r>
          </a:p>
        </p:txBody>
      </p:sp>
      <p:sp>
        <p:nvSpPr>
          <p:cNvPr id="10" name="テキスト ボックス 9">
            <a:extLst>
              <a:ext uri="{FF2B5EF4-FFF2-40B4-BE49-F238E27FC236}">
                <a16:creationId xmlns:a16="http://schemas.microsoft.com/office/drawing/2014/main" id="{82E11D34-C17C-4BE6-97DD-27ABF76CC5A8}"/>
              </a:ext>
            </a:extLst>
          </p:cNvPr>
          <p:cNvSpPr txBox="1"/>
          <p:nvPr/>
        </p:nvSpPr>
        <p:spPr>
          <a:xfrm>
            <a:off x="-3073940" y="-1128409"/>
            <a:ext cx="184731" cy="369332"/>
          </a:xfrm>
          <a:prstGeom prst="rect">
            <a:avLst/>
          </a:prstGeom>
          <a:noFill/>
        </p:spPr>
        <p:txBody>
          <a:bodyPr wrap="none" rtlCol="0">
            <a:spAutoFit/>
          </a:bodyPr>
          <a:lstStyle/>
          <a:p>
            <a:endParaRPr kumimoji="1" lang="ja-JP" altLang="en-US" dirty="0"/>
          </a:p>
        </p:txBody>
      </p:sp>
      <p:sp>
        <p:nvSpPr>
          <p:cNvPr id="7" name="テキスト ボックス 6">
            <a:extLst>
              <a:ext uri="{FF2B5EF4-FFF2-40B4-BE49-F238E27FC236}">
                <a16:creationId xmlns:a16="http://schemas.microsoft.com/office/drawing/2014/main" id="{DB1C26CE-BEF0-4690-8996-0C888326EB48}"/>
              </a:ext>
            </a:extLst>
          </p:cNvPr>
          <p:cNvSpPr txBox="1"/>
          <p:nvPr/>
        </p:nvSpPr>
        <p:spPr>
          <a:xfrm>
            <a:off x="250581" y="2814175"/>
            <a:ext cx="11690838" cy="2151230"/>
          </a:xfrm>
          <a:prstGeom prst="rect">
            <a:avLst/>
          </a:prstGeom>
          <a:noFill/>
        </p:spPr>
        <p:txBody>
          <a:bodyPr wrap="square">
            <a:spAutoFit/>
          </a:bodyPr>
          <a:lstStyle/>
          <a:p>
            <a:pPr algn="ctr">
              <a:lnSpc>
                <a:spcPct val="150000"/>
              </a:lnSpc>
            </a:pPr>
            <a:r>
              <a:rPr lang="ja-JP" altLang="en-US" sz="3200" u="sng" dirty="0">
                <a:latin typeface="メイリオ" panose="020B0604030504040204" pitchFamily="50" charset="-128"/>
                <a:ea typeface="メイリオ" panose="020B0604030504040204" pitchFamily="50" charset="-128"/>
              </a:rPr>
              <a:t>社内の飲み会に特化したアプリ</a:t>
            </a:r>
            <a:endParaRPr lang="en-US" altLang="ja-JP" sz="3200" u="sng" dirty="0">
              <a:latin typeface="メイリオ" panose="020B0604030504040204" pitchFamily="50" charset="-128"/>
              <a:ea typeface="メイリオ" panose="020B0604030504040204" pitchFamily="50" charset="-128"/>
            </a:endParaRPr>
          </a:p>
          <a:p>
            <a:pPr>
              <a:lnSpc>
                <a:spcPct val="150000"/>
              </a:lnSpc>
            </a:pPr>
            <a:r>
              <a:rPr lang="en-US" altLang="ja-JP" sz="3000" dirty="0">
                <a:latin typeface="メイリオ" panose="020B0604030504040204" pitchFamily="50" charset="-128"/>
                <a:ea typeface="メイリオ" panose="020B0604030504040204" pitchFamily="50" charset="-128"/>
              </a:rPr>
              <a:t>	</a:t>
            </a:r>
            <a:r>
              <a:rPr lang="ja-JP" altLang="en-US" sz="2800" dirty="0">
                <a:latin typeface="メイリオ" panose="020B0604030504040204" pitchFamily="50" charset="-128"/>
                <a:ea typeface="メイリオ" panose="020B0604030504040204" pitchFamily="50" charset="-128"/>
              </a:rPr>
              <a:t>社内の飲み会の傾向などからお店を選ぶこともできる。</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en-US" altLang="ja-JP" sz="2800" dirty="0">
                <a:latin typeface="メイリオ" panose="020B0604030504040204" pitchFamily="50" charset="-128"/>
                <a:ea typeface="メイリオ" panose="020B0604030504040204" pitchFamily="50" charset="-128"/>
              </a:rPr>
              <a:t>	</a:t>
            </a:r>
            <a:r>
              <a:rPr lang="ja-JP" altLang="en-US" sz="2800" dirty="0">
                <a:latin typeface="メイリオ" panose="020B0604030504040204" pitchFamily="50" charset="-128"/>
                <a:ea typeface="メイリオ" panose="020B0604030504040204" pitchFamily="50" charset="-128"/>
              </a:rPr>
              <a:t>社内用だからこそ飲み会全体にわたって密接なサポートができる</a:t>
            </a:r>
            <a:r>
              <a:rPr lang="ja-JP" altLang="en-US" sz="3000"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4154352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47359CFA-E860-4531-A4C4-66F1B78D3A26}"/>
              </a:ext>
            </a:extLst>
          </p:cNvPr>
          <p:cNvSpPr/>
          <p:nvPr/>
        </p:nvSpPr>
        <p:spPr>
          <a:xfrm>
            <a:off x="0" y="0"/>
            <a:ext cx="12192000" cy="1420238"/>
          </a:xfrm>
          <a:prstGeom prst="rect">
            <a:avLst/>
          </a:prstGeom>
          <a:solidFill>
            <a:srgbClr val="DF4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latin typeface="メイリオ" panose="020B0604030504040204" pitchFamily="50" charset="-128"/>
                <a:ea typeface="メイリオ" panose="020B0604030504040204" pitchFamily="50" charset="-128"/>
              </a:rPr>
              <a:t>機能紹介</a:t>
            </a:r>
          </a:p>
        </p:txBody>
      </p:sp>
      <p:sp>
        <p:nvSpPr>
          <p:cNvPr id="2" name="テキスト ボックス 1">
            <a:extLst>
              <a:ext uri="{FF2B5EF4-FFF2-40B4-BE49-F238E27FC236}">
                <a16:creationId xmlns:a16="http://schemas.microsoft.com/office/drawing/2014/main" id="{6FDB7845-30C1-4B2A-BF71-AEE476A1F50B}"/>
              </a:ext>
            </a:extLst>
          </p:cNvPr>
          <p:cNvSpPr txBox="1"/>
          <p:nvPr/>
        </p:nvSpPr>
        <p:spPr>
          <a:xfrm>
            <a:off x="3081267" y="2295726"/>
            <a:ext cx="6753849" cy="4247317"/>
          </a:xfrm>
          <a:prstGeom prst="rect">
            <a:avLst/>
          </a:prstGeom>
          <a:noFill/>
        </p:spPr>
        <p:txBody>
          <a:bodyPr wrap="square" rtlCol="0">
            <a:spAutoFit/>
          </a:bodyPr>
          <a:lstStyle/>
          <a:p>
            <a:pPr rtl="0">
              <a:spcBef>
                <a:spcPts val="0"/>
              </a:spcBef>
              <a:spcAft>
                <a:spcPts val="0"/>
              </a:spcAft>
            </a:pPr>
            <a:r>
              <a:rPr lang="ja-JP" altLang="en-US" sz="5400" b="0" i="0" u="none" strike="noStrike" dirty="0">
                <a:solidFill>
                  <a:srgbClr val="000000"/>
                </a:solidFill>
                <a:effectLst/>
                <a:latin typeface="Arial" panose="020B0604020202020204" pitchFamily="34" charset="0"/>
              </a:rPr>
              <a:t>役職メモ機能</a:t>
            </a:r>
            <a:endParaRPr lang="en-US" altLang="ja-JP" sz="5400" b="0" i="0" u="none" strike="noStrike" dirty="0">
              <a:solidFill>
                <a:srgbClr val="000000"/>
              </a:solidFill>
              <a:effectLst/>
              <a:latin typeface="Arial" panose="020B0604020202020204" pitchFamily="34" charset="0"/>
            </a:endParaRPr>
          </a:p>
          <a:p>
            <a:pPr rtl="0">
              <a:spcBef>
                <a:spcPts val="0"/>
              </a:spcBef>
              <a:spcAft>
                <a:spcPts val="0"/>
              </a:spcAft>
            </a:pPr>
            <a:r>
              <a:rPr lang="ja-JP" altLang="en-US" sz="5400" b="0" i="0" u="none" strike="noStrike" dirty="0">
                <a:solidFill>
                  <a:srgbClr val="000000"/>
                </a:solidFill>
                <a:effectLst/>
                <a:latin typeface="Arial" panose="020B0604020202020204" pitchFamily="34" charset="0"/>
              </a:rPr>
              <a:t>管理者機能</a:t>
            </a:r>
            <a:endParaRPr lang="ja-JP" altLang="en-US" sz="13800" b="0" dirty="0">
              <a:effectLst/>
            </a:endParaRPr>
          </a:p>
          <a:p>
            <a:pPr rtl="0">
              <a:spcBef>
                <a:spcPts val="0"/>
              </a:spcBef>
              <a:spcAft>
                <a:spcPts val="0"/>
              </a:spcAft>
            </a:pPr>
            <a:r>
              <a:rPr lang="ja-JP" altLang="en-US" sz="5400" b="0" i="0" u="none" strike="noStrike" dirty="0">
                <a:solidFill>
                  <a:srgbClr val="000000"/>
                </a:solidFill>
                <a:effectLst/>
                <a:latin typeface="Arial" panose="020B0604020202020204" pitchFamily="34" charset="0"/>
              </a:rPr>
              <a:t>テンプレート機能</a:t>
            </a:r>
            <a:endParaRPr lang="ja-JP" altLang="en-US" sz="13800" b="0" dirty="0">
              <a:effectLst/>
            </a:endParaRPr>
          </a:p>
          <a:p>
            <a:pPr rtl="0">
              <a:spcBef>
                <a:spcPts val="0"/>
              </a:spcBef>
              <a:spcAft>
                <a:spcPts val="0"/>
              </a:spcAft>
            </a:pPr>
            <a:r>
              <a:rPr lang="ja-JP" altLang="en-US" sz="5400" b="0" i="0" u="none" strike="noStrike" dirty="0">
                <a:solidFill>
                  <a:srgbClr val="000000"/>
                </a:solidFill>
                <a:effectLst/>
                <a:latin typeface="Arial" panose="020B0604020202020204" pitchFamily="34" charset="0"/>
              </a:rPr>
              <a:t>検索機能</a:t>
            </a:r>
            <a:endParaRPr lang="ja-JP" altLang="en-US" sz="13800" b="0" dirty="0">
              <a:effectLst/>
            </a:endParaRPr>
          </a:p>
          <a:p>
            <a:pPr rtl="0">
              <a:spcBef>
                <a:spcPts val="0"/>
              </a:spcBef>
              <a:spcAft>
                <a:spcPts val="0"/>
              </a:spcAft>
            </a:pPr>
            <a:r>
              <a:rPr lang="ja-JP" altLang="en-US" sz="5400" b="0" i="0" u="none" strike="noStrike" dirty="0">
                <a:solidFill>
                  <a:srgbClr val="000000"/>
                </a:solidFill>
                <a:effectLst/>
                <a:latin typeface="Arial" panose="020B0604020202020204" pitchFamily="34" charset="0"/>
              </a:rPr>
              <a:t>登録機能</a:t>
            </a:r>
            <a:endParaRPr kumimoji="1" lang="ja-JP" altLang="en-US" sz="13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9078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47359CFA-E860-4531-A4C4-66F1B78D3A26}"/>
              </a:ext>
            </a:extLst>
          </p:cNvPr>
          <p:cNvSpPr/>
          <p:nvPr/>
        </p:nvSpPr>
        <p:spPr>
          <a:xfrm>
            <a:off x="0" y="0"/>
            <a:ext cx="12192000" cy="1420238"/>
          </a:xfrm>
          <a:prstGeom prst="rect">
            <a:avLst/>
          </a:prstGeom>
          <a:solidFill>
            <a:srgbClr val="DF4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latin typeface="メイリオ" panose="020B0604030504040204" pitchFamily="50" charset="-128"/>
                <a:ea typeface="メイリオ" panose="020B0604030504040204" pitchFamily="50" charset="-128"/>
              </a:rPr>
              <a:t>機能紹介</a:t>
            </a:r>
          </a:p>
        </p:txBody>
      </p:sp>
      <p:sp>
        <p:nvSpPr>
          <p:cNvPr id="2" name="テキスト ボックス 1">
            <a:extLst>
              <a:ext uri="{FF2B5EF4-FFF2-40B4-BE49-F238E27FC236}">
                <a16:creationId xmlns:a16="http://schemas.microsoft.com/office/drawing/2014/main" id="{6FDB7845-30C1-4B2A-BF71-AEE476A1F50B}"/>
              </a:ext>
            </a:extLst>
          </p:cNvPr>
          <p:cNvSpPr txBox="1"/>
          <p:nvPr/>
        </p:nvSpPr>
        <p:spPr>
          <a:xfrm>
            <a:off x="191418" y="1571108"/>
            <a:ext cx="5109091" cy="1107996"/>
          </a:xfrm>
          <a:prstGeom prst="rect">
            <a:avLst/>
          </a:prstGeom>
          <a:noFill/>
        </p:spPr>
        <p:txBody>
          <a:bodyPr wrap="none" rtlCol="0">
            <a:spAutoFit/>
          </a:bodyPr>
          <a:lstStyle/>
          <a:p>
            <a:pPr>
              <a:lnSpc>
                <a:spcPct val="150000"/>
              </a:lnSpc>
            </a:pPr>
            <a:r>
              <a:rPr lang="ja-JP" altLang="en-US" sz="4800" dirty="0">
                <a:latin typeface="メイリオ" panose="020B0604030504040204" pitchFamily="50" charset="-128"/>
                <a:ea typeface="メイリオ" panose="020B0604030504040204" pitchFamily="50" charset="-128"/>
              </a:rPr>
              <a:t>１</a:t>
            </a:r>
            <a:r>
              <a:rPr kumimoji="1" lang="ja-JP" altLang="en-US" sz="4800" dirty="0">
                <a:latin typeface="メイリオ" panose="020B0604030504040204" pitchFamily="50" charset="-128"/>
                <a:ea typeface="メイリオ" panose="020B0604030504040204" pitchFamily="50" charset="-128"/>
              </a:rPr>
              <a:t>．役職メモ機能</a:t>
            </a:r>
            <a:endParaRPr kumimoji="1" lang="en-US" altLang="ja-JP" sz="48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47C4D8FB-CF32-741B-0E73-18EF38EC6247}"/>
              </a:ext>
            </a:extLst>
          </p:cNvPr>
          <p:cNvSpPr txBox="1"/>
          <p:nvPr/>
        </p:nvSpPr>
        <p:spPr>
          <a:xfrm>
            <a:off x="297188" y="2829974"/>
            <a:ext cx="11141438" cy="2369880"/>
          </a:xfrm>
          <a:prstGeom prst="rect">
            <a:avLst/>
          </a:prstGeom>
          <a:noFill/>
        </p:spPr>
        <p:txBody>
          <a:bodyPr wrap="square" rtlCol="0">
            <a:spAutoFit/>
          </a:bodyPr>
          <a:lstStyle/>
          <a:p>
            <a:r>
              <a:rPr kumimoji="1" lang="ja-JP" altLang="en-US" sz="4000" dirty="0"/>
              <a:t>・</a:t>
            </a:r>
            <a:r>
              <a:rPr kumimoji="1" lang="ja-JP" altLang="en-US" sz="3600" dirty="0"/>
              <a:t>記録しておきたい人物のプロフィールをメモすることができる</a:t>
            </a:r>
            <a:endParaRPr kumimoji="1" lang="en-US" altLang="ja-JP" sz="3600" dirty="0"/>
          </a:p>
          <a:p>
            <a:endParaRPr lang="en-US" altLang="ja-JP" sz="3600" dirty="0"/>
          </a:p>
          <a:p>
            <a:r>
              <a:rPr kumimoji="1" lang="ja-JP" altLang="en-US" sz="3600" dirty="0"/>
              <a:t>・お店を探すときに参考にできる！</a:t>
            </a:r>
          </a:p>
        </p:txBody>
      </p:sp>
    </p:spTree>
    <p:extLst>
      <p:ext uri="{BB962C8B-B14F-4D97-AF65-F5344CB8AC3E}">
        <p14:creationId xmlns:p14="http://schemas.microsoft.com/office/powerpoint/2010/main" val="240927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47359CFA-E860-4531-A4C4-66F1B78D3A26}"/>
              </a:ext>
            </a:extLst>
          </p:cNvPr>
          <p:cNvSpPr/>
          <p:nvPr/>
        </p:nvSpPr>
        <p:spPr>
          <a:xfrm>
            <a:off x="0" y="0"/>
            <a:ext cx="12192000" cy="1420238"/>
          </a:xfrm>
          <a:prstGeom prst="rect">
            <a:avLst/>
          </a:prstGeom>
          <a:solidFill>
            <a:srgbClr val="DF4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latin typeface="メイリオ" panose="020B0604030504040204" pitchFamily="50" charset="-128"/>
                <a:ea typeface="メイリオ" panose="020B0604030504040204" pitchFamily="50" charset="-128"/>
              </a:rPr>
              <a:t>機能紹介</a:t>
            </a:r>
          </a:p>
        </p:txBody>
      </p:sp>
      <p:sp>
        <p:nvSpPr>
          <p:cNvPr id="2" name="テキスト ボックス 1">
            <a:extLst>
              <a:ext uri="{FF2B5EF4-FFF2-40B4-BE49-F238E27FC236}">
                <a16:creationId xmlns:a16="http://schemas.microsoft.com/office/drawing/2014/main" id="{6FDB7845-30C1-4B2A-BF71-AEE476A1F50B}"/>
              </a:ext>
            </a:extLst>
          </p:cNvPr>
          <p:cNvSpPr txBox="1"/>
          <p:nvPr/>
        </p:nvSpPr>
        <p:spPr>
          <a:xfrm>
            <a:off x="191418" y="1571108"/>
            <a:ext cx="4493538" cy="2215991"/>
          </a:xfrm>
          <a:prstGeom prst="rect">
            <a:avLst/>
          </a:prstGeom>
          <a:noFill/>
        </p:spPr>
        <p:txBody>
          <a:bodyPr wrap="none" rtlCol="0">
            <a:spAutoFit/>
          </a:bodyPr>
          <a:lstStyle/>
          <a:p>
            <a:pPr>
              <a:lnSpc>
                <a:spcPct val="150000"/>
              </a:lnSpc>
            </a:pPr>
            <a:r>
              <a:rPr kumimoji="1" lang="ja-JP" altLang="en-US" sz="4800" dirty="0">
                <a:latin typeface="メイリオ" panose="020B0604030504040204" pitchFamily="50" charset="-128"/>
                <a:ea typeface="メイリオ" panose="020B0604030504040204" pitchFamily="50" charset="-128"/>
              </a:rPr>
              <a:t>２．</a:t>
            </a:r>
            <a:r>
              <a:rPr lang="ja-JP" altLang="en-US" sz="4800" b="0" i="0" u="none" strike="noStrike" dirty="0">
                <a:solidFill>
                  <a:srgbClr val="000000"/>
                </a:solidFill>
                <a:effectLst/>
                <a:latin typeface="Arial" panose="020B0604020202020204" pitchFamily="34" charset="0"/>
              </a:rPr>
              <a:t>管理者機能</a:t>
            </a:r>
            <a:endParaRPr lang="ja-JP" altLang="en-US" sz="12300" b="0" dirty="0">
              <a:effectLst/>
            </a:endParaRPr>
          </a:p>
          <a:p>
            <a:pPr>
              <a:lnSpc>
                <a:spcPct val="150000"/>
              </a:lnSpc>
            </a:pPr>
            <a:endParaRPr kumimoji="1" lang="en-US" altLang="ja-JP" sz="48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47C4D8FB-CF32-741B-0E73-18EF38EC6247}"/>
              </a:ext>
            </a:extLst>
          </p:cNvPr>
          <p:cNvSpPr txBox="1"/>
          <p:nvPr/>
        </p:nvSpPr>
        <p:spPr>
          <a:xfrm>
            <a:off x="297188" y="2829974"/>
            <a:ext cx="11141438" cy="1815882"/>
          </a:xfrm>
          <a:prstGeom prst="rect">
            <a:avLst/>
          </a:prstGeom>
          <a:noFill/>
        </p:spPr>
        <p:txBody>
          <a:bodyPr wrap="square" rtlCol="0">
            <a:spAutoFit/>
          </a:bodyPr>
          <a:lstStyle/>
          <a:p>
            <a:r>
              <a:rPr kumimoji="1" lang="ja-JP" altLang="en-US" sz="4000" dirty="0"/>
              <a:t>・お店情報の確認ができる</a:t>
            </a:r>
            <a:endParaRPr kumimoji="1" lang="en-US" altLang="ja-JP" sz="3600" dirty="0"/>
          </a:p>
          <a:p>
            <a:endParaRPr lang="en-US" altLang="ja-JP" sz="3600" dirty="0"/>
          </a:p>
          <a:p>
            <a:r>
              <a:rPr kumimoji="1" lang="ja-JP" altLang="en-US" sz="3600" dirty="0"/>
              <a:t>・</a:t>
            </a:r>
            <a:r>
              <a:rPr lang="ja-JP" altLang="en-US" sz="3600" dirty="0"/>
              <a:t>管理者からのおしらせを作成できる</a:t>
            </a:r>
            <a:endParaRPr kumimoji="1" lang="ja-JP" altLang="en-US" sz="3600" dirty="0"/>
          </a:p>
        </p:txBody>
      </p:sp>
    </p:spTree>
    <p:extLst>
      <p:ext uri="{BB962C8B-B14F-4D97-AF65-F5344CB8AC3E}">
        <p14:creationId xmlns:p14="http://schemas.microsoft.com/office/powerpoint/2010/main" val="2780321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47359CFA-E860-4531-A4C4-66F1B78D3A26}"/>
              </a:ext>
            </a:extLst>
          </p:cNvPr>
          <p:cNvSpPr/>
          <p:nvPr/>
        </p:nvSpPr>
        <p:spPr>
          <a:xfrm>
            <a:off x="0" y="0"/>
            <a:ext cx="12192000" cy="1420238"/>
          </a:xfrm>
          <a:prstGeom prst="rect">
            <a:avLst/>
          </a:prstGeom>
          <a:solidFill>
            <a:srgbClr val="DF4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latin typeface="メイリオ" panose="020B0604030504040204" pitchFamily="50" charset="-128"/>
                <a:ea typeface="メイリオ" panose="020B0604030504040204" pitchFamily="50" charset="-128"/>
              </a:rPr>
              <a:t>機能紹介</a:t>
            </a:r>
          </a:p>
        </p:txBody>
      </p:sp>
      <p:sp>
        <p:nvSpPr>
          <p:cNvPr id="2" name="テキスト ボックス 1">
            <a:extLst>
              <a:ext uri="{FF2B5EF4-FFF2-40B4-BE49-F238E27FC236}">
                <a16:creationId xmlns:a16="http://schemas.microsoft.com/office/drawing/2014/main" id="{6FDB7845-30C1-4B2A-BF71-AEE476A1F50B}"/>
              </a:ext>
            </a:extLst>
          </p:cNvPr>
          <p:cNvSpPr txBox="1"/>
          <p:nvPr/>
        </p:nvSpPr>
        <p:spPr>
          <a:xfrm>
            <a:off x="191418" y="1571108"/>
            <a:ext cx="6340197" cy="2215991"/>
          </a:xfrm>
          <a:prstGeom prst="rect">
            <a:avLst/>
          </a:prstGeom>
          <a:noFill/>
        </p:spPr>
        <p:txBody>
          <a:bodyPr wrap="none" rtlCol="0">
            <a:spAutoFit/>
          </a:bodyPr>
          <a:lstStyle/>
          <a:p>
            <a:pPr>
              <a:lnSpc>
                <a:spcPct val="150000"/>
              </a:lnSpc>
            </a:pPr>
            <a:r>
              <a:rPr kumimoji="1" lang="ja-JP" altLang="en-US" sz="4800" dirty="0">
                <a:latin typeface="メイリオ" panose="020B0604030504040204" pitchFamily="50" charset="-128"/>
                <a:ea typeface="メイリオ" panose="020B0604030504040204" pitchFamily="50" charset="-128"/>
              </a:rPr>
              <a:t>３．</a:t>
            </a:r>
            <a:r>
              <a:rPr lang="ja-JP" altLang="en-US" sz="4800" b="0" i="0" u="none" strike="noStrike" dirty="0">
                <a:solidFill>
                  <a:srgbClr val="000000"/>
                </a:solidFill>
                <a:effectLst/>
                <a:latin typeface="Arial" panose="020B0604020202020204" pitchFamily="34" charset="0"/>
              </a:rPr>
              <a:t>テンプレート機能</a:t>
            </a:r>
            <a:endParaRPr lang="ja-JP" altLang="en-US" sz="12300" b="0" dirty="0">
              <a:effectLst/>
            </a:endParaRPr>
          </a:p>
          <a:p>
            <a:pPr>
              <a:lnSpc>
                <a:spcPct val="150000"/>
              </a:lnSpc>
            </a:pPr>
            <a:endParaRPr kumimoji="1" lang="en-US" altLang="ja-JP" sz="48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47C4D8FB-CF32-741B-0E73-18EF38EC6247}"/>
              </a:ext>
            </a:extLst>
          </p:cNvPr>
          <p:cNvSpPr txBox="1"/>
          <p:nvPr/>
        </p:nvSpPr>
        <p:spPr>
          <a:xfrm>
            <a:off x="297188" y="2829974"/>
            <a:ext cx="11141438" cy="1938992"/>
          </a:xfrm>
          <a:prstGeom prst="rect">
            <a:avLst/>
          </a:prstGeom>
          <a:noFill/>
        </p:spPr>
        <p:txBody>
          <a:bodyPr wrap="square" rtlCol="0">
            <a:spAutoFit/>
          </a:bodyPr>
          <a:lstStyle/>
          <a:p>
            <a:r>
              <a:rPr lang="ja-JP" altLang="en-US" sz="4000" b="0" i="0" dirty="0">
                <a:solidFill>
                  <a:srgbClr val="1D1C1D"/>
                </a:solidFill>
                <a:effectLst/>
                <a:latin typeface="NotoSansJP"/>
              </a:rPr>
              <a:t>・飲み会が終わった後の経費申請書の作成ができる。</a:t>
            </a:r>
            <a:endParaRPr lang="en-US" altLang="ja-JP" sz="4000" b="0" i="0" dirty="0">
              <a:solidFill>
                <a:srgbClr val="1D1C1D"/>
              </a:solidFill>
              <a:effectLst/>
              <a:latin typeface="NotoSansJP"/>
            </a:endParaRPr>
          </a:p>
          <a:p>
            <a:r>
              <a:rPr kumimoji="1" lang="ja-JP" altLang="en-US" sz="4000" dirty="0">
                <a:solidFill>
                  <a:srgbClr val="1D1C1D"/>
                </a:solidFill>
                <a:latin typeface="NotoSansJP"/>
              </a:rPr>
              <a:t>・</a:t>
            </a:r>
            <a:r>
              <a:rPr lang="ja-JP" altLang="en-US" sz="3600" b="0" i="0" dirty="0">
                <a:solidFill>
                  <a:srgbClr val="1D1C1D"/>
                </a:solidFill>
                <a:effectLst/>
                <a:latin typeface="NotoSansJP"/>
              </a:rPr>
              <a:t>飲み会の開催が決まった際の通知文を作成できる。</a:t>
            </a:r>
            <a:endParaRPr kumimoji="1" lang="ja-JP" altLang="en-US" sz="3600" dirty="0"/>
          </a:p>
        </p:txBody>
      </p:sp>
    </p:spTree>
    <p:extLst>
      <p:ext uri="{BB962C8B-B14F-4D97-AF65-F5344CB8AC3E}">
        <p14:creationId xmlns:p14="http://schemas.microsoft.com/office/powerpoint/2010/main" val="419169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47359CFA-E860-4531-A4C4-66F1B78D3A26}"/>
              </a:ext>
            </a:extLst>
          </p:cNvPr>
          <p:cNvSpPr/>
          <p:nvPr/>
        </p:nvSpPr>
        <p:spPr>
          <a:xfrm>
            <a:off x="0" y="0"/>
            <a:ext cx="12192000" cy="1420238"/>
          </a:xfrm>
          <a:prstGeom prst="rect">
            <a:avLst/>
          </a:prstGeom>
          <a:solidFill>
            <a:srgbClr val="DF4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latin typeface="メイリオ" panose="020B0604030504040204" pitchFamily="50" charset="-128"/>
                <a:ea typeface="メイリオ" panose="020B0604030504040204" pitchFamily="50" charset="-128"/>
              </a:rPr>
              <a:t>機能紹介</a:t>
            </a:r>
          </a:p>
        </p:txBody>
      </p:sp>
      <p:sp>
        <p:nvSpPr>
          <p:cNvPr id="2" name="テキスト ボックス 1">
            <a:extLst>
              <a:ext uri="{FF2B5EF4-FFF2-40B4-BE49-F238E27FC236}">
                <a16:creationId xmlns:a16="http://schemas.microsoft.com/office/drawing/2014/main" id="{6FDB7845-30C1-4B2A-BF71-AEE476A1F50B}"/>
              </a:ext>
            </a:extLst>
          </p:cNvPr>
          <p:cNvSpPr txBox="1"/>
          <p:nvPr/>
        </p:nvSpPr>
        <p:spPr>
          <a:xfrm>
            <a:off x="191418" y="1571108"/>
            <a:ext cx="3877985" cy="2215991"/>
          </a:xfrm>
          <a:prstGeom prst="rect">
            <a:avLst/>
          </a:prstGeom>
          <a:noFill/>
        </p:spPr>
        <p:txBody>
          <a:bodyPr wrap="none" rtlCol="0">
            <a:spAutoFit/>
          </a:bodyPr>
          <a:lstStyle/>
          <a:p>
            <a:pPr>
              <a:lnSpc>
                <a:spcPct val="150000"/>
              </a:lnSpc>
            </a:pPr>
            <a:r>
              <a:rPr kumimoji="1" lang="ja-JP" altLang="en-US" sz="4800" dirty="0">
                <a:latin typeface="メイリオ" panose="020B0604030504040204" pitchFamily="50" charset="-128"/>
                <a:ea typeface="メイリオ" panose="020B0604030504040204" pitchFamily="50" charset="-128"/>
              </a:rPr>
              <a:t>４．</a:t>
            </a:r>
            <a:r>
              <a:rPr lang="ja-JP" altLang="en-US" sz="4800" b="0" i="0" u="none" strike="noStrike" dirty="0">
                <a:solidFill>
                  <a:srgbClr val="000000"/>
                </a:solidFill>
                <a:effectLst/>
                <a:latin typeface="Arial" panose="020B0604020202020204" pitchFamily="34" charset="0"/>
              </a:rPr>
              <a:t>検索機能</a:t>
            </a:r>
            <a:endParaRPr lang="ja-JP" altLang="en-US" sz="12300" b="0" dirty="0">
              <a:effectLst/>
            </a:endParaRPr>
          </a:p>
          <a:p>
            <a:pPr>
              <a:lnSpc>
                <a:spcPct val="150000"/>
              </a:lnSpc>
            </a:pPr>
            <a:endParaRPr kumimoji="1" lang="en-US" altLang="ja-JP" sz="48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47C4D8FB-CF32-741B-0E73-18EF38EC6247}"/>
              </a:ext>
            </a:extLst>
          </p:cNvPr>
          <p:cNvSpPr txBox="1"/>
          <p:nvPr/>
        </p:nvSpPr>
        <p:spPr>
          <a:xfrm>
            <a:off x="297188" y="2829974"/>
            <a:ext cx="11141438" cy="1323439"/>
          </a:xfrm>
          <a:prstGeom prst="rect">
            <a:avLst/>
          </a:prstGeom>
          <a:noFill/>
        </p:spPr>
        <p:txBody>
          <a:bodyPr wrap="square" rtlCol="0">
            <a:spAutoFit/>
          </a:bodyPr>
          <a:lstStyle/>
          <a:p>
            <a:r>
              <a:rPr lang="ja-JP" altLang="en-US" sz="4000" b="0" i="0" dirty="0">
                <a:solidFill>
                  <a:srgbClr val="1D1C1D"/>
                </a:solidFill>
                <a:effectLst/>
                <a:latin typeface="NotoSansJP"/>
              </a:rPr>
              <a:t>・名前の通り、飲み会などを行う店舗を探す機能</a:t>
            </a:r>
            <a:endParaRPr kumimoji="1" lang="ja-JP" altLang="en-US" sz="3600" dirty="0"/>
          </a:p>
        </p:txBody>
      </p:sp>
    </p:spTree>
    <p:extLst>
      <p:ext uri="{BB962C8B-B14F-4D97-AF65-F5344CB8AC3E}">
        <p14:creationId xmlns:p14="http://schemas.microsoft.com/office/powerpoint/2010/main" val="8143376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751</Words>
  <Application>Microsoft Office PowerPoint</Application>
  <PresentationFormat>ワイド画面</PresentationFormat>
  <Paragraphs>88</Paragraphs>
  <Slides>16</Slides>
  <Notes>14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Arial Unicode MS</vt:lpstr>
      <vt:lpstr>NotoSansJP</vt: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小森天恵</dc:creator>
  <cp:lastModifiedBy>関比那</cp:lastModifiedBy>
  <cp:revision>10</cp:revision>
  <dcterms:created xsi:type="dcterms:W3CDTF">2023-06-28T01:23:56Z</dcterms:created>
  <dcterms:modified xsi:type="dcterms:W3CDTF">2023-06-29T04:34:29Z</dcterms:modified>
</cp:coreProperties>
</file>