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6" r:id="rId3"/>
    <p:sldId id="257" r:id="rId4"/>
    <p:sldId id="268" r:id="rId5"/>
    <p:sldId id="266" r:id="rId6"/>
    <p:sldId id="270" r:id="rId7"/>
    <p:sldId id="263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E"/>
    <a:srgbClr val="FFE8CD"/>
    <a:srgbClr val="DF4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93593" autoAdjust="0"/>
  </p:normalViewPr>
  <p:slideViewPr>
    <p:cSldViewPr snapToGrid="0">
      <p:cViewPr varScale="1">
        <p:scale>
          <a:sx n="74" d="100"/>
          <a:sy n="74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6AACC-78EB-419D-BE13-EB75183C9D20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FF19-0B51-4143-A2C5-21987E9CA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09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5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FF19-0B51-4143-A2C5-21987E9CA42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C03EC-F23C-448D-ACFA-C9825B9B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6CBC6F-7D04-4B74-B06F-ADBB9745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28369-2665-4602-A3D9-6343CA7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2446B-E534-46F4-A234-A2FB5135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755BD-5D2F-454B-B207-09C870F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07A60-4665-4EBF-9902-2E607EB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D6A2C-57AA-40F9-824A-25165DAE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7DBB6-D123-4415-AF2D-7E8C5FA3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283D9-91F2-4F1E-9225-F33E74A5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02F8F-0630-4227-994F-9C32293C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5BF59-3CC1-4A43-801C-C3148F8EE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DB3DEB-3DB8-4B81-92FC-835E4658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4B842-BF70-42B3-89DC-7FADE247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7B280-94A8-4EFF-8DBD-8ADD1872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D510F-3CD5-4EFF-86DF-3EEB505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CC7C8-9477-499D-B6F0-28B59549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2741C-B8BC-4449-82A8-83DF39CC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FDADF-901E-4EA9-B6E8-CF9BBB5A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90AE88-4E64-4FFE-9AFE-A019A56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159D7-23A2-45AC-BBC0-F843B41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F18B-F311-4590-BF0E-03364A86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B050A-7919-4E8C-9661-C06645B4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36652-9842-4531-A37A-F3B1E9EC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9BA7E-1750-4E91-AF74-E08502E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EAEE3-0773-462C-8C7A-06DB0E2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7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5DAFF-C356-4AD9-84F5-825BB7B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1DFA2-B6F8-4905-A751-D8235A2A8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387385-6DAC-417E-9C3C-D1B2161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1C702-7721-4A57-AF50-504BEE29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265E7-0248-4E0E-AAA6-BAFDFF4B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60737-8443-42FA-9F2F-31A7E5EE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3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2FF9F-EA90-4D48-941E-B5003CA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9453E-7FAF-4425-8C73-8F7D1705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5AEE5-2D92-48D2-88BC-CD63909A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170FD6-AAC8-43C5-8052-D99D7B0B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209DA7-4CB8-4866-B994-7A3615227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BE6411-497D-415B-8E24-FEB19E3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AF055-8279-451E-AB6A-115758A9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C81DA1-BCB0-4A92-897C-0F9A73B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F277B-4997-4D9B-8B6D-FD14757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81C0D-5013-4A3D-8BAA-20C2C8F7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43E90F-AA39-4E49-97DE-6EBDF4C6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803C3C-43F7-450D-A9C9-D57D734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4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36289-D6B2-49C9-B74A-A95BCD77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C7B8FF-0223-4786-A392-7D55B8A8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C49E2-CBE0-4B5A-824B-B39DE2D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7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B703-5CC7-4A99-ABB4-D499CCD6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7BE97-228E-4ADA-BC67-7B5B0BEC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B4F093-79C3-4A36-81E0-7A6487FF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699D9-F8A8-45B6-8A6A-D8D5B04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7E28-6CA0-43A4-9964-78AEB7A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762B6A-23A9-4DAB-A624-E687B797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D5E22-5B0A-4178-9B1A-DB3F2EF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8CD2E2-3E96-4145-8C95-21E935E3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FC6DAB-9270-40F1-95D7-5AF427D1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C9F22-CDAF-47A5-A86D-9D1CF4CC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AAB87-D895-4F2D-BCEE-116A38D8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E660D-A72F-4CA8-B060-5D6E0702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DA218-CBFF-452D-BEF8-390216D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8F9D5-A68D-4FDC-903C-BABFDD5C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E4A11-EE6F-4AFC-AB91-FB1C52CF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7220-27DC-4B70-83B9-5C0E3AE00D0C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716D3-2F10-4C9E-A5B2-E80DE6D7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1D68D-7F4D-430B-8622-4D26A436D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FF6E-F9CB-4B27-BC0B-0242C7C71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393D66-BC4B-4AAC-9C35-9363873B4152}"/>
              </a:ext>
            </a:extLst>
          </p:cNvPr>
          <p:cNvSpPr txBox="1"/>
          <p:nvPr/>
        </p:nvSpPr>
        <p:spPr>
          <a:xfrm>
            <a:off x="1796903" y="2987749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DF4A23"/>
                </a:solidFill>
              </a:rPr>
              <a:t>社会人にとって最も重要な仕事とは？</a:t>
            </a:r>
            <a:endParaRPr kumimoji="1" lang="ja-JP" altLang="en-US" sz="4000" b="1" dirty="0">
              <a:solidFill>
                <a:srgbClr val="DF4A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B977365F-3534-4758-9B0C-2F103E16E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3" y="1055343"/>
            <a:ext cx="4761905" cy="4761905"/>
          </a:xfrm>
          <a:prstGeom prst="rect">
            <a:avLst/>
          </a:prstGeom>
        </p:spPr>
      </p:pic>
      <p:pic>
        <p:nvPicPr>
          <p:cNvPr id="8" name="図 7" descr="屋内, 部屋, テーブル, 天井 が含まれている画像&#10;&#10;自動的に生成された説明">
            <a:extLst>
              <a:ext uri="{FF2B5EF4-FFF2-40B4-BE49-F238E27FC236}">
                <a16:creationId xmlns:a16="http://schemas.microsoft.com/office/drawing/2014/main" id="{F5085D36-C121-47E4-A389-C62EC4A72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7" r="34242"/>
          <a:stretch/>
        </p:blipFill>
        <p:spPr>
          <a:xfrm>
            <a:off x="5856051" y="0"/>
            <a:ext cx="6335949" cy="68725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13D5A5-E50E-4917-B46A-C0AD60D78F0F}"/>
              </a:ext>
            </a:extLst>
          </p:cNvPr>
          <p:cNvSpPr txBox="1"/>
          <p:nvPr/>
        </p:nvSpPr>
        <p:spPr>
          <a:xfrm>
            <a:off x="6096000" y="2921168"/>
            <a:ext cx="5856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</a:rPr>
              <a:t>B3</a:t>
            </a:r>
            <a:r>
              <a:rPr lang="en-US" altLang="ja-JP" sz="6000" b="1" dirty="0">
                <a:solidFill>
                  <a:schemeClr val="bg1"/>
                </a:solidFill>
              </a:rPr>
              <a:t>_</a:t>
            </a:r>
            <a:r>
              <a:rPr kumimoji="1" lang="en-US" altLang="ja-JP" sz="6000" b="1" dirty="0">
                <a:solidFill>
                  <a:schemeClr val="bg1"/>
                </a:solidFill>
              </a:rPr>
              <a:t>hydrangea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BE06E-E04C-446A-97B2-34928674F9E6}"/>
              </a:ext>
            </a:extLst>
          </p:cNvPr>
          <p:cNvSpPr txBox="1"/>
          <p:nvPr/>
        </p:nvSpPr>
        <p:spPr>
          <a:xfrm>
            <a:off x="1025324" y="2903002"/>
            <a:ext cx="10354000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飲み会の幹事を将来頼まれるであろう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あるいはもう頼まれている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社会人に向けて、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飲み会でのお店選びを便利にするためのアプリを作る</a:t>
            </a:r>
          </a:p>
        </p:txBody>
      </p:sp>
    </p:spTree>
    <p:extLst>
      <p:ext uri="{BB962C8B-B14F-4D97-AF65-F5344CB8AC3E}">
        <p14:creationId xmlns:p14="http://schemas.microsoft.com/office/powerpoint/2010/main" val="14438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137ADE7-5467-443D-8BFD-4AC31B81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C8B9B5-354C-460E-88B2-9B3B6B0668CE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開発の経緯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E11D34-C17C-4BE6-97DD-27ABF76CC5A8}"/>
              </a:ext>
            </a:extLst>
          </p:cNvPr>
          <p:cNvSpPr txBox="1"/>
          <p:nvPr/>
        </p:nvSpPr>
        <p:spPr>
          <a:xfrm>
            <a:off x="-3073940" y="-1128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1C26CE-BEF0-4690-8996-0C888326EB48}"/>
              </a:ext>
            </a:extLst>
          </p:cNvPr>
          <p:cNvSpPr txBox="1"/>
          <p:nvPr/>
        </p:nvSpPr>
        <p:spPr>
          <a:xfrm>
            <a:off x="250581" y="2814175"/>
            <a:ext cx="11690838" cy="2151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社内の飲み会に特化したアプリ</a:t>
            </a:r>
            <a:endParaRPr lang="en-US" altLang="ja-JP" sz="32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社内の飲み会の傾向などからお店を選ぶこともできる。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社内用だからこそ飲み会全体にわたって密接なサポートができる</a:t>
            </a:r>
            <a:r>
              <a:rPr lang="ja-JP" altLang="en-US" sz="3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43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DB7845-30C1-4B2A-BF71-AEE476A1F50B}"/>
              </a:ext>
            </a:extLst>
          </p:cNvPr>
          <p:cNvSpPr txBox="1"/>
          <p:nvPr/>
        </p:nvSpPr>
        <p:spPr>
          <a:xfrm>
            <a:off x="3081267" y="2295726"/>
            <a:ext cx="63225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店情報の登録・検索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12907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DB7845-30C1-4B2A-BF71-AEE476A1F50B}"/>
              </a:ext>
            </a:extLst>
          </p:cNvPr>
          <p:cNvSpPr txBox="1"/>
          <p:nvPr/>
        </p:nvSpPr>
        <p:spPr>
          <a:xfrm>
            <a:off x="191418" y="1571108"/>
            <a:ext cx="51090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２．役職メモ機能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C4D8FB-CF32-741B-0E73-18EF38EC6247}"/>
              </a:ext>
            </a:extLst>
          </p:cNvPr>
          <p:cNvSpPr txBox="1"/>
          <p:nvPr/>
        </p:nvSpPr>
        <p:spPr>
          <a:xfrm>
            <a:off x="297188" y="2829974"/>
            <a:ext cx="111414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</a:t>
            </a:r>
            <a:r>
              <a:rPr kumimoji="1" lang="ja-JP" altLang="en-US" sz="3600" dirty="0"/>
              <a:t>記録しておきたい人物のプロフィールをメモすることができる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/>
              <a:t>・お店を探すときに参考にできる！</a:t>
            </a:r>
          </a:p>
        </p:txBody>
      </p:sp>
    </p:spTree>
    <p:extLst>
      <p:ext uri="{BB962C8B-B14F-4D97-AF65-F5344CB8AC3E}">
        <p14:creationId xmlns:p14="http://schemas.microsoft.com/office/powerpoint/2010/main" val="240927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-3344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研修を終えての感想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99B176-722A-5B79-443B-CBB70A11A9DC}"/>
              </a:ext>
            </a:extLst>
          </p:cNvPr>
          <p:cNvSpPr txBox="1"/>
          <p:nvPr/>
        </p:nvSpPr>
        <p:spPr>
          <a:xfrm>
            <a:off x="297712" y="1904585"/>
            <a:ext cx="11727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r>
              <a:rPr lang="ja-JP" altLang="en-US" dirty="0"/>
              <a:t>・名刺管理アプリの時とは違い、元がない状態で０から自力で作るのが大変だった。</a:t>
            </a:r>
            <a:endParaRPr lang="en-US" altLang="ja-JP" dirty="0"/>
          </a:p>
          <a:p>
            <a:r>
              <a:rPr kumimoji="1" lang="ja-JP" altLang="en-US" dirty="0"/>
              <a:t>成長できた点</a:t>
            </a:r>
            <a:endParaRPr kumimoji="1" lang="en-US" altLang="ja-JP" dirty="0"/>
          </a:p>
          <a:p>
            <a:r>
              <a:rPr lang="ja-JP" altLang="en-US" dirty="0"/>
              <a:t>・グループで開発をするという経験が今まであまりなかったため、今回の研修でグループで開発するうえでのスケジュール管理の大変さや</a:t>
            </a:r>
            <a:endParaRPr lang="en-US" altLang="ja-JP" dirty="0"/>
          </a:p>
          <a:p>
            <a:r>
              <a:rPr kumimoji="1" lang="ja-JP" altLang="en-US" dirty="0"/>
              <a:t>それぞれの認識をすり合わせるのも大変だったし、スケジュール管理も大変だった。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苦労した点</a:t>
            </a:r>
            <a:endParaRPr lang="en-US" altLang="ja-JP" dirty="0"/>
          </a:p>
          <a:p>
            <a:r>
              <a:rPr kumimoji="1" lang="ja-JP" altLang="en-US" dirty="0"/>
              <a:t>・技術面の知識不足 </a:t>
            </a:r>
            <a:endParaRPr kumimoji="1" lang="en-US" altLang="ja-JP" dirty="0"/>
          </a:p>
          <a:p>
            <a:r>
              <a:rPr lang="ja-JP" altLang="en-US" dirty="0"/>
              <a:t>　メンバーにたくさん頼った。</a:t>
            </a:r>
            <a:endParaRPr lang="en-US" altLang="ja-JP" dirty="0"/>
          </a:p>
          <a:p>
            <a:r>
              <a:rPr kumimoji="1" lang="ja-JP" altLang="en-US" dirty="0"/>
              <a:t>成長できた点</a:t>
            </a:r>
            <a:endParaRPr kumimoji="1" lang="en-US" altLang="ja-JP" dirty="0"/>
          </a:p>
          <a:p>
            <a:r>
              <a:rPr lang="ja-JP" altLang="en-US" dirty="0"/>
              <a:t>・技術力とコミュニケーション能力の向上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わからない点をきちんと</a:t>
            </a:r>
            <a:r>
              <a:rPr kumimoji="1" lang="ja-JP" altLang="en-US" dirty="0"/>
              <a:t>説明できるようになった。前の自分よりプログラムが書けるようになった。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20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9CFA-E860-4531-A4C4-66F1B78D3A26}"/>
              </a:ext>
            </a:extLst>
          </p:cNvPr>
          <p:cNvSpPr/>
          <p:nvPr/>
        </p:nvSpPr>
        <p:spPr>
          <a:xfrm>
            <a:off x="0" y="0"/>
            <a:ext cx="12192000" cy="1420238"/>
          </a:xfrm>
          <a:prstGeom prst="rect">
            <a:avLst/>
          </a:prstGeom>
          <a:solidFill>
            <a:srgbClr val="DF4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謝意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図形&#10;&#10;自動的に生成された説明">
            <a:extLst>
              <a:ext uri="{FF2B5EF4-FFF2-40B4-BE49-F238E27FC236}">
                <a16:creationId xmlns:a16="http://schemas.microsoft.com/office/drawing/2014/main" id="{123AD53D-2824-4195-97B7-717C3A5A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19309" r="3541" b="17773"/>
          <a:stretch/>
        </p:blipFill>
        <p:spPr>
          <a:xfrm>
            <a:off x="3065036" y="1904585"/>
            <a:ext cx="6274577" cy="44735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FD82D-7045-4790-BAB4-96129BA93B4E}"/>
              </a:ext>
            </a:extLst>
          </p:cNvPr>
          <p:cNvSpPr txBox="1"/>
          <p:nvPr/>
        </p:nvSpPr>
        <p:spPr>
          <a:xfrm>
            <a:off x="1942655" y="2829458"/>
            <a:ext cx="8519337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研修講師の皆様、ならびに研修事務局の皆様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一緒に学習してくれたクラスの仲間たち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参加させてくださった会社の皆様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に御礼申し上げます。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5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298</Words>
  <Application>Microsoft Office PowerPoint</Application>
  <PresentationFormat>ワイド画面</PresentationFormat>
  <Paragraphs>45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小森天恵</dc:creator>
  <cp:lastModifiedBy>伊藤真央</cp:lastModifiedBy>
  <cp:revision>9</cp:revision>
  <dcterms:created xsi:type="dcterms:W3CDTF">2023-06-28T01:23:56Z</dcterms:created>
  <dcterms:modified xsi:type="dcterms:W3CDTF">2023-06-29T04:16:24Z</dcterms:modified>
</cp:coreProperties>
</file>