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7" r:id="rId2"/>
    <p:sldId id="256" r:id="rId3"/>
    <p:sldId id="257" r:id="rId4"/>
    <p:sldId id="268" r:id="rId5"/>
    <p:sldId id="266" r:id="rId6"/>
    <p:sldId id="263" r:id="rId7"/>
    <p:sldId id="269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DE"/>
    <a:srgbClr val="FFE8CD"/>
    <a:srgbClr val="DF4A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0" autoAdjust="0"/>
    <p:restoredTop sz="93593" autoAdjust="0"/>
  </p:normalViewPr>
  <p:slideViewPr>
    <p:cSldViewPr snapToGrid="0">
      <p:cViewPr varScale="1">
        <p:scale>
          <a:sx n="60" d="100"/>
          <a:sy n="60" d="100"/>
        </p:scale>
        <p:origin x="9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6AACC-78EB-419D-BE13-EB75183C9D20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0FF19-0B51-4143-A2C5-21987E9CA4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096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0FF19-0B51-4143-A2C5-21987E9CA42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57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0FF19-0B51-4143-A2C5-21987E9CA42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66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0FF19-0B51-4143-A2C5-21987E9CA42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185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各自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0FF19-0B51-4143-A2C5-21987E9CA42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246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各自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0FF19-0B51-4143-A2C5-21987E9CA42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21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6C03EC-F23C-448D-ACFA-C9825B9B9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F6CBC6F-7D04-4B74-B06F-ADBB97455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B28369-2665-4602-A3D9-6343CA78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7220-27DC-4B70-83B9-5C0E3AE00D0C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82446B-E534-46F4-A234-A2FB51354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D755BD-5D2F-454B-B207-09C870F3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FF6E-F9CB-4B27-BC0B-0242C7C71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86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007A60-4665-4EBF-9902-2E607EBC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7D6A2C-57AA-40F9-824A-25165DAE0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17DBB6-D123-4415-AF2D-7E8C5FA3A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7220-27DC-4B70-83B9-5C0E3AE00D0C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E283D9-91F2-4F1E-9225-F33E74A5B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602F8F-0630-4227-994F-9C32293C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FF6E-F9CB-4B27-BC0B-0242C7C71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20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B25BF59-3CC1-4A43-801C-C3148F8EE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DB3DEB-3DB8-4B81-92FC-835E4658A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94B842-BF70-42B3-89DC-7FADE247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7220-27DC-4B70-83B9-5C0E3AE00D0C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07B280-94A8-4EFF-8DBD-8ADD1872D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DD510F-3CD5-4EFF-86DF-3EEB505B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FF6E-F9CB-4B27-BC0B-0242C7C71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0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BCC7C8-9477-499D-B6F0-28B59549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12741C-B8BC-4449-82A8-83DF39CC6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FDADF-901E-4EA9-B6E8-CF9BBB5A6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7220-27DC-4B70-83B9-5C0E3AE00D0C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90AE88-4E64-4FFE-9AFE-A019A56D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8159D7-23A2-45AC-BBC0-F843B41B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FF6E-F9CB-4B27-BC0B-0242C7C71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01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9AF18B-F311-4590-BF0E-03364A86E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4B050A-7919-4E8C-9661-C06645B42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D36652-9842-4531-A37A-F3B1E9ECA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7220-27DC-4B70-83B9-5C0E3AE00D0C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A9BA7E-1750-4E91-AF74-E08502EA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8EAEE3-0773-462C-8C7A-06DB0E2E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FF6E-F9CB-4B27-BC0B-0242C7C71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77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A5DAFF-C356-4AD9-84F5-825BB7B3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B1DFA2-B6F8-4905-A751-D8235A2A8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5387385-6DAC-417E-9C3C-D1B2161D3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C1C702-7721-4A57-AF50-504BEE295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7220-27DC-4B70-83B9-5C0E3AE00D0C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0265E7-0248-4E0E-AAA6-BAFDFF4B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260737-8443-42FA-9F2F-31A7E5EE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FF6E-F9CB-4B27-BC0B-0242C7C71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33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92FF9F-EA90-4D48-941E-B5003CA03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E9453E-7FAF-4425-8C73-8F7D17058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45AEE5-2D92-48D2-88BC-CD63909A6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0170FD6-AAC8-43C5-8052-D99D7B0B8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B209DA7-4CB8-4866-B994-7A3615227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6BE6411-497D-415B-8E24-FEB19E356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7220-27DC-4B70-83B9-5C0E3AE00D0C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E3AF055-8279-451E-AB6A-115758A95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2C81DA1-BCB0-4A92-897C-0F9A73B6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FF6E-F9CB-4B27-BC0B-0242C7C71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09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9F277B-4997-4D9B-8B6D-FD14757C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381C0D-5013-4A3D-8BAA-20C2C8F74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7220-27DC-4B70-83B9-5C0E3AE00D0C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E43E90F-AA39-4E49-97DE-6EBDF4C6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A803C3C-43F7-450D-A9C9-D57D7342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FF6E-F9CB-4B27-BC0B-0242C7C71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42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D436289-D6B2-49C9-B74A-A95BCD77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7220-27DC-4B70-83B9-5C0E3AE00D0C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FC7B8FF-0223-4786-A392-7D55B8A81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45C49E2-CBE0-4B5A-824B-B39DE2D6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FF6E-F9CB-4B27-BC0B-0242C7C71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78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7B703-5CC7-4A99-ABB4-D499CCD6B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97BE97-228E-4ADA-BC67-7B5B0BEC1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B4F093-79C3-4A36-81E0-7A6487FF9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A699D9-F8A8-45B6-8A6A-D8D5B047B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7220-27DC-4B70-83B9-5C0E3AE00D0C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627E28-6CA0-43A4-9964-78AEB7A2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762B6A-23A9-4DAB-A624-E687B7978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FF6E-F9CB-4B27-BC0B-0242C7C71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63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1D5E22-5B0A-4178-9B1A-DB3F2EF15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58CD2E2-3E96-4145-8C95-21E935E3B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FC6DAB-9270-40F1-95D7-5AF427D19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1C9F22-CDAF-47A5-A86D-9D1CF4CCB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7220-27DC-4B70-83B9-5C0E3AE00D0C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EAAB87-D895-4F2D-BCEE-116A38D84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8E660D-A72F-4CA8-B060-5D6E0702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FF6E-F9CB-4B27-BC0B-0242C7C71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34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17DA218-CBFF-452D-BEF8-390216D75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68F9D5-A68D-4FDC-903C-BABFDD5C4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8E4A11-EE6F-4AFC-AB91-FB1C52CF2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07220-27DC-4B70-83B9-5C0E3AE00D0C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C716D3-2F10-4C9E-A5B2-E80DE6D78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41D68D-7F4D-430B-8622-4D26A436D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DFF6E-F9CB-4B27-BC0B-0242C7C71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46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393D66-BC4B-4AAC-9C35-9363873B4152}"/>
              </a:ext>
            </a:extLst>
          </p:cNvPr>
          <p:cNvSpPr txBox="1"/>
          <p:nvPr/>
        </p:nvSpPr>
        <p:spPr>
          <a:xfrm>
            <a:off x="1796903" y="2987749"/>
            <a:ext cx="8905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>
                <a:solidFill>
                  <a:srgbClr val="DF4A23"/>
                </a:solidFill>
              </a:rPr>
              <a:t>社会人にとって最も重要な仕事とは？</a:t>
            </a:r>
            <a:endParaRPr kumimoji="1" lang="ja-JP" altLang="en-US" sz="4000" b="1" dirty="0">
              <a:solidFill>
                <a:srgbClr val="DF4A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43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ロゴ, 会社名&#10;&#10;自動的に生成された説明">
            <a:extLst>
              <a:ext uri="{FF2B5EF4-FFF2-40B4-BE49-F238E27FC236}">
                <a16:creationId xmlns:a16="http://schemas.microsoft.com/office/drawing/2014/main" id="{B977365F-3534-4758-9B0C-2F103E16E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33" y="1055343"/>
            <a:ext cx="4761905" cy="4761905"/>
          </a:xfrm>
          <a:prstGeom prst="rect">
            <a:avLst/>
          </a:prstGeom>
        </p:spPr>
      </p:pic>
      <p:pic>
        <p:nvPicPr>
          <p:cNvPr id="8" name="図 7" descr="屋内, 部屋, テーブル, 天井 が含まれている画像&#10;&#10;自動的に生成された説明">
            <a:extLst>
              <a:ext uri="{FF2B5EF4-FFF2-40B4-BE49-F238E27FC236}">
                <a16:creationId xmlns:a16="http://schemas.microsoft.com/office/drawing/2014/main" id="{F5085D36-C121-47E4-A389-C62EC4A720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07" r="34242"/>
          <a:stretch/>
        </p:blipFill>
        <p:spPr>
          <a:xfrm>
            <a:off x="5856051" y="0"/>
            <a:ext cx="6335949" cy="6872592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713D5A5-E50E-4917-B46A-C0AD60D78F0F}"/>
              </a:ext>
            </a:extLst>
          </p:cNvPr>
          <p:cNvSpPr txBox="1"/>
          <p:nvPr/>
        </p:nvSpPr>
        <p:spPr>
          <a:xfrm>
            <a:off x="6096000" y="2921168"/>
            <a:ext cx="5856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b="1" dirty="0">
                <a:solidFill>
                  <a:schemeClr val="bg1"/>
                </a:solidFill>
              </a:rPr>
              <a:t>B3</a:t>
            </a:r>
            <a:r>
              <a:rPr lang="en-US" altLang="ja-JP" sz="6000" b="1" dirty="0">
                <a:solidFill>
                  <a:schemeClr val="bg1"/>
                </a:solidFill>
              </a:rPr>
              <a:t>_</a:t>
            </a:r>
            <a:r>
              <a:rPr kumimoji="1" lang="en-US" altLang="ja-JP" sz="6000" b="1" dirty="0">
                <a:solidFill>
                  <a:schemeClr val="bg1"/>
                </a:solidFill>
              </a:rPr>
              <a:t>hydrangea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07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図形&#10;&#10;自動的に生成された説明">
            <a:extLst>
              <a:ext uri="{FF2B5EF4-FFF2-40B4-BE49-F238E27FC236}">
                <a16:creationId xmlns:a16="http://schemas.microsoft.com/office/drawing/2014/main" id="{0137ADE7-5467-443D-8BFD-4AC31B8188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9" t="19309" r="3541" b="17773"/>
          <a:stretch/>
        </p:blipFill>
        <p:spPr>
          <a:xfrm>
            <a:off x="3065036" y="1904585"/>
            <a:ext cx="6274577" cy="447354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CC8B9B5-354C-460E-88B2-9B3B6B0668CE}"/>
              </a:ext>
            </a:extLst>
          </p:cNvPr>
          <p:cNvSpPr/>
          <p:nvPr/>
        </p:nvSpPr>
        <p:spPr>
          <a:xfrm>
            <a:off x="0" y="0"/>
            <a:ext cx="12192000" cy="1420238"/>
          </a:xfrm>
          <a:prstGeom prst="rect">
            <a:avLst/>
          </a:prstGeom>
          <a:solidFill>
            <a:srgbClr val="DF4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開発の経緯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2E11D34-C17C-4BE6-97DD-27ABF76CC5A8}"/>
              </a:ext>
            </a:extLst>
          </p:cNvPr>
          <p:cNvSpPr txBox="1"/>
          <p:nvPr/>
        </p:nvSpPr>
        <p:spPr>
          <a:xfrm>
            <a:off x="-3073940" y="-11284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5FBE06E-E04C-446A-97B2-34928674F9E6}"/>
              </a:ext>
            </a:extLst>
          </p:cNvPr>
          <p:cNvSpPr txBox="1"/>
          <p:nvPr/>
        </p:nvSpPr>
        <p:spPr>
          <a:xfrm>
            <a:off x="1025324" y="2903002"/>
            <a:ext cx="10354000" cy="1977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飲み会の幹事を将来頼まれるであろう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あるいはもう頼まれている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社会人に向けて、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飲み会でのお店選びを便利にするためのアプリを作る</a:t>
            </a:r>
          </a:p>
        </p:txBody>
      </p:sp>
    </p:spTree>
    <p:extLst>
      <p:ext uri="{BB962C8B-B14F-4D97-AF65-F5344CB8AC3E}">
        <p14:creationId xmlns:p14="http://schemas.microsoft.com/office/powerpoint/2010/main" val="144388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図形&#10;&#10;自動的に生成された説明">
            <a:extLst>
              <a:ext uri="{FF2B5EF4-FFF2-40B4-BE49-F238E27FC236}">
                <a16:creationId xmlns:a16="http://schemas.microsoft.com/office/drawing/2014/main" id="{0137ADE7-5467-443D-8BFD-4AC31B8188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9" t="19309" r="3541" b="17773"/>
          <a:stretch/>
        </p:blipFill>
        <p:spPr>
          <a:xfrm>
            <a:off x="3065036" y="1904585"/>
            <a:ext cx="6274577" cy="447354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CC8B9B5-354C-460E-88B2-9B3B6B0668CE}"/>
              </a:ext>
            </a:extLst>
          </p:cNvPr>
          <p:cNvSpPr/>
          <p:nvPr/>
        </p:nvSpPr>
        <p:spPr>
          <a:xfrm>
            <a:off x="0" y="0"/>
            <a:ext cx="12192000" cy="1420238"/>
          </a:xfrm>
          <a:prstGeom prst="rect">
            <a:avLst/>
          </a:prstGeom>
          <a:solidFill>
            <a:srgbClr val="DF4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開発の経緯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2E11D34-C17C-4BE6-97DD-27ABF76CC5A8}"/>
              </a:ext>
            </a:extLst>
          </p:cNvPr>
          <p:cNvSpPr txBox="1"/>
          <p:nvPr/>
        </p:nvSpPr>
        <p:spPr>
          <a:xfrm>
            <a:off x="-3073940" y="-11284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B1C26CE-BEF0-4690-8996-0C888326EB48}"/>
              </a:ext>
            </a:extLst>
          </p:cNvPr>
          <p:cNvSpPr txBox="1"/>
          <p:nvPr/>
        </p:nvSpPr>
        <p:spPr>
          <a:xfrm>
            <a:off x="250581" y="2814175"/>
            <a:ext cx="11690838" cy="2151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32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社内の飲み会に特化したアプリ</a:t>
            </a:r>
            <a:endParaRPr lang="en-US" altLang="ja-JP" sz="3200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社内の飲み会の傾向などからお店を選ぶこともできる。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社内用だからこそ飲み会全体にわたって密接なサポートができる</a:t>
            </a:r>
            <a:r>
              <a:rPr lang="ja-JP" altLang="en-US" sz="3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5435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359CFA-E860-4531-A4C4-66F1B78D3A26}"/>
              </a:ext>
            </a:extLst>
          </p:cNvPr>
          <p:cNvSpPr/>
          <p:nvPr/>
        </p:nvSpPr>
        <p:spPr>
          <a:xfrm>
            <a:off x="0" y="0"/>
            <a:ext cx="12192000" cy="1420238"/>
          </a:xfrm>
          <a:prstGeom prst="rect">
            <a:avLst/>
          </a:prstGeom>
          <a:solidFill>
            <a:srgbClr val="DF4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機能紹介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FDB7845-30C1-4B2A-BF71-AEE476A1F50B}"/>
              </a:ext>
            </a:extLst>
          </p:cNvPr>
          <p:cNvSpPr txBox="1"/>
          <p:nvPr/>
        </p:nvSpPr>
        <p:spPr>
          <a:xfrm>
            <a:off x="3081267" y="2295726"/>
            <a:ext cx="632256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店情報の登録・検索</a:t>
            </a:r>
            <a:endParaRPr kumimoji="1" lang="en-US" altLang="ja-JP" sz="4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</a:t>
            </a:r>
            <a:endParaRPr lang="en-US" altLang="ja-JP" sz="4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テンプレート</a:t>
            </a:r>
          </a:p>
        </p:txBody>
      </p:sp>
    </p:spTree>
    <p:extLst>
      <p:ext uri="{BB962C8B-B14F-4D97-AF65-F5344CB8AC3E}">
        <p14:creationId xmlns:p14="http://schemas.microsoft.com/office/powerpoint/2010/main" val="129078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359CFA-E860-4531-A4C4-66F1B78D3A26}"/>
              </a:ext>
            </a:extLst>
          </p:cNvPr>
          <p:cNvSpPr/>
          <p:nvPr/>
        </p:nvSpPr>
        <p:spPr>
          <a:xfrm>
            <a:off x="0" y="0"/>
            <a:ext cx="12192000" cy="1420238"/>
          </a:xfrm>
          <a:prstGeom prst="rect">
            <a:avLst/>
          </a:prstGeom>
          <a:solidFill>
            <a:srgbClr val="DF4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研修を終えての感想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 descr="図形&#10;&#10;自動的に生成された説明">
            <a:extLst>
              <a:ext uri="{FF2B5EF4-FFF2-40B4-BE49-F238E27FC236}">
                <a16:creationId xmlns:a16="http://schemas.microsoft.com/office/drawing/2014/main" id="{123AD53D-2824-4195-97B7-717C3A5AAA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9" t="19309" r="3541" b="17773"/>
          <a:stretch/>
        </p:blipFill>
        <p:spPr>
          <a:xfrm>
            <a:off x="3065036" y="1904585"/>
            <a:ext cx="6274577" cy="447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0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359CFA-E860-4531-A4C4-66F1B78D3A26}"/>
              </a:ext>
            </a:extLst>
          </p:cNvPr>
          <p:cNvSpPr/>
          <p:nvPr/>
        </p:nvSpPr>
        <p:spPr>
          <a:xfrm>
            <a:off x="0" y="0"/>
            <a:ext cx="12192000" cy="1420238"/>
          </a:xfrm>
          <a:prstGeom prst="rect">
            <a:avLst/>
          </a:prstGeom>
          <a:solidFill>
            <a:srgbClr val="DF4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謝意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 descr="図形&#10;&#10;自動的に生成された説明">
            <a:extLst>
              <a:ext uri="{FF2B5EF4-FFF2-40B4-BE49-F238E27FC236}">
                <a16:creationId xmlns:a16="http://schemas.microsoft.com/office/drawing/2014/main" id="{123AD53D-2824-4195-97B7-717C3A5AAA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9" t="19309" r="3541" b="17773"/>
          <a:stretch/>
        </p:blipFill>
        <p:spPr>
          <a:xfrm>
            <a:off x="3065036" y="1904585"/>
            <a:ext cx="6274577" cy="447354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11FD82D-7045-4790-BAB4-96129BA93B4E}"/>
              </a:ext>
            </a:extLst>
          </p:cNvPr>
          <p:cNvSpPr txBox="1"/>
          <p:nvPr/>
        </p:nvSpPr>
        <p:spPr>
          <a:xfrm>
            <a:off x="1942655" y="2829458"/>
            <a:ext cx="8519337" cy="2623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研修講師の皆様、ならびに研修事務局の皆様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一緒に学習してくれたクラスの仲間たち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参加させてくださった会社の皆様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に御礼申し上げます。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3538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141</Words>
  <Application>Microsoft Office PowerPoint</Application>
  <PresentationFormat>ワイド画面</PresentationFormat>
  <Paragraphs>27</Paragraphs>
  <Slides>7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小森天恵</dc:creator>
  <cp:lastModifiedBy>小森天恵</cp:lastModifiedBy>
  <cp:revision>7</cp:revision>
  <dcterms:created xsi:type="dcterms:W3CDTF">2023-06-28T01:23:56Z</dcterms:created>
  <dcterms:modified xsi:type="dcterms:W3CDTF">2023-06-28T06:41:46Z</dcterms:modified>
</cp:coreProperties>
</file>