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61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売上高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yasuo</c:v>
                </c:pt>
                <c:pt idx="1">
                  <c:v>chuan</c:v>
                </c:pt>
                <c:pt idx="2">
                  <c:v>guest1</c:v>
                </c:pt>
                <c:pt idx="3">
                  <c:v>guest2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1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30-4597-B48E-26C2996F25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92C83A-CCAC-414B-B879-BE83DEF0BFEA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7819A2E-849F-4AEF-A3E0-34F7A0FDF016}">
      <dgm:prSet custT="1"/>
      <dgm:spPr/>
      <dgm:t>
        <a:bodyPr/>
        <a:lstStyle/>
        <a:p>
          <a:r>
            <a:rPr kumimoji="1" lang="ja-JP" sz="2400" dirty="0"/>
            <a:t>開発のきっかけ</a:t>
          </a:r>
          <a:endParaRPr lang="en-US" sz="2400" dirty="0"/>
        </a:p>
      </dgm:t>
    </dgm:pt>
    <dgm:pt modelId="{1215C1C9-F6AE-4923-82D4-EAF50846752D}" type="parTrans" cxnId="{55B47AEA-233B-4AD8-9650-FB57B5DE73A1}">
      <dgm:prSet/>
      <dgm:spPr/>
      <dgm:t>
        <a:bodyPr/>
        <a:lstStyle/>
        <a:p>
          <a:endParaRPr lang="en-US"/>
        </a:p>
      </dgm:t>
    </dgm:pt>
    <dgm:pt modelId="{26AD96A8-9C9D-41DC-96CB-B86228E3392C}" type="sibTrans" cxnId="{55B47AEA-233B-4AD8-9650-FB57B5DE73A1}">
      <dgm:prSet/>
      <dgm:spPr/>
      <dgm:t>
        <a:bodyPr/>
        <a:lstStyle/>
        <a:p>
          <a:endParaRPr lang="en-US"/>
        </a:p>
      </dgm:t>
    </dgm:pt>
    <dgm:pt modelId="{6A97F269-5819-41A1-B685-BD2F91C4A7C0}">
      <dgm:prSet custT="1"/>
      <dgm:spPr/>
      <dgm:t>
        <a:bodyPr/>
        <a:lstStyle/>
        <a:p>
          <a:r>
            <a:rPr kumimoji="1" lang="ja-JP" sz="2400" dirty="0"/>
            <a:t>実装機能</a:t>
          </a:r>
          <a:r>
            <a:rPr kumimoji="1" lang="ja-JP" altLang="en-US" sz="2400" dirty="0"/>
            <a:t>について</a:t>
          </a:r>
          <a:endParaRPr lang="en-US" sz="2400" dirty="0"/>
        </a:p>
      </dgm:t>
    </dgm:pt>
    <dgm:pt modelId="{C27BF349-C564-4E6D-AA15-11FE6BDF7E13}" type="parTrans" cxnId="{AFC52F6E-C765-486D-ADF4-21F597135722}">
      <dgm:prSet/>
      <dgm:spPr/>
      <dgm:t>
        <a:bodyPr/>
        <a:lstStyle/>
        <a:p>
          <a:endParaRPr lang="en-US"/>
        </a:p>
      </dgm:t>
    </dgm:pt>
    <dgm:pt modelId="{5046E364-A6FF-404D-8BBB-635BEABD0EB1}" type="sibTrans" cxnId="{AFC52F6E-C765-486D-ADF4-21F597135722}">
      <dgm:prSet/>
      <dgm:spPr/>
      <dgm:t>
        <a:bodyPr/>
        <a:lstStyle/>
        <a:p>
          <a:endParaRPr lang="en-US"/>
        </a:p>
      </dgm:t>
    </dgm:pt>
    <dgm:pt modelId="{36151411-6184-405A-A63F-598C33BDE1FB}">
      <dgm:prSet custT="1"/>
      <dgm:spPr/>
      <dgm:t>
        <a:bodyPr/>
        <a:lstStyle/>
        <a:p>
          <a:r>
            <a:rPr lang="ja-JP" altLang="en-US" sz="2400" dirty="0"/>
            <a:t>カレンダー機能</a:t>
          </a:r>
          <a:endParaRPr lang="en-US" sz="2400" dirty="0"/>
        </a:p>
      </dgm:t>
    </dgm:pt>
    <dgm:pt modelId="{320F67B6-DB8A-4D00-B784-51FD3C15DAA4}" type="parTrans" cxnId="{C72438A2-ABD5-4EB1-83C3-A4B8206AC209}">
      <dgm:prSet/>
      <dgm:spPr/>
      <dgm:t>
        <a:bodyPr/>
        <a:lstStyle/>
        <a:p>
          <a:endParaRPr lang="en-US"/>
        </a:p>
      </dgm:t>
    </dgm:pt>
    <dgm:pt modelId="{0EDCA233-EBF1-4D07-8D46-A372A2F1718E}" type="sibTrans" cxnId="{C72438A2-ABD5-4EB1-83C3-A4B8206AC209}">
      <dgm:prSet/>
      <dgm:spPr/>
      <dgm:t>
        <a:bodyPr/>
        <a:lstStyle/>
        <a:p>
          <a:endParaRPr lang="en-US"/>
        </a:p>
      </dgm:t>
    </dgm:pt>
    <dgm:pt modelId="{86C0235D-E713-4CE8-82EA-69FE368B772B}">
      <dgm:prSet custT="1"/>
      <dgm:spPr/>
      <dgm:t>
        <a:bodyPr/>
        <a:lstStyle/>
        <a:p>
          <a:r>
            <a:rPr lang="ja-JP" altLang="en-US" sz="2400" dirty="0"/>
            <a:t>投稿・検索機能</a:t>
          </a:r>
          <a:endParaRPr lang="en-US" sz="2400" dirty="0"/>
        </a:p>
      </dgm:t>
    </dgm:pt>
    <dgm:pt modelId="{6CB11DEC-C736-4AC4-A05D-0C0F04F66413}" type="parTrans" cxnId="{ADDBA093-6A75-4163-836E-DC912B23E326}">
      <dgm:prSet/>
      <dgm:spPr/>
      <dgm:t>
        <a:bodyPr/>
        <a:lstStyle/>
        <a:p>
          <a:endParaRPr lang="en-US"/>
        </a:p>
      </dgm:t>
    </dgm:pt>
    <dgm:pt modelId="{EA2891AB-614C-434F-8350-CCC53196D194}" type="sibTrans" cxnId="{ADDBA093-6A75-4163-836E-DC912B23E326}">
      <dgm:prSet/>
      <dgm:spPr/>
      <dgm:t>
        <a:bodyPr/>
        <a:lstStyle/>
        <a:p>
          <a:endParaRPr lang="en-US"/>
        </a:p>
      </dgm:t>
    </dgm:pt>
    <dgm:pt modelId="{1672A79A-64CE-4898-A3DE-4E67DA2AE859}">
      <dgm:prSet custT="1"/>
      <dgm:spPr/>
      <dgm:t>
        <a:bodyPr/>
        <a:lstStyle/>
        <a:p>
          <a:r>
            <a:rPr lang="ja-JP" altLang="en-US" sz="2400" dirty="0"/>
            <a:t>集計機能</a:t>
          </a:r>
          <a:endParaRPr lang="en-US" sz="2400" dirty="0"/>
        </a:p>
      </dgm:t>
    </dgm:pt>
    <dgm:pt modelId="{8F6FAEFD-D013-44CB-AE4F-C71A3F46EB18}" type="parTrans" cxnId="{404B42D4-FDB2-4F1D-A45B-D720AC698C87}">
      <dgm:prSet/>
      <dgm:spPr/>
      <dgm:t>
        <a:bodyPr/>
        <a:lstStyle/>
        <a:p>
          <a:endParaRPr lang="en-US"/>
        </a:p>
      </dgm:t>
    </dgm:pt>
    <dgm:pt modelId="{1B4E2374-26F4-4F07-8022-06BB94C6717C}" type="sibTrans" cxnId="{404B42D4-FDB2-4F1D-A45B-D720AC698C87}">
      <dgm:prSet/>
      <dgm:spPr/>
      <dgm:t>
        <a:bodyPr/>
        <a:lstStyle/>
        <a:p>
          <a:endParaRPr lang="en-US"/>
        </a:p>
      </dgm:t>
    </dgm:pt>
    <dgm:pt modelId="{122531D3-92B3-477A-8FA5-32605FB06337}">
      <dgm:prSet custT="1"/>
      <dgm:spPr/>
      <dgm:t>
        <a:bodyPr/>
        <a:lstStyle/>
        <a:p>
          <a:r>
            <a:rPr lang="ja-JP" altLang="en-US" sz="2400" dirty="0"/>
            <a:t>そのほかの機能</a:t>
          </a:r>
          <a:endParaRPr lang="en-US" sz="2400" dirty="0"/>
        </a:p>
      </dgm:t>
    </dgm:pt>
    <dgm:pt modelId="{EEFD7328-F249-454A-9A86-E0DAD22BDAD0}" type="parTrans" cxnId="{0F30561F-939F-4321-9344-E0F13B1ACEE0}">
      <dgm:prSet/>
      <dgm:spPr/>
      <dgm:t>
        <a:bodyPr/>
        <a:lstStyle/>
        <a:p>
          <a:endParaRPr lang="en-US"/>
        </a:p>
      </dgm:t>
    </dgm:pt>
    <dgm:pt modelId="{58E3D857-DFC1-481C-AAB2-0A65FD1E1CB0}" type="sibTrans" cxnId="{0F30561F-939F-4321-9344-E0F13B1ACEE0}">
      <dgm:prSet/>
      <dgm:spPr/>
      <dgm:t>
        <a:bodyPr/>
        <a:lstStyle/>
        <a:p>
          <a:endParaRPr lang="en-US"/>
        </a:p>
      </dgm:t>
    </dgm:pt>
    <dgm:pt modelId="{E724ED56-D9EB-4B6F-B981-8C42116D33EA}">
      <dgm:prSet custT="1"/>
      <dgm:spPr/>
      <dgm:t>
        <a:bodyPr/>
        <a:lstStyle/>
        <a:p>
          <a:r>
            <a:rPr lang="ja-JP" altLang="en-US" sz="2400" dirty="0"/>
            <a:t>課題・今後の展望</a:t>
          </a:r>
          <a:endParaRPr lang="en-US" sz="2400" dirty="0"/>
        </a:p>
      </dgm:t>
    </dgm:pt>
    <dgm:pt modelId="{A19F2FDA-2BDB-4B7A-B94E-81AFF9B8A6E1}" type="parTrans" cxnId="{71D986EB-417E-4583-92C6-9697E959CCD3}">
      <dgm:prSet/>
      <dgm:spPr/>
      <dgm:t>
        <a:bodyPr/>
        <a:lstStyle/>
        <a:p>
          <a:endParaRPr kumimoji="1" lang="ja-JP" altLang="en-US"/>
        </a:p>
      </dgm:t>
    </dgm:pt>
    <dgm:pt modelId="{E5D031BB-32C8-463D-AB2E-F67CD7A8D1A0}" type="sibTrans" cxnId="{71D986EB-417E-4583-92C6-9697E959CCD3}">
      <dgm:prSet/>
      <dgm:spPr/>
      <dgm:t>
        <a:bodyPr/>
        <a:lstStyle/>
        <a:p>
          <a:endParaRPr lang="en-US"/>
        </a:p>
      </dgm:t>
    </dgm:pt>
    <dgm:pt modelId="{03E902AE-8F4B-4672-9304-7FBE3C775C29}">
      <dgm:prSet custT="1"/>
      <dgm:spPr/>
      <dgm:t>
        <a:bodyPr/>
        <a:lstStyle/>
        <a:p>
          <a:r>
            <a:rPr lang="ja-JP" altLang="en-US" sz="2400" dirty="0"/>
            <a:t>今回の開発を行った感想</a:t>
          </a:r>
          <a:endParaRPr lang="en-US" sz="2400" dirty="0"/>
        </a:p>
      </dgm:t>
    </dgm:pt>
    <dgm:pt modelId="{321E5D87-4715-4389-8326-5585C2A29147}" type="parTrans" cxnId="{60835F57-F0FF-4175-B3B1-F0C35375E728}">
      <dgm:prSet/>
      <dgm:spPr/>
      <dgm:t>
        <a:bodyPr/>
        <a:lstStyle/>
        <a:p>
          <a:endParaRPr kumimoji="1" lang="ja-JP" altLang="en-US"/>
        </a:p>
      </dgm:t>
    </dgm:pt>
    <dgm:pt modelId="{37C8E918-A8AD-4EF0-81C9-2316737054CA}" type="sibTrans" cxnId="{60835F57-F0FF-4175-B3B1-F0C35375E728}">
      <dgm:prSet/>
      <dgm:spPr/>
      <dgm:t>
        <a:bodyPr/>
        <a:lstStyle/>
        <a:p>
          <a:endParaRPr lang="en-US"/>
        </a:p>
      </dgm:t>
    </dgm:pt>
    <dgm:pt modelId="{8D8F95A3-5C56-4143-9349-509A8BA49558}" type="pres">
      <dgm:prSet presAssocID="{6292C83A-CCAC-414B-B879-BE83DEF0BFEA}" presName="vert0" presStyleCnt="0">
        <dgm:presLayoutVars>
          <dgm:dir/>
          <dgm:animOne val="branch"/>
          <dgm:animLvl val="lvl"/>
        </dgm:presLayoutVars>
      </dgm:prSet>
      <dgm:spPr/>
    </dgm:pt>
    <dgm:pt modelId="{CC4353B8-A7FA-4629-8424-09635C699086}" type="pres">
      <dgm:prSet presAssocID="{B7819A2E-849F-4AEF-A3E0-34F7A0FDF016}" presName="thickLine" presStyleLbl="alignNode1" presStyleIdx="0" presStyleCnt="8"/>
      <dgm:spPr/>
    </dgm:pt>
    <dgm:pt modelId="{130D8276-0E19-4940-BD53-44551A8AD3A5}" type="pres">
      <dgm:prSet presAssocID="{B7819A2E-849F-4AEF-A3E0-34F7A0FDF016}" presName="horz1" presStyleCnt="0"/>
      <dgm:spPr/>
    </dgm:pt>
    <dgm:pt modelId="{8AB0CEB9-CD2C-4419-821F-352B6A60C569}" type="pres">
      <dgm:prSet presAssocID="{B7819A2E-849F-4AEF-A3E0-34F7A0FDF016}" presName="tx1" presStyleLbl="revTx" presStyleIdx="0" presStyleCnt="8"/>
      <dgm:spPr/>
    </dgm:pt>
    <dgm:pt modelId="{1F315553-27D3-4269-A950-ECBF415E69B7}" type="pres">
      <dgm:prSet presAssocID="{B7819A2E-849F-4AEF-A3E0-34F7A0FDF016}" presName="vert1" presStyleCnt="0"/>
      <dgm:spPr/>
    </dgm:pt>
    <dgm:pt modelId="{9A2A2F72-9ABC-4ACD-96D8-97A641566C24}" type="pres">
      <dgm:prSet presAssocID="{6A97F269-5819-41A1-B685-BD2F91C4A7C0}" presName="thickLine" presStyleLbl="alignNode1" presStyleIdx="1" presStyleCnt="8"/>
      <dgm:spPr/>
    </dgm:pt>
    <dgm:pt modelId="{7B6D8EF9-620C-465E-8BEB-764C843D9C3B}" type="pres">
      <dgm:prSet presAssocID="{6A97F269-5819-41A1-B685-BD2F91C4A7C0}" presName="horz1" presStyleCnt="0"/>
      <dgm:spPr/>
    </dgm:pt>
    <dgm:pt modelId="{B4F68216-15DA-47FF-B9AF-98AE173BAAAD}" type="pres">
      <dgm:prSet presAssocID="{6A97F269-5819-41A1-B685-BD2F91C4A7C0}" presName="tx1" presStyleLbl="revTx" presStyleIdx="1" presStyleCnt="8"/>
      <dgm:spPr/>
    </dgm:pt>
    <dgm:pt modelId="{24A58527-2B30-4D04-9D35-D0412F59FD25}" type="pres">
      <dgm:prSet presAssocID="{6A97F269-5819-41A1-B685-BD2F91C4A7C0}" presName="vert1" presStyleCnt="0"/>
      <dgm:spPr/>
    </dgm:pt>
    <dgm:pt modelId="{9E0E842F-D109-4533-9967-3EEAC1BBABE6}" type="pres">
      <dgm:prSet presAssocID="{36151411-6184-405A-A63F-598C33BDE1FB}" presName="thickLine" presStyleLbl="alignNode1" presStyleIdx="2" presStyleCnt="8"/>
      <dgm:spPr/>
    </dgm:pt>
    <dgm:pt modelId="{3C7328A1-AB75-4298-99FB-249D2D342905}" type="pres">
      <dgm:prSet presAssocID="{36151411-6184-405A-A63F-598C33BDE1FB}" presName="horz1" presStyleCnt="0"/>
      <dgm:spPr/>
    </dgm:pt>
    <dgm:pt modelId="{08A28FB7-CAB4-4FDE-8111-3966E07A4CA4}" type="pres">
      <dgm:prSet presAssocID="{36151411-6184-405A-A63F-598C33BDE1FB}" presName="tx1" presStyleLbl="revTx" presStyleIdx="2" presStyleCnt="8"/>
      <dgm:spPr/>
    </dgm:pt>
    <dgm:pt modelId="{10997385-01F2-44FE-B188-5A9CA63E1890}" type="pres">
      <dgm:prSet presAssocID="{36151411-6184-405A-A63F-598C33BDE1FB}" presName="vert1" presStyleCnt="0"/>
      <dgm:spPr/>
    </dgm:pt>
    <dgm:pt modelId="{8BA4B596-5E32-46A9-B0BE-E316699A419C}" type="pres">
      <dgm:prSet presAssocID="{86C0235D-E713-4CE8-82EA-69FE368B772B}" presName="thickLine" presStyleLbl="alignNode1" presStyleIdx="3" presStyleCnt="8"/>
      <dgm:spPr/>
    </dgm:pt>
    <dgm:pt modelId="{64E50D53-CF8B-4227-BA04-4D99D53089AE}" type="pres">
      <dgm:prSet presAssocID="{86C0235D-E713-4CE8-82EA-69FE368B772B}" presName="horz1" presStyleCnt="0"/>
      <dgm:spPr/>
    </dgm:pt>
    <dgm:pt modelId="{54B2F553-033D-4F02-9658-5CA23DDFD2BF}" type="pres">
      <dgm:prSet presAssocID="{86C0235D-E713-4CE8-82EA-69FE368B772B}" presName="tx1" presStyleLbl="revTx" presStyleIdx="3" presStyleCnt="8"/>
      <dgm:spPr/>
    </dgm:pt>
    <dgm:pt modelId="{AE452E01-A2DF-43C2-8709-5918A0E1132C}" type="pres">
      <dgm:prSet presAssocID="{86C0235D-E713-4CE8-82EA-69FE368B772B}" presName="vert1" presStyleCnt="0"/>
      <dgm:spPr/>
    </dgm:pt>
    <dgm:pt modelId="{FDE2847D-0773-4D0C-BE86-3C77641843EB}" type="pres">
      <dgm:prSet presAssocID="{1672A79A-64CE-4898-A3DE-4E67DA2AE859}" presName="thickLine" presStyleLbl="alignNode1" presStyleIdx="4" presStyleCnt="8"/>
      <dgm:spPr/>
    </dgm:pt>
    <dgm:pt modelId="{91085A29-37AA-4851-8B7D-D2EA4E44A603}" type="pres">
      <dgm:prSet presAssocID="{1672A79A-64CE-4898-A3DE-4E67DA2AE859}" presName="horz1" presStyleCnt="0"/>
      <dgm:spPr/>
    </dgm:pt>
    <dgm:pt modelId="{9D9B1B4F-32DB-4671-A8DD-2E012D0F1C94}" type="pres">
      <dgm:prSet presAssocID="{1672A79A-64CE-4898-A3DE-4E67DA2AE859}" presName="tx1" presStyleLbl="revTx" presStyleIdx="4" presStyleCnt="8"/>
      <dgm:spPr/>
    </dgm:pt>
    <dgm:pt modelId="{9B2BEC0A-A443-41E8-B6D0-F441CA294897}" type="pres">
      <dgm:prSet presAssocID="{1672A79A-64CE-4898-A3DE-4E67DA2AE859}" presName="vert1" presStyleCnt="0"/>
      <dgm:spPr/>
    </dgm:pt>
    <dgm:pt modelId="{0F927A33-D01E-4E9C-9370-9E77E07538E2}" type="pres">
      <dgm:prSet presAssocID="{122531D3-92B3-477A-8FA5-32605FB06337}" presName="thickLine" presStyleLbl="alignNode1" presStyleIdx="5" presStyleCnt="8"/>
      <dgm:spPr/>
    </dgm:pt>
    <dgm:pt modelId="{DB2C092F-66DC-4E6D-8BE5-3B2FE7D0D814}" type="pres">
      <dgm:prSet presAssocID="{122531D3-92B3-477A-8FA5-32605FB06337}" presName="horz1" presStyleCnt="0"/>
      <dgm:spPr/>
    </dgm:pt>
    <dgm:pt modelId="{DF03B269-F5F4-485E-8853-CB8AFC3DFE11}" type="pres">
      <dgm:prSet presAssocID="{122531D3-92B3-477A-8FA5-32605FB06337}" presName="tx1" presStyleLbl="revTx" presStyleIdx="5" presStyleCnt="8"/>
      <dgm:spPr/>
    </dgm:pt>
    <dgm:pt modelId="{1B560341-5A7E-4492-BCF8-F0B4E3C01D70}" type="pres">
      <dgm:prSet presAssocID="{122531D3-92B3-477A-8FA5-32605FB06337}" presName="vert1" presStyleCnt="0"/>
      <dgm:spPr/>
    </dgm:pt>
    <dgm:pt modelId="{D493D432-7B01-4C5A-B624-3F441BD01ED6}" type="pres">
      <dgm:prSet presAssocID="{E724ED56-D9EB-4B6F-B981-8C42116D33EA}" presName="thickLine" presStyleLbl="alignNode1" presStyleIdx="6" presStyleCnt="8"/>
      <dgm:spPr/>
    </dgm:pt>
    <dgm:pt modelId="{4737514B-0E9C-42DC-A572-62454BD9076D}" type="pres">
      <dgm:prSet presAssocID="{E724ED56-D9EB-4B6F-B981-8C42116D33EA}" presName="horz1" presStyleCnt="0"/>
      <dgm:spPr/>
    </dgm:pt>
    <dgm:pt modelId="{64F70E51-F183-4848-823D-DD64C64FB30E}" type="pres">
      <dgm:prSet presAssocID="{E724ED56-D9EB-4B6F-B981-8C42116D33EA}" presName="tx1" presStyleLbl="revTx" presStyleIdx="6" presStyleCnt="8"/>
      <dgm:spPr/>
    </dgm:pt>
    <dgm:pt modelId="{BD0A30CF-D3CD-40BC-8E97-F45C675B9644}" type="pres">
      <dgm:prSet presAssocID="{E724ED56-D9EB-4B6F-B981-8C42116D33EA}" presName="vert1" presStyleCnt="0"/>
      <dgm:spPr/>
    </dgm:pt>
    <dgm:pt modelId="{774FD23F-28DA-41C0-9427-4F2534D0CB6E}" type="pres">
      <dgm:prSet presAssocID="{03E902AE-8F4B-4672-9304-7FBE3C775C29}" presName="thickLine" presStyleLbl="alignNode1" presStyleIdx="7" presStyleCnt="8"/>
      <dgm:spPr/>
    </dgm:pt>
    <dgm:pt modelId="{24F2099F-9BAF-46E0-A734-C02539058634}" type="pres">
      <dgm:prSet presAssocID="{03E902AE-8F4B-4672-9304-7FBE3C775C29}" presName="horz1" presStyleCnt="0"/>
      <dgm:spPr/>
    </dgm:pt>
    <dgm:pt modelId="{A3440599-2590-4DD2-B0A8-44A5930F01A7}" type="pres">
      <dgm:prSet presAssocID="{03E902AE-8F4B-4672-9304-7FBE3C775C29}" presName="tx1" presStyleLbl="revTx" presStyleIdx="7" presStyleCnt="8"/>
      <dgm:spPr/>
    </dgm:pt>
    <dgm:pt modelId="{CBB74937-A6B0-4CE8-98E1-CA2F6EA8D0EC}" type="pres">
      <dgm:prSet presAssocID="{03E902AE-8F4B-4672-9304-7FBE3C775C29}" presName="vert1" presStyleCnt="0"/>
      <dgm:spPr/>
    </dgm:pt>
  </dgm:ptLst>
  <dgm:cxnLst>
    <dgm:cxn modelId="{0F30561F-939F-4321-9344-E0F13B1ACEE0}" srcId="{6292C83A-CCAC-414B-B879-BE83DEF0BFEA}" destId="{122531D3-92B3-477A-8FA5-32605FB06337}" srcOrd="5" destOrd="0" parTransId="{EEFD7328-F249-454A-9A86-E0DAD22BDAD0}" sibTransId="{58E3D857-DFC1-481C-AAB2-0A65FD1E1CB0}"/>
    <dgm:cxn modelId="{0A898D5B-3764-49AD-A3BB-74FBC87CF87A}" type="presOf" srcId="{122531D3-92B3-477A-8FA5-32605FB06337}" destId="{DF03B269-F5F4-485E-8853-CB8AFC3DFE11}" srcOrd="0" destOrd="0" presId="urn:microsoft.com/office/officeart/2008/layout/LinedList"/>
    <dgm:cxn modelId="{AFC52F6E-C765-486D-ADF4-21F597135722}" srcId="{6292C83A-CCAC-414B-B879-BE83DEF0BFEA}" destId="{6A97F269-5819-41A1-B685-BD2F91C4A7C0}" srcOrd="1" destOrd="0" parTransId="{C27BF349-C564-4E6D-AA15-11FE6BDF7E13}" sibTransId="{5046E364-A6FF-404D-8BBB-635BEABD0EB1}"/>
    <dgm:cxn modelId="{9A370C52-2363-4AB8-B541-D552B3AB9566}" type="presOf" srcId="{1672A79A-64CE-4898-A3DE-4E67DA2AE859}" destId="{9D9B1B4F-32DB-4671-A8DD-2E012D0F1C94}" srcOrd="0" destOrd="0" presId="urn:microsoft.com/office/officeart/2008/layout/LinedList"/>
    <dgm:cxn modelId="{60835F57-F0FF-4175-B3B1-F0C35375E728}" srcId="{6292C83A-CCAC-414B-B879-BE83DEF0BFEA}" destId="{03E902AE-8F4B-4672-9304-7FBE3C775C29}" srcOrd="7" destOrd="0" parTransId="{321E5D87-4715-4389-8326-5585C2A29147}" sibTransId="{37C8E918-A8AD-4EF0-81C9-2316737054CA}"/>
    <dgm:cxn modelId="{ADDBA093-6A75-4163-836E-DC912B23E326}" srcId="{6292C83A-CCAC-414B-B879-BE83DEF0BFEA}" destId="{86C0235D-E713-4CE8-82EA-69FE368B772B}" srcOrd="3" destOrd="0" parTransId="{6CB11DEC-C736-4AC4-A05D-0C0F04F66413}" sibTransId="{EA2891AB-614C-434F-8350-CCC53196D194}"/>
    <dgm:cxn modelId="{0CF93A99-D98B-4CE9-983C-4F990642CE97}" type="presOf" srcId="{36151411-6184-405A-A63F-598C33BDE1FB}" destId="{08A28FB7-CAB4-4FDE-8111-3966E07A4CA4}" srcOrd="0" destOrd="0" presId="urn:microsoft.com/office/officeart/2008/layout/LinedList"/>
    <dgm:cxn modelId="{5326199D-639C-44E0-9DDD-2801CC1BB34E}" type="presOf" srcId="{6292C83A-CCAC-414B-B879-BE83DEF0BFEA}" destId="{8D8F95A3-5C56-4143-9349-509A8BA49558}" srcOrd="0" destOrd="0" presId="urn:microsoft.com/office/officeart/2008/layout/LinedList"/>
    <dgm:cxn modelId="{507DCBA1-53EF-43C0-A1DA-6D03610CE5E8}" type="presOf" srcId="{B7819A2E-849F-4AEF-A3E0-34F7A0FDF016}" destId="{8AB0CEB9-CD2C-4419-821F-352B6A60C569}" srcOrd="0" destOrd="0" presId="urn:microsoft.com/office/officeart/2008/layout/LinedList"/>
    <dgm:cxn modelId="{C72438A2-ABD5-4EB1-83C3-A4B8206AC209}" srcId="{6292C83A-CCAC-414B-B879-BE83DEF0BFEA}" destId="{36151411-6184-405A-A63F-598C33BDE1FB}" srcOrd="2" destOrd="0" parTransId="{320F67B6-DB8A-4D00-B784-51FD3C15DAA4}" sibTransId="{0EDCA233-EBF1-4D07-8D46-A372A2F1718E}"/>
    <dgm:cxn modelId="{0E5B55B7-7B44-4FDD-9532-9DF696087B63}" type="presOf" srcId="{03E902AE-8F4B-4672-9304-7FBE3C775C29}" destId="{A3440599-2590-4DD2-B0A8-44A5930F01A7}" srcOrd="0" destOrd="0" presId="urn:microsoft.com/office/officeart/2008/layout/LinedList"/>
    <dgm:cxn modelId="{C29AB0CA-1FC2-463B-A66D-50D3DEE45C90}" type="presOf" srcId="{6A97F269-5819-41A1-B685-BD2F91C4A7C0}" destId="{B4F68216-15DA-47FF-B9AF-98AE173BAAAD}" srcOrd="0" destOrd="0" presId="urn:microsoft.com/office/officeart/2008/layout/LinedList"/>
    <dgm:cxn modelId="{404B42D4-FDB2-4F1D-A45B-D720AC698C87}" srcId="{6292C83A-CCAC-414B-B879-BE83DEF0BFEA}" destId="{1672A79A-64CE-4898-A3DE-4E67DA2AE859}" srcOrd="4" destOrd="0" parTransId="{8F6FAEFD-D013-44CB-AE4F-C71A3F46EB18}" sibTransId="{1B4E2374-26F4-4F07-8022-06BB94C6717C}"/>
    <dgm:cxn modelId="{43F54EE5-CBEC-4CE3-AFBF-A4041F26FDA7}" type="presOf" srcId="{86C0235D-E713-4CE8-82EA-69FE368B772B}" destId="{54B2F553-033D-4F02-9658-5CA23DDFD2BF}" srcOrd="0" destOrd="0" presId="urn:microsoft.com/office/officeart/2008/layout/LinedList"/>
    <dgm:cxn modelId="{55B47AEA-233B-4AD8-9650-FB57B5DE73A1}" srcId="{6292C83A-CCAC-414B-B879-BE83DEF0BFEA}" destId="{B7819A2E-849F-4AEF-A3E0-34F7A0FDF016}" srcOrd="0" destOrd="0" parTransId="{1215C1C9-F6AE-4923-82D4-EAF50846752D}" sibTransId="{26AD96A8-9C9D-41DC-96CB-B86228E3392C}"/>
    <dgm:cxn modelId="{71D986EB-417E-4583-92C6-9697E959CCD3}" srcId="{6292C83A-CCAC-414B-B879-BE83DEF0BFEA}" destId="{E724ED56-D9EB-4B6F-B981-8C42116D33EA}" srcOrd="6" destOrd="0" parTransId="{A19F2FDA-2BDB-4B7A-B94E-81AFF9B8A6E1}" sibTransId="{E5D031BB-32C8-463D-AB2E-F67CD7A8D1A0}"/>
    <dgm:cxn modelId="{76EA62F4-D776-4AFF-9A1C-93C5545F94C8}" type="presOf" srcId="{E724ED56-D9EB-4B6F-B981-8C42116D33EA}" destId="{64F70E51-F183-4848-823D-DD64C64FB30E}" srcOrd="0" destOrd="0" presId="urn:microsoft.com/office/officeart/2008/layout/LinedList"/>
    <dgm:cxn modelId="{31077C98-88AC-4AAA-B159-0A6C56F94138}" type="presParOf" srcId="{8D8F95A3-5C56-4143-9349-509A8BA49558}" destId="{CC4353B8-A7FA-4629-8424-09635C699086}" srcOrd="0" destOrd="0" presId="urn:microsoft.com/office/officeart/2008/layout/LinedList"/>
    <dgm:cxn modelId="{E9384FF4-EFF2-4938-AFFC-7AE9A1FB787E}" type="presParOf" srcId="{8D8F95A3-5C56-4143-9349-509A8BA49558}" destId="{130D8276-0E19-4940-BD53-44551A8AD3A5}" srcOrd="1" destOrd="0" presId="urn:microsoft.com/office/officeart/2008/layout/LinedList"/>
    <dgm:cxn modelId="{A4380886-EA5B-490A-B144-C57C2BA0E932}" type="presParOf" srcId="{130D8276-0E19-4940-BD53-44551A8AD3A5}" destId="{8AB0CEB9-CD2C-4419-821F-352B6A60C569}" srcOrd="0" destOrd="0" presId="urn:microsoft.com/office/officeart/2008/layout/LinedList"/>
    <dgm:cxn modelId="{D3E624F1-A833-41ED-8354-D2F1D4494943}" type="presParOf" srcId="{130D8276-0E19-4940-BD53-44551A8AD3A5}" destId="{1F315553-27D3-4269-A950-ECBF415E69B7}" srcOrd="1" destOrd="0" presId="urn:microsoft.com/office/officeart/2008/layout/LinedList"/>
    <dgm:cxn modelId="{FF45AC67-0521-405E-A2F8-DE8B70FF0A47}" type="presParOf" srcId="{8D8F95A3-5C56-4143-9349-509A8BA49558}" destId="{9A2A2F72-9ABC-4ACD-96D8-97A641566C24}" srcOrd="2" destOrd="0" presId="urn:microsoft.com/office/officeart/2008/layout/LinedList"/>
    <dgm:cxn modelId="{75A524DE-B9A7-4A52-915C-109F768F9318}" type="presParOf" srcId="{8D8F95A3-5C56-4143-9349-509A8BA49558}" destId="{7B6D8EF9-620C-465E-8BEB-764C843D9C3B}" srcOrd="3" destOrd="0" presId="urn:microsoft.com/office/officeart/2008/layout/LinedList"/>
    <dgm:cxn modelId="{A8C7B916-C6E7-4DAB-99AE-E924434F47AB}" type="presParOf" srcId="{7B6D8EF9-620C-465E-8BEB-764C843D9C3B}" destId="{B4F68216-15DA-47FF-B9AF-98AE173BAAAD}" srcOrd="0" destOrd="0" presId="urn:microsoft.com/office/officeart/2008/layout/LinedList"/>
    <dgm:cxn modelId="{549580DB-835E-4981-A900-42E5EC812D94}" type="presParOf" srcId="{7B6D8EF9-620C-465E-8BEB-764C843D9C3B}" destId="{24A58527-2B30-4D04-9D35-D0412F59FD25}" srcOrd="1" destOrd="0" presId="urn:microsoft.com/office/officeart/2008/layout/LinedList"/>
    <dgm:cxn modelId="{5AA35BD8-B769-4F15-9F88-A31B3199B218}" type="presParOf" srcId="{8D8F95A3-5C56-4143-9349-509A8BA49558}" destId="{9E0E842F-D109-4533-9967-3EEAC1BBABE6}" srcOrd="4" destOrd="0" presId="urn:microsoft.com/office/officeart/2008/layout/LinedList"/>
    <dgm:cxn modelId="{E7C729E5-101A-4A6C-A115-951BE609681A}" type="presParOf" srcId="{8D8F95A3-5C56-4143-9349-509A8BA49558}" destId="{3C7328A1-AB75-4298-99FB-249D2D342905}" srcOrd="5" destOrd="0" presId="urn:microsoft.com/office/officeart/2008/layout/LinedList"/>
    <dgm:cxn modelId="{C3280B7B-38D8-411B-9A35-D66C6C8AC2BD}" type="presParOf" srcId="{3C7328A1-AB75-4298-99FB-249D2D342905}" destId="{08A28FB7-CAB4-4FDE-8111-3966E07A4CA4}" srcOrd="0" destOrd="0" presId="urn:microsoft.com/office/officeart/2008/layout/LinedList"/>
    <dgm:cxn modelId="{6FFEF25E-585C-47E8-AECB-A6C6C9053CB1}" type="presParOf" srcId="{3C7328A1-AB75-4298-99FB-249D2D342905}" destId="{10997385-01F2-44FE-B188-5A9CA63E1890}" srcOrd="1" destOrd="0" presId="urn:microsoft.com/office/officeart/2008/layout/LinedList"/>
    <dgm:cxn modelId="{4C454A96-5998-430F-BF25-FDDC7F9F941E}" type="presParOf" srcId="{8D8F95A3-5C56-4143-9349-509A8BA49558}" destId="{8BA4B596-5E32-46A9-B0BE-E316699A419C}" srcOrd="6" destOrd="0" presId="urn:microsoft.com/office/officeart/2008/layout/LinedList"/>
    <dgm:cxn modelId="{A16E78C6-FC6D-44F6-AA8A-B621C41CAB1C}" type="presParOf" srcId="{8D8F95A3-5C56-4143-9349-509A8BA49558}" destId="{64E50D53-CF8B-4227-BA04-4D99D53089AE}" srcOrd="7" destOrd="0" presId="urn:microsoft.com/office/officeart/2008/layout/LinedList"/>
    <dgm:cxn modelId="{4E4309DC-E7CC-41E6-BAA5-7C8DEF22C00E}" type="presParOf" srcId="{64E50D53-CF8B-4227-BA04-4D99D53089AE}" destId="{54B2F553-033D-4F02-9658-5CA23DDFD2BF}" srcOrd="0" destOrd="0" presId="urn:microsoft.com/office/officeart/2008/layout/LinedList"/>
    <dgm:cxn modelId="{D4682366-1A5C-44F0-8429-213BF7D42424}" type="presParOf" srcId="{64E50D53-CF8B-4227-BA04-4D99D53089AE}" destId="{AE452E01-A2DF-43C2-8709-5918A0E1132C}" srcOrd="1" destOrd="0" presId="urn:microsoft.com/office/officeart/2008/layout/LinedList"/>
    <dgm:cxn modelId="{83FDBA30-C87F-45C8-AA76-4904828DDA92}" type="presParOf" srcId="{8D8F95A3-5C56-4143-9349-509A8BA49558}" destId="{FDE2847D-0773-4D0C-BE86-3C77641843EB}" srcOrd="8" destOrd="0" presId="urn:microsoft.com/office/officeart/2008/layout/LinedList"/>
    <dgm:cxn modelId="{DA4E6989-DCA9-46F3-BBA0-A35129D94F20}" type="presParOf" srcId="{8D8F95A3-5C56-4143-9349-509A8BA49558}" destId="{91085A29-37AA-4851-8B7D-D2EA4E44A603}" srcOrd="9" destOrd="0" presId="urn:microsoft.com/office/officeart/2008/layout/LinedList"/>
    <dgm:cxn modelId="{6FF50D4C-F9E1-4C6B-8421-F45778A5E5F4}" type="presParOf" srcId="{91085A29-37AA-4851-8B7D-D2EA4E44A603}" destId="{9D9B1B4F-32DB-4671-A8DD-2E012D0F1C94}" srcOrd="0" destOrd="0" presId="urn:microsoft.com/office/officeart/2008/layout/LinedList"/>
    <dgm:cxn modelId="{37ADD8FD-F67B-425F-A620-AC657E82E9CB}" type="presParOf" srcId="{91085A29-37AA-4851-8B7D-D2EA4E44A603}" destId="{9B2BEC0A-A443-41E8-B6D0-F441CA294897}" srcOrd="1" destOrd="0" presId="urn:microsoft.com/office/officeart/2008/layout/LinedList"/>
    <dgm:cxn modelId="{F9370CF2-ACBC-455C-BCB9-122B88C23945}" type="presParOf" srcId="{8D8F95A3-5C56-4143-9349-509A8BA49558}" destId="{0F927A33-D01E-4E9C-9370-9E77E07538E2}" srcOrd="10" destOrd="0" presId="urn:microsoft.com/office/officeart/2008/layout/LinedList"/>
    <dgm:cxn modelId="{9528B8C0-64AD-4197-9875-BCF61EC3CE22}" type="presParOf" srcId="{8D8F95A3-5C56-4143-9349-509A8BA49558}" destId="{DB2C092F-66DC-4E6D-8BE5-3B2FE7D0D814}" srcOrd="11" destOrd="0" presId="urn:microsoft.com/office/officeart/2008/layout/LinedList"/>
    <dgm:cxn modelId="{63B8A335-BF61-4432-95F9-C87D8A05A997}" type="presParOf" srcId="{DB2C092F-66DC-4E6D-8BE5-3B2FE7D0D814}" destId="{DF03B269-F5F4-485E-8853-CB8AFC3DFE11}" srcOrd="0" destOrd="0" presId="urn:microsoft.com/office/officeart/2008/layout/LinedList"/>
    <dgm:cxn modelId="{CD4C3A27-5B72-4F79-A320-C41A2D726C29}" type="presParOf" srcId="{DB2C092F-66DC-4E6D-8BE5-3B2FE7D0D814}" destId="{1B560341-5A7E-4492-BCF8-F0B4E3C01D70}" srcOrd="1" destOrd="0" presId="urn:microsoft.com/office/officeart/2008/layout/LinedList"/>
    <dgm:cxn modelId="{72ECFCC1-B6B5-4D7E-8FC6-A1CFB110C5AF}" type="presParOf" srcId="{8D8F95A3-5C56-4143-9349-509A8BA49558}" destId="{D493D432-7B01-4C5A-B624-3F441BD01ED6}" srcOrd="12" destOrd="0" presId="urn:microsoft.com/office/officeart/2008/layout/LinedList"/>
    <dgm:cxn modelId="{BE93829D-9EE4-4CD5-8368-36D60AAAD63A}" type="presParOf" srcId="{8D8F95A3-5C56-4143-9349-509A8BA49558}" destId="{4737514B-0E9C-42DC-A572-62454BD9076D}" srcOrd="13" destOrd="0" presId="urn:microsoft.com/office/officeart/2008/layout/LinedList"/>
    <dgm:cxn modelId="{2E1D273B-F0B2-4708-8647-B4CDA8486F2D}" type="presParOf" srcId="{4737514B-0E9C-42DC-A572-62454BD9076D}" destId="{64F70E51-F183-4848-823D-DD64C64FB30E}" srcOrd="0" destOrd="0" presId="urn:microsoft.com/office/officeart/2008/layout/LinedList"/>
    <dgm:cxn modelId="{85F1EDB8-79BD-4D63-8479-D44080FB5FEB}" type="presParOf" srcId="{4737514B-0E9C-42DC-A572-62454BD9076D}" destId="{BD0A30CF-D3CD-40BC-8E97-F45C675B9644}" srcOrd="1" destOrd="0" presId="urn:microsoft.com/office/officeart/2008/layout/LinedList"/>
    <dgm:cxn modelId="{7B2389EB-C90E-4BC3-BA40-E2D8B3633261}" type="presParOf" srcId="{8D8F95A3-5C56-4143-9349-509A8BA49558}" destId="{774FD23F-28DA-41C0-9427-4F2534D0CB6E}" srcOrd="14" destOrd="0" presId="urn:microsoft.com/office/officeart/2008/layout/LinedList"/>
    <dgm:cxn modelId="{DD0ECCD0-C690-4C43-B143-BB52CBFC29C3}" type="presParOf" srcId="{8D8F95A3-5C56-4143-9349-509A8BA49558}" destId="{24F2099F-9BAF-46E0-A734-C02539058634}" srcOrd="15" destOrd="0" presId="urn:microsoft.com/office/officeart/2008/layout/LinedList"/>
    <dgm:cxn modelId="{4E5F44B1-6147-4EED-9336-4A837AAB8461}" type="presParOf" srcId="{24F2099F-9BAF-46E0-A734-C02539058634}" destId="{A3440599-2590-4DD2-B0A8-44A5930F01A7}" srcOrd="0" destOrd="0" presId="urn:microsoft.com/office/officeart/2008/layout/LinedList"/>
    <dgm:cxn modelId="{7D2A0813-40BC-445B-8D39-37C068DA4547}" type="presParOf" srcId="{24F2099F-9BAF-46E0-A734-C02539058634}" destId="{CBB74937-A6B0-4CE8-98E1-CA2F6EA8D0E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4353B8-A7FA-4629-8424-09635C699086}">
      <dsp:nvSpPr>
        <dsp:cNvPr id="0" name=""/>
        <dsp:cNvSpPr/>
      </dsp:nvSpPr>
      <dsp:spPr>
        <a:xfrm>
          <a:off x="0" y="0"/>
          <a:ext cx="658177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B0CEB9-CD2C-4419-821F-352B6A60C569}">
      <dsp:nvSpPr>
        <dsp:cNvPr id="0" name=""/>
        <dsp:cNvSpPr/>
      </dsp:nvSpPr>
      <dsp:spPr>
        <a:xfrm>
          <a:off x="0" y="0"/>
          <a:ext cx="6581776" cy="590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400" kern="1200" dirty="0"/>
            <a:t>開発のきっかけ</a:t>
          </a:r>
          <a:endParaRPr lang="en-US" sz="2400" kern="1200" dirty="0"/>
        </a:p>
      </dsp:txBody>
      <dsp:txXfrm>
        <a:off x="0" y="0"/>
        <a:ext cx="6581776" cy="590549"/>
      </dsp:txXfrm>
    </dsp:sp>
    <dsp:sp modelId="{9A2A2F72-9ABC-4ACD-96D8-97A641566C24}">
      <dsp:nvSpPr>
        <dsp:cNvPr id="0" name=""/>
        <dsp:cNvSpPr/>
      </dsp:nvSpPr>
      <dsp:spPr>
        <a:xfrm>
          <a:off x="0" y="590550"/>
          <a:ext cx="6581776" cy="0"/>
        </a:xfrm>
        <a:prstGeom prst="line">
          <a:avLst/>
        </a:prstGeom>
        <a:solidFill>
          <a:schemeClr val="accent2">
            <a:hueOff val="-58173"/>
            <a:satOff val="-499"/>
            <a:lumOff val="-3305"/>
            <a:alphaOff val="0"/>
          </a:schemeClr>
        </a:solidFill>
        <a:ln w="12700" cap="flat" cmpd="sng" algn="ctr">
          <a:solidFill>
            <a:schemeClr val="accent2">
              <a:hueOff val="-58173"/>
              <a:satOff val="-499"/>
              <a:lumOff val="-33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F68216-15DA-47FF-B9AF-98AE173BAAAD}">
      <dsp:nvSpPr>
        <dsp:cNvPr id="0" name=""/>
        <dsp:cNvSpPr/>
      </dsp:nvSpPr>
      <dsp:spPr>
        <a:xfrm>
          <a:off x="0" y="590549"/>
          <a:ext cx="6581776" cy="590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400" kern="1200" dirty="0"/>
            <a:t>実装機能</a:t>
          </a:r>
          <a:r>
            <a:rPr kumimoji="1" lang="ja-JP" altLang="en-US" sz="2400" kern="1200" dirty="0"/>
            <a:t>について</a:t>
          </a:r>
          <a:endParaRPr lang="en-US" sz="2400" kern="1200" dirty="0"/>
        </a:p>
      </dsp:txBody>
      <dsp:txXfrm>
        <a:off x="0" y="590549"/>
        <a:ext cx="6581776" cy="590549"/>
      </dsp:txXfrm>
    </dsp:sp>
    <dsp:sp modelId="{9E0E842F-D109-4533-9967-3EEAC1BBABE6}">
      <dsp:nvSpPr>
        <dsp:cNvPr id="0" name=""/>
        <dsp:cNvSpPr/>
      </dsp:nvSpPr>
      <dsp:spPr>
        <a:xfrm>
          <a:off x="0" y="1181100"/>
          <a:ext cx="6581776" cy="0"/>
        </a:xfrm>
        <a:prstGeom prst="line">
          <a:avLst/>
        </a:prstGeom>
        <a:solidFill>
          <a:schemeClr val="accent2">
            <a:hueOff val="-116347"/>
            <a:satOff val="-997"/>
            <a:lumOff val="-6611"/>
            <a:alphaOff val="0"/>
          </a:schemeClr>
        </a:solidFill>
        <a:ln w="12700" cap="flat" cmpd="sng" algn="ctr">
          <a:solidFill>
            <a:schemeClr val="accent2">
              <a:hueOff val="-116347"/>
              <a:satOff val="-997"/>
              <a:lumOff val="-66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A28FB7-CAB4-4FDE-8111-3966E07A4CA4}">
      <dsp:nvSpPr>
        <dsp:cNvPr id="0" name=""/>
        <dsp:cNvSpPr/>
      </dsp:nvSpPr>
      <dsp:spPr>
        <a:xfrm>
          <a:off x="0" y="1181099"/>
          <a:ext cx="6581776" cy="590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400" kern="1200" dirty="0"/>
            <a:t>カレンダー機能</a:t>
          </a:r>
          <a:endParaRPr lang="en-US" sz="2400" kern="1200" dirty="0"/>
        </a:p>
      </dsp:txBody>
      <dsp:txXfrm>
        <a:off x="0" y="1181099"/>
        <a:ext cx="6581776" cy="590549"/>
      </dsp:txXfrm>
    </dsp:sp>
    <dsp:sp modelId="{8BA4B596-5E32-46A9-B0BE-E316699A419C}">
      <dsp:nvSpPr>
        <dsp:cNvPr id="0" name=""/>
        <dsp:cNvSpPr/>
      </dsp:nvSpPr>
      <dsp:spPr>
        <a:xfrm>
          <a:off x="0" y="1771649"/>
          <a:ext cx="6581776" cy="0"/>
        </a:xfrm>
        <a:prstGeom prst="line">
          <a:avLst/>
        </a:prstGeom>
        <a:solidFill>
          <a:schemeClr val="accent2">
            <a:hueOff val="-174520"/>
            <a:satOff val="-1496"/>
            <a:lumOff val="-9916"/>
            <a:alphaOff val="0"/>
          </a:schemeClr>
        </a:solidFill>
        <a:ln w="12700" cap="flat" cmpd="sng" algn="ctr">
          <a:solidFill>
            <a:schemeClr val="accent2">
              <a:hueOff val="-174520"/>
              <a:satOff val="-1496"/>
              <a:lumOff val="-99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B2F553-033D-4F02-9658-5CA23DDFD2BF}">
      <dsp:nvSpPr>
        <dsp:cNvPr id="0" name=""/>
        <dsp:cNvSpPr/>
      </dsp:nvSpPr>
      <dsp:spPr>
        <a:xfrm>
          <a:off x="0" y="1771649"/>
          <a:ext cx="6581776" cy="590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400" kern="1200" dirty="0"/>
            <a:t>投稿・検索機能</a:t>
          </a:r>
          <a:endParaRPr lang="en-US" sz="2400" kern="1200" dirty="0"/>
        </a:p>
      </dsp:txBody>
      <dsp:txXfrm>
        <a:off x="0" y="1771649"/>
        <a:ext cx="6581776" cy="590549"/>
      </dsp:txXfrm>
    </dsp:sp>
    <dsp:sp modelId="{FDE2847D-0773-4D0C-BE86-3C77641843EB}">
      <dsp:nvSpPr>
        <dsp:cNvPr id="0" name=""/>
        <dsp:cNvSpPr/>
      </dsp:nvSpPr>
      <dsp:spPr>
        <a:xfrm>
          <a:off x="0" y="2362200"/>
          <a:ext cx="6581776" cy="0"/>
        </a:xfrm>
        <a:prstGeom prst="line">
          <a:avLst/>
        </a:prstGeom>
        <a:solidFill>
          <a:schemeClr val="accent2">
            <a:hueOff val="-232693"/>
            <a:satOff val="-1994"/>
            <a:lumOff val="-13221"/>
            <a:alphaOff val="0"/>
          </a:schemeClr>
        </a:solidFill>
        <a:ln w="12700" cap="flat" cmpd="sng" algn="ctr">
          <a:solidFill>
            <a:schemeClr val="accent2">
              <a:hueOff val="-232693"/>
              <a:satOff val="-1994"/>
              <a:lumOff val="-132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9B1B4F-32DB-4671-A8DD-2E012D0F1C94}">
      <dsp:nvSpPr>
        <dsp:cNvPr id="0" name=""/>
        <dsp:cNvSpPr/>
      </dsp:nvSpPr>
      <dsp:spPr>
        <a:xfrm>
          <a:off x="0" y="2362199"/>
          <a:ext cx="6581776" cy="590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400" kern="1200" dirty="0"/>
            <a:t>集計機能</a:t>
          </a:r>
          <a:endParaRPr lang="en-US" sz="2400" kern="1200" dirty="0"/>
        </a:p>
      </dsp:txBody>
      <dsp:txXfrm>
        <a:off x="0" y="2362199"/>
        <a:ext cx="6581776" cy="590549"/>
      </dsp:txXfrm>
    </dsp:sp>
    <dsp:sp modelId="{0F927A33-D01E-4E9C-9370-9E77E07538E2}">
      <dsp:nvSpPr>
        <dsp:cNvPr id="0" name=""/>
        <dsp:cNvSpPr/>
      </dsp:nvSpPr>
      <dsp:spPr>
        <a:xfrm>
          <a:off x="0" y="2952750"/>
          <a:ext cx="6581776" cy="0"/>
        </a:xfrm>
        <a:prstGeom prst="line">
          <a:avLst/>
        </a:prstGeom>
        <a:solidFill>
          <a:schemeClr val="accent2">
            <a:hueOff val="-290866"/>
            <a:satOff val="-2493"/>
            <a:lumOff val="-16526"/>
            <a:alphaOff val="0"/>
          </a:schemeClr>
        </a:solidFill>
        <a:ln w="12700" cap="flat" cmpd="sng" algn="ctr">
          <a:solidFill>
            <a:schemeClr val="accent2">
              <a:hueOff val="-290866"/>
              <a:satOff val="-2493"/>
              <a:lumOff val="-165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03B269-F5F4-485E-8853-CB8AFC3DFE11}">
      <dsp:nvSpPr>
        <dsp:cNvPr id="0" name=""/>
        <dsp:cNvSpPr/>
      </dsp:nvSpPr>
      <dsp:spPr>
        <a:xfrm>
          <a:off x="0" y="2952750"/>
          <a:ext cx="6581776" cy="590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400" kern="1200" dirty="0"/>
            <a:t>そのほかの機能</a:t>
          </a:r>
          <a:endParaRPr lang="en-US" sz="2400" kern="1200" dirty="0"/>
        </a:p>
      </dsp:txBody>
      <dsp:txXfrm>
        <a:off x="0" y="2952750"/>
        <a:ext cx="6581776" cy="590549"/>
      </dsp:txXfrm>
    </dsp:sp>
    <dsp:sp modelId="{D493D432-7B01-4C5A-B624-3F441BD01ED6}">
      <dsp:nvSpPr>
        <dsp:cNvPr id="0" name=""/>
        <dsp:cNvSpPr/>
      </dsp:nvSpPr>
      <dsp:spPr>
        <a:xfrm>
          <a:off x="0" y="3543299"/>
          <a:ext cx="6581776" cy="0"/>
        </a:xfrm>
        <a:prstGeom prst="line">
          <a:avLst/>
        </a:prstGeom>
        <a:solidFill>
          <a:schemeClr val="accent2">
            <a:hueOff val="-349040"/>
            <a:satOff val="-2991"/>
            <a:lumOff val="-19832"/>
            <a:alphaOff val="0"/>
          </a:schemeClr>
        </a:solidFill>
        <a:ln w="12700" cap="flat" cmpd="sng" algn="ctr">
          <a:solidFill>
            <a:schemeClr val="accent2">
              <a:hueOff val="-349040"/>
              <a:satOff val="-2991"/>
              <a:lumOff val="-1983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F70E51-F183-4848-823D-DD64C64FB30E}">
      <dsp:nvSpPr>
        <dsp:cNvPr id="0" name=""/>
        <dsp:cNvSpPr/>
      </dsp:nvSpPr>
      <dsp:spPr>
        <a:xfrm>
          <a:off x="0" y="3543300"/>
          <a:ext cx="6581776" cy="590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400" kern="1200" dirty="0"/>
            <a:t>課題・今後の展望</a:t>
          </a:r>
          <a:endParaRPr lang="en-US" sz="2400" kern="1200" dirty="0"/>
        </a:p>
      </dsp:txBody>
      <dsp:txXfrm>
        <a:off x="0" y="3543300"/>
        <a:ext cx="6581776" cy="590549"/>
      </dsp:txXfrm>
    </dsp:sp>
    <dsp:sp modelId="{774FD23F-28DA-41C0-9427-4F2534D0CB6E}">
      <dsp:nvSpPr>
        <dsp:cNvPr id="0" name=""/>
        <dsp:cNvSpPr/>
      </dsp:nvSpPr>
      <dsp:spPr>
        <a:xfrm>
          <a:off x="0" y="4133849"/>
          <a:ext cx="6581776" cy="0"/>
        </a:xfrm>
        <a:prstGeom prst="line">
          <a:avLst/>
        </a:prstGeom>
        <a:solidFill>
          <a:schemeClr val="accent2">
            <a:hueOff val="-407213"/>
            <a:satOff val="-3490"/>
            <a:lumOff val="-23137"/>
            <a:alphaOff val="0"/>
          </a:schemeClr>
        </a:solidFill>
        <a:ln w="12700" cap="flat" cmpd="sng" algn="ctr">
          <a:solidFill>
            <a:schemeClr val="accent2">
              <a:hueOff val="-407213"/>
              <a:satOff val="-3490"/>
              <a:lumOff val="-231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440599-2590-4DD2-B0A8-44A5930F01A7}">
      <dsp:nvSpPr>
        <dsp:cNvPr id="0" name=""/>
        <dsp:cNvSpPr/>
      </dsp:nvSpPr>
      <dsp:spPr>
        <a:xfrm>
          <a:off x="0" y="4133850"/>
          <a:ext cx="6581776" cy="590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400" kern="1200" dirty="0"/>
            <a:t>今回の開発を行った感想</a:t>
          </a:r>
          <a:endParaRPr lang="en-US" sz="2400" kern="1200" dirty="0"/>
        </a:p>
      </dsp:txBody>
      <dsp:txXfrm>
        <a:off x="0" y="4133850"/>
        <a:ext cx="6581776" cy="5905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67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9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76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95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87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4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8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05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47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32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1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6/29/2023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633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kern="1200" cap="none" spc="1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 spc="1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5F56083-AD83-48A9-8266-1B43A95A2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635" y="922096"/>
            <a:ext cx="10691265" cy="86407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ja-JP" sz="4400" kern="1200" cap="all" spc="3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Web</a:t>
            </a:r>
            <a:r>
              <a:rPr kumimoji="1" lang="ja-JP" altLang="en-US" sz="4400" kern="1200" cap="all" spc="3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アプリ成果発表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EF1A8C6-8F60-4EF2-B4D7-A5A5E94F6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図 5" descr="図形&#10;&#10;自動的に生成された説明">
            <a:extLst>
              <a:ext uri="{FF2B5EF4-FFF2-40B4-BE49-F238E27FC236}">
                <a16:creationId xmlns:a16="http://schemas.microsoft.com/office/drawing/2014/main" id="{3F908133-7BAA-453A-B031-1147C36D5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99" y="2575245"/>
            <a:ext cx="3398089" cy="2508745"/>
          </a:xfrm>
          <a:prstGeom prst="rect">
            <a:avLst/>
          </a:prstGeom>
        </p:spPr>
      </p:pic>
      <p:sp>
        <p:nvSpPr>
          <p:cNvPr id="3" name="字幕 2">
            <a:extLst>
              <a:ext uri="{FF2B5EF4-FFF2-40B4-BE49-F238E27FC236}">
                <a16:creationId xmlns:a16="http://schemas.microsoft.com/office/drawing/2014/main" id="{46006B39-90B7-4C09-8049-5CAC064E6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7971" y="1906418"/>
            <a:ext cx="6693941" cy="392316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ja-JP" altLang="en-US" sz="2800"/>
              <a:t>美酒乱 </a:t>
            </a:r>
            <a:r>
              <a:rPr lang="en-US" altLang="ja-JP" sz="2800"/>
              <a:t>–</a:t>
            </a:r>
            <a:r>
              <a:rPr kumimoji="1" lang="en-US" altLang="ja-JP" sz="2800"/>
              <a:t>Michelin-</a:t>
            </a:r>
          </a:p>
          <a:p>
            <a:pPr>
              <a:spcAft>
                <a:spcPts val="600"/>
              </a:spcAft>
            </a:pPr>
            <a:r>
              <a:rPr lang="ja-JP" altLang="en-US"/>
              <a:t>藤尾 熙彦</a:t>
            </a:r>
            <a:endParaRPr lang="en-US" altLang="ja-JP"/>
          </a:p>
          <a:p>
            <a:pPr>
              <a:spcAft>
                <a:spcPts val="600"/>
              </a:spcAft>
            </a:pPr>
            <a:r>
              <a:rPr lang="ja-JP" altLang="en-US"/>
              <a:t>ブイ リエン チュアン</a:t>
            </a:r>
            <a:endParaRPr lang="en-US" altLang="ja-JP"/>
          </a:p>
          <a:p>
            <a:pPr>
              <a:spcAft>
                <a:spcPts val="600"/>
              </a:spcAft>
            </a:pPr>
            <a:r>
              <a:rPr lang="ja-JP" altLang="en-US"/>
              <a:t>髙田 真之介</a:t>
            </a:r>
            <a:endParaRPr kumimoji="1" lang="en-US" altLang="ja-JP"/>
          </a:p>
          <a:p>
            <a:pPr>
              <a:spcAft>
                <a:spcPts val="600"/>
              </a:spcAft>
            </a:pPr>
            <a:r>
              <a:rPr lang="ja-JP" altLang="en-US"/>
              <a:t>佐々倉 皆</a:t>
            </a:r>
            <a:endParaRPr lang="en-US" altLang="ja-JP"/>
          </a:p>
          <a:p>
            <a:pPr>
              <a:spcAft>
                <a:spcPts val="600"/>
              </a:spcAft>
            </a:pPr>
            <a:r>
              <a:rPr lang="ja-JP" altLang="en-US"/>
              <a:t>櫻庭 舞花</a:t>
            </a:r>
            <a:endParaRPr lang="en-US" altLang="ja-JP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D9760AA-CA3F-4C65-B688-B44307731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396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02DD323-80E0-4A56-9701-7340B019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6852004" cy="1362073"/>
          </a:xfrm>
        </p:spPr>
        <p:txBody>
          <a:bodyPr>
            <a:normAutofit/>
          </a:bodyPr>
          <a:lstStyle/>
          <a:p>
            <a:r>
              <a:rPr lang="ja-JP" altLang="en-US" dirty="0"/>
              <a:t>課題・今後の展望</a:t>
            </a:r>
            <a:endParaRPr kumimoji="1" lang="ja-JP" alt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1E95A2-E5F1-4C8A-92DC-CE369D193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D69862-8139-4D10-9801-6BDE0CF25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7" y="2276473"/>
            <a:ext cx="8129587" cy="3671875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 sz="2600" dirty="0"/>
              <a:t>集計機能で記録された情報をカレンダーに表示</a:t>
            </a:r>
            <a:endParaRPr kumimoji="1" lang="en-US" altLang="ja-JP" sz="2600" dirty="0"/>
          </a:p>
          <a:p>
            <a:pPr marL="0" indent="0">
              <a:buNone/>
            </a:pPr>
            <a:r>
              <a:rPr kumimoji="1" lang="en-US" altLang="ja-JP" sz="2600" dirty="0"/>
              <a:t>	</a:t>
            </a:r>
            <a:r>
              <a:rPr kumimoji="1" lang="ja-JP" altLang="en-US" sz="2600" dirty="0"/>
              <a:t>→飲み会の記録をもとに休肝日の設定</a:t>
            </a:r>
            <a:endParaRPr kumimoji="1" lang="en-US" altLang="ja-JP" sz="2600" dirty="0"/>
          </a:p>
          <a:p>
            <a:r>
              <a:rPr kumimoji="1" lang="ja-JP" altLang="en-US" sz="2600" dirty="0"/>
              <a:t>カレンダーに登録された予定の前にメールで通知</a:t>
            </a:r>
            <a:endParaRPr kumimoji="1" lang="en-US" altLang="ja-JP" sz="2600" dirty="0"/>
          </a:p>
          <a:p>
            <a:r>
              <a:rPr kumimoji="1" lang="ja-JP" altLang="en-US" sz="2600" dirty="0"/>
              <a:t>登録された体質とコンデションをもとに</a:t>
            </a:r>
            <a:endParaRPr kumimoji="1" lang="en-US" altLang="ja-JP" sz="2600" dirty="0"/>
          </a:p>
          <a:p>
            <a:pPr marL="0" indent="0">
              <a:buNone/>
            </a:pPr>
            <a:r>
              <a:rPr kumimoji="1" lang="ja-JP" altLang="en-US" sz="2600" dirty="0"/>
              <a:t>　飲みすぎ通知機能</a:t>
            </a:r>
            <a:endParaRPr kumimoji="1" lang="en-US" altLang="ja-JP" sz="2600" dirty="0"/>
          </a:p>
          <a:p>
            <a:r>
              <a:rPr kumimoji="1" lang="ja-JP" altLang="en-US" sz="2600" dirty="0"/>
              <a:t>将来的には居酒屋やバーと連携し、</a:t>
            </a:r>
            <a:endParaRPr kumimoji="1" lang="en-US" altLang="ja-JP" sz="2600" dirty="0"/>
          </a:p>
          <a:p>
            <a:pPr marL="0" indent="0">
              <a:buNone/>
            </a:pPr>
            <a:r>
              <a:rPr kumimoji="1" lang="ja-JP" altLang="en-US" sz="2600" dirty="0"/>
              <a:t>　割り勘が楽になるのでは</a:t>
            </a:r>
            <a:r>
              <a:rPr kumimoji="1" lang="en-US" altLang="ja-JP" sz="2600" dirty="0"/>
              <a:t>…</a:t>
            </a:r>
            <a:r>
              <a:rPr kumimoji="1" lang="ja-JP" altLang="en-US" sz="2600" dirty="0"/>
              <a:t>？</a:t>
            </a:r>
            <a:endParaRPr kumimoji="1" lang="en-US" altLang="ja-JP" sz="2600" dirty="0"/>
          </a:p>
          <a:p>
            <a:endParaRPr kumimoji="1" lang="en-US" altLang="ja-JP" dirty="0"/>
          </a:p>
        </p:txBody>
      </p:sp>
      <p:pic>
        <p:nvPicPr>
          <p:cNvPr id="7" name="図 6" descr="おもちゃ, 食品 が含まれている画像&#10;&#10;自動的に生成された説明">
            <a:extLst>
              <a:ext uri="{FF2B5EF4-FFF2-40B4-BE49-F238E27FC236}">
                <a16:creationId xmlns:a16="http://schemas.microsoft.com/office/drawing/2014/main" id="{255E6FAD-524B-4FCD-9C28-FE4913B9D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0" y="1121533"/>
            <a:ext cx="3276600" cy="461492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FCF674C-D208-4497-A189-02E8503DA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445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7108C9-B18A-4B1B-B359-BF9CAED1B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今回の開発を行った感想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C8D2E1-1A8E-4EE1-A73A-DD8DEB54F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0954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CB7F391-25E1-46DF-B866-B1FEF59A2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8640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ja-JP" altLang="en-US" sz="4100"/>
              <a:t>謝辞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F1A8C6-8F60-4EF2-B4D7-A5A5E94F6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図 4" descr="おもちゃ が含まれている画像&#10;&#10;自動的に生成された説明">
            <a:extLst>
              <a:ext uri="{FF2B5EF4-FFF2-40B4-BE49-F238E27FC236}">
                <a16:creationId xmlns:a16="http://schemas.microsoft.com/office/drawing/2014/main" id="{900B1B88-833B-47F4-A7FC-238A2FFF9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2814182"/>
            <a:ext cx="3398089" cy="3015803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2AB4B9-776C-455F-9A90-60E8E38C9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0" y="1479840"/>
            <a:ext cx="8667750" cy="39499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2400" dirty="0"/>
              <a:t>最後に、植田講師をはじめ、講師の方々、事務局の皆様、</a:t>
            </a:r>
            <a:endParaRPr kumimoji="1" lang="en-US" altLang="ja-JP" sz="2400" dirty="0"/>
          </a:p>
          <a:p>
            <a:pPr marL="0" indent="0" algn="ctr">
              <a:buNone/>
            </a:pPr>
            <a:r>
              <a:rPr kumimoji="1" lang="ja-JP" altLang="en-US" sz="2400" dirty="0"/>
              <a:t>クラスのメンバーには多くの助言をいただき、</a:t>
            </a:r>
            <a:endParaRPr kumimoji="1" lang="en-US" altLang="ja-JP" sz="2400" dirty="0"/>
          </a:p>
          <a:p>
            <a:pPr marL="0" indent="0" algn="ctr">
              <a:buNone/>
            </a:pPr>
            <a:r>
              <a:rPr kumimoji="1" lang="ja-JP" altLang="en-US" sz="2400" dirty="0"/>
              <a:t>そのおかげで円滑に研修を進めることができました。</a:t>
            </a:r>
            <a:endParaRPr kumimoji="1" lang="en-US" altLang="ja-JP" sz="2400" dirty="0"/>
          </a:p>
          <a:p>
            <a:pPr marL="0" indent="0" algn="ctr">
              <a:buNone/>
            </a:pPr>
            <a:r>
              <a:rPr kumimoji="1" lang="ja-JP" altLang="en-US" sz="2400" dirty="0"/>
              <a:t>深く御礼申し上げます。</a:t>
            </a:r>
          </a:p>
          <a:p>
            <a:pPr marL="0" indent="0" algn="ctr">
              <a:buNone/>
            </a:pPr>
            <a:r>
              <a:rPr kumimoji="1" lang="ja-JP" altLang="en-US" sz="2400" dirty="0"/>
              <a:t>また研修に参加させてくれた各社の皆様にも</a:t>
            </a:r>
            <a:endParaRPr kumimoji="1" lang="en-US" altLang="ja-JP" sz="2400" dirty="0"/>
          </a:p>
          <a:p>
            <a:pPr marL="0" indent="0" algn="ctr">
              <a:buNone/>
            </a:pPr>
            <a:r>
              <a:rPr kumimoji="1" lang="ja-JP" altLang="en-US" sz="2400" dirty="0"/>
              <a:t>深く御礼申し上げます。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D9760AA-CA3F-4C65-B688-B44307731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659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1F12EB-2CB2-4C07-B79C-2B551CA95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38325"/>
            <a:ext cx="10691265" cy="4090889"/>
          </a:xfrm>
        </p:spPr>
        <p:txBody>
          <a:bodyPr/>
          <a:lstStyle/>
          <a:p>
            <a:pPr marL="0" indent="0" algn="ctr">
              <a:buNone/>
            </a:pPr>
            <a:r>
              <a:rPr kumimoji="1" lang="ja-JP" altLang="en-US" sz="4800" dirty="0"/>
              <a:t>ご清聴ありがとうございました！</a:t>
            </a: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5ED9429F-CE61-4643-A841-6FCA933EB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206" y="2811543"/>
            <a:ext cx="5042159" cy="312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32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657E9DE-B8AD-4743-AA5E-898990BED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4" y="908048"/>
            <a:ext cx="3660776" cy="4404064"/>
          </a:xfrm>
        </p:spPr>
        <p:txBody>
          <a:bodyPr>
            <a:normAutofit/>
          </a:bodyPr>
          <a:lstStyle/>
          <a:p>
            <a:r>
              <a:rPr kumimoji="1" lang="ja-JP" altLang="en-US"/>
              <a:t>発表内容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75B4F83-6FDB-4998-8E11-31CE6E704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0794B99-5B9D-4B94-9505-1EDED76CD6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コンテンツ プレースホルダー 2">
            <a:extLst>
              <a:ext uri="{FF2B5EF4-FFF2-40B4-BE49-F238E27FC236}">
                <a16:creationId xmlns:a16="http://schemas.microsoft.com/office/drawing/2014/main" id="{2C489C71-0B06-5C47-8019-E587EF18C6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3840264"/>
              </p:ext>
            </p:extLst>
          </p:nvPr>
        </p:nvGraphicFramePr>
        <p:xfrm>
          <a:off x="4876800" y="1066801"/>
          <a:ext cx="6581776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8391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2B3A7B-2BB8-48A5-81B5-8968E5ACC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ja-JP" dirty="0"/>
              <a:t>開発のきっかけ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04A9E3-6CFF-495A-A05B-DB8F7E252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2400" dirty="0"/>
              <a:t>突然ですが皆さんはお酒を飲むのが好きですか？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en-US" altLang="ja-JP" sz="2400" dirty="0"/>
              <a:t>	</a:t>
            </a:r>
            <a:r>
              <a:rPr kumimoji="1" lang="ja-JP" altLang="en-US" sz="2400" dirty="0"/>
              <a:t>→そこで、作ったアプリは「</a:t>
            </a:r>
            <a:r>
              <a:rPr kumimoji="1" lang="en-US" altLang="ja-JP" sz="3600" dirty="0" err="1"/>
              <a:t>santé</a:t>
            </a:r>
            <a:r>
              <a:rPr kumimoji="1" lang="en-US" altLang="ja-JP" sz="3600" dirty="0"/>
              <a:t>!</a:t>
            </a:r>
            <a:r>
              <a:rPr kumimoji="1" lang="ja-JP" altLang="en-US" sz="2400" dirty="0"/>
              <a:t>」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7" name="図 6" descr="アイコン&#10;&#10;自動的に生成された説明">
            <a:extLst>
              <a:ext uri="{FF2B5EF4-FFF2-40B4-BE49-F238E27FC236}">
                <a16:creationId xmlns:a16="http://schemas.microsoft.com/office/drawing/2014/main" id="{D37ADE00-4D89-4796-B2D5-2A6F4BD17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206" y="2811543"/>
            <a:ext cx="5042159" cy="312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01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15AA37D-FE9A-4A59-AAFA-820362542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6852004" cy="136207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実装機能について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1E95A2-E5F1-4C8A-92DC-CE369D193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図 6" descr="アイコン&#10;&#10;自動的に生成された説明">
            <a:extLst>
              <a:ext uri="{FF2B5EF4-FFF2-40B4-BE49-F238E27FC236}">
                <a16:creationId xmlns:a16="http://schemas.microsoft.com/office/drawing/2014/main" id="{830A1043-C774-403C-B8EF-0D5C6B947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0" y="1167345"/>
            <a:ext cx="3276600" cy="452330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FCF674C-D208-4497-A189-02E8503DA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B4AD033D-E40F-454F-9F64-9BFCD2657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93126"/>
            <a:ext cx="5147715" cy="3564750"/>
          </a:xfrm>
        </p:spPr>
        <p:txBody>
          <a:bodyPr/>
          <a:lstStyle/>
          <a:p>
            <a:r>
              <a:rPr kumimoji="1" lang="ja-JP" altLang="en-US" sz="2400" dirty="0"/>
              <a:t>カレンダー機能</a:t>
            </a:r>
            <a:endParaRPr kumimoji="1" lang="en-US" altLang="ja-JP" sz="2400" dirty="0"/>
          </a:p>
          <a:p>
            <a:r>
              <a:rPr kumimoji="1" lang="ja-JP" altLang="en-US" sz="2400" dirty="0"/>
              <a:t>投稿・検索機能</a:t>
            </a:r>
            <a:endParaRPr kumimoji="1" lang="en-US" altLang="ja-JP" sz="2400" dirty="0"/>
          </a:p>
          <a:p>
            <a:r>
              <a:rPr kumimoji="1" lang="ja-JP" altLang="en-US" sz="2400" dirty="0"/>
              <a:t>集計機能</a:t>
            </a:r>
            <a:endParaRPr kumimoji="1" lang="en-US" altLang="ja-JP" sz="2400" dirty="0"/>
          </a:p>
          <a:p>
            <a:r>
              <a:rPr kumimoji="1" lang="ja-JP" altLang="en-US" sz="2400" dirty="0"/>
              <a:t>そのほかの機能</a:t>
            </a:r>
            <a:endParaRPr kumimoji="1" lang="en-US" altLang="ja-JP" sz="2400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76392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887136-1342-415D-B5EC-097982CDB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カレンダー機能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A289DA-8B44-4FB2-92C6-4E5537897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400" dirty="0"/>
              <a:t>飲み会の予定をカレンダーに入力・確認できる機能</a:t>
            </a:r>
            <a:endParaRPr kumimoji="1" lang="en-US" altLang="ja-JP" sz="2400" dirty="0"/>
          </a:p>
          <a:p>
            <a:r>
              <a:rPr kumimoji="1" lang="ja-JP" altLang="en-US" sz="2400" dirty="0"/>
              <a:t>日付をクリックすると、日付によって</a:t>
            </a:r>
            <a:r>
              <a:rPr kumimoji="1" lang="en-US" altLang="ja-JP" sz="2400" dirty="0"/>
              <a:t>4</a:t>
            </a:r>
            <a:r>
              <a:rPr kumimoji="1" lang="ja-JP" altLang="en-US" sz="2400" dirty="0"/>
              <a:t>分岐される</a:t>
            </a:r>
            <a:endParaRPr kumimoji="1" lang="en-US" altLang="ja-JP" sz="2400" dirty="0"/>
          </a:p>
          <a:p>
            <a:pPr marL="800100" lvl="1" indent="-342900">
              <a:buFont typeface="+mj-lt"/>
              <a:buAutoNum type="arabicPeriod"/>
            </a:pPr>
            <a:r>
              <a:rPr kumimoji="1" lang="ja-JP" altLang="en-US" sz="2000" dirty="0"/>
              <a:t>過去の予定の入っている日</a:t>
            </a:r>
            <a:r>
              <a:rPr kumimoji="1" lang="en-US" altLang="ja-JP" sz="2000" dirty="0"/>
              <a:t>	</a:t>
            </a:r>
            <a:r>
              <a:rPr kumimoji="1" lang="ja-JP" altLang="en-US" sz="2000" dirty="0"/>
              <a:t>→予定確認画面</a:t>
            </a:r>
            <a:endParaRPr kumimoji="1" lang="en-US" altLang="ja-JP" sz="2000" dirty="0"/>
          </a:p>
          <a:p>
            <a:pPr marL="800100" lvl="1" indent="-342900">
              <a:buFont typeface="+mj-lt"/>
              <a:buAutoNum type="arabicPeriod"/>
            </a:pPr>
            <a:r>
              <a:rPr kumimoji="1" lang="ja-JP" altLang="en-US" sz="2000" dirty="0"/>
              <a:t>過去の予定の入っていない日</a:t>
            </a:r>
            <a:r>
              <a:rPr kumimoji="1" lang="en-US" altLang="ja-JP" sz="2000" dirty="0"/>
              <a:t>	</a:t>
            </a:r>
            <a:r>
              <a:rPr kumimoji="1" lang="ja-JP" altLang="en-US" sz="2000" dirty="0"/>
              <a:t>→予定追加画面</a:t>
            </a:r>
            <a:endParaRPr kumimoji="1" lang="en-US" altLang="ja-JP" sz="2000" dirty="0"/>
          </a:p>
          <a:p>
            <a:pPr marL="800100" lvl="1" indent="-342900">
              <a:buFont typeface="+mj-lt"/>
              <a:buAutoNum type="arabicPeriod"/>
            </a:pPr>
            <a:r>
              <a:rPr kumimoji="1" lang="ja-JP" altLang="en-US" sz="2000" dirty="0"/>
              <a:t>未来の予定の入っている日</a:t>
            </a:r>
            <a:r>
              <a:rPr kumimoji="1" lang="en-US" altLang="ja-JP" sz="2000" dirty="0"/>
              <a:t>	</a:t>
            </a:r>
            <a:r>
              <a:rPr kumimoji="1" lang="ja-JP" altLang="en-US" sz="2000" dirty="0"/>
              <a:t>→予定編集画面</a:t>
            </a:r>
            <a:endParaRPr kumimoji="1" lang="en-US" altLang="ja-JP" sz="2000" dirty="0"/>
          </a:p>
          <a:p>
            <a:pPr marL="800100" lvl="1" indent="-342900">
              <a:buFont typeface="+mj-lt"/>
              <a:buAutoNum type="arabicPeriod"/>
            </a:pPr>
            <a:r>
              <a:rPr kumimoji="1" lang="ja-JP" altLang="en-US" sz="2000" dirty="0"/>
              <a:t>未来の予定の入っていない日</a:t>
            </a:r>
            <a:r>
              <a:rPr kumimoji="1" lang="en-US" altLang="ja-JP" sz="2000" dirty="0"/>
              <a:t>	</a:t>
            </a:r>
            <a:r>
              <a:rPr kumimoji="1" lang="ja-JP" altLang="en-US" sz="2000" dirty="0"/>
              <a:t>→予定追加画面</a:t>
            </a:r>
          </a:p>
        </p:txBody>
      </p:sp>
    </p:spTree>
    <p:extLst>
      <p:ext uri="{BB962C8B-B14F-4D97-AF65-F5344CB8AC3E}">
        <p14:creationId xmlns:p14="http://schemas.microsoft.com/office/powerpoint/2010/main" val="3012941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A98EE3-901C-46DB-8117-A39A80CD4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投稿・検索機能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645838-DF0B-449C-935F-60C59F524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400" dirty="0"/>
              <a:t>お酒の情報を共有・検索する機能</a:t>
            </a:r>
            <a:endParaRPr kumimoji="1" lang="en-US" altLang="ja-JP" sz="24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1161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7F4913-25E4-4680-9E8E-72F6D28C6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集計機能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59DFBE-1651-4655-BC47-215216C93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368" y="2229495"/>
            <a:ext cx="10691264" cy="239900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kumimoji="1" lang="ja-JP" altLang="en-US" sz="2400" dirty="0"/>
              <a:t>飲み会で誰が何杯飲んだのかをカウントし、全体の割合を算出する</a:t>
            </a:r>
            <a:endParaRPr kumimoji="1" lang="en-US" altLang="ja-JP" sz="2400" dirty="0"/>
          </a:p>
          <a:p>
            <a:pPr>
              <a:lnSpc>
                <a:spcPct val="200000"/>
              </a:lnSpc>
            </a:pPr>
            <a:r>
              <a:rPr kumimoji="1" lang="ja-JP" altLang="en-US" sz="2400" dirty="0"/>
              <a:t>飲み会での杯数情報をアプリ利用者ごとに記録する</a:t>
            </a:r>
            <a:endParaRPr kumimoji="1" lang="en-US" altLang="ja-JP" sz="2400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07721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8DF3765-B009-46DC-900D-7957A3E9A126}"/>
              </a:ext>
            </a:extLst>
          </p:cNvPr>
          <p:cNvSpPr/>
          <p:nvPr/>
        </p:nvSpPr>
        <p:spPr>
          <a:xfrm>
            <a:off x="1475543" y="955783"/>
            <a:ext cx="4073879" cy="51127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全体の人数</a:t>
            </a:r>
            <a:endParaRPr kumimoji="1" lang="en-US" altLang="ja-JP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5D089B28-0A15-49CC-8405-4569CE606AA1}"/>
              </a:ext>
            </a:extLst>
          </p:cNvPr>
          <p:cNvSpPr/>
          <p:nvPr/>
        </p:nvSpPr>
        <p:spPr>
          <a:xfrm>
            <a:off x="1475543" y="1874492"/>
            <a:ext cx="4073881" cy="51127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アプリ利用者</a:t>
            </a:r>
            <a:r>
              <a:rPr kumimoji="1" lang="ja-JP" altLang="en-US" dirty="0"/>
              <a:t>の人数</a:t>
            </a:r>
            <a:endParaRPr kumimoji="1" lang="en-US" altLang="ja-JP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0898ECE-67D7-479A-BE8B-C994EC1680A7}"/>
              </a:ext>
            </a:extLst>
          </p:cNvPr>
          <p:cNvSpPr/>
          <p:nvPr/>
        </p:nvSpPr>
        <p:spPr>
          <a:xfrm>
            <a:off x="1475543" y="2793201"/>
            <a:ext cx="4073883" cy="51127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アプリ利用者</a:t>
            </a:r>
            <a:r>
              <a:rPr kumimoji="1" lang="ja-JP" altLang="en-US" dirty="0"/>
              <a:t>の一致判定</a:t>
            </a:r>
            <a:endParaRPr kumimoji="1" lang="en-US" altLang="ja-JP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92D2C872-0F66-4175-8F70-4198937EBCD1}"/>
              </a:ext>
            </a:extLst>
          </p:cNvPr>
          <p:cNvSpPr/>
          <p:nvPr/>
        </p:nvSpPr>
        <p:spPr>
          <a:xfrm>
            <a:off x="1475543" y="3711910"/>
            <a:ext cx="4073879" cy="51127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全員分の杯数カウント</a:t>
            </a:r>
            <a:endParaRPr kumimoji="1" lang="en-US" altLang="ja-JP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CEAF2650-3EAB-4F28-A86F-0193BF8C5BD0}"/>
              </a:ext>
            </a:extLst>
          </p:cNvPr>
          <p:cNvSpPr/>
          <p:nvPr/>
        </p:nvSpPr>
        <p:spPr>
          <a:xfrm>
            <a:off x="1475543" y="4626314"/>
            <a:ext cx="4073879" cy="51127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全員分の杯数割合の表示</a:t>
            </a:r>
            <a:endParaRPr kumimoji="1" lang="en-US" altLang="ja-JP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4C9B381-FA03-4F4F-B963-849ACAF2F9BE}"/>
              </a:ext>
            </a:extLst>
          </p:cNvPr>
          <p:cNvSpPr/>
          <p:nvPr/>
        </p:nvSpPr>
        <p:spPr>
          <a:xfrm>
            <a:off x="1475543" y="5540718"/>
            <a:ext cx="4073879" cy="51127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アプリ利用者</a:t>
            </a:r>
            <a:r>
              <a:rPr kumimoji="1" lang="ja-JP" altLang="en-US" dirty="0"/>
              <a:t>の杯数情報を</a:t>
            </a:r>
            <a:r>
              <a:rPr kumimoji="1" lang="en-US" altLang="ja-JP" dirty="0"/>
              <a:t>DB</a:t>
            </a:r>
            <a:r>
              <a:rPr kumimoji="1" lang="ja-JP" altLang="en-US" dirty="0"/>
              <a:t>に格納</a:t>
            </a:r>
            <a:endParaRPr kumimoji="1" lang="en-US" altLang="ja-JP" dirty="0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5952E2D4-A4A1-445D-A3D8-9CB537060987}"/>
              </a:ext>
            </a:extLst>
          </p:cNvPr>
          <p:cNvSpPr/>
          <p:nvPr/>
        </p:nvSpPr>
        <p:spPr>
          <a:xfrm rot="5400000">
            <a:off x="3300683" y="1374659"/>
            <a:ext cx="407432" cy="592241"/>
          </a:xfrm>
          <a:prstGeom prst="rightArrow">
            <a:avLst>
              <a:gd name="adj1" fmla="val 50000"/>
              <a:gd name="adj2" fmla="val 6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15148D9D-DEDE-41CB-8FA5-E166E1F9DC19}"/>
              </a:ext>
            </a:extLst>
          </p:cNvPr>
          <p:cNvSpPr/>
          <p:nvPr/>
        </p:nvSpPr>
        <p:spPr>
          <a:xfrm rot="5400000">
            <a:off x="3300684" y="2293366"/>
            <a:ext cx="407431" cy="592241"/>
          </a:xfrm>
          <a:prstGeom prst="rightArrow">
            <a:avLst>
              <a:gd name="adj1" fmla="val 50000"/>
              <a:gd name="adj2" fmla="val 6101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6AA92252-1380-4263-B8DB-FDAC46B13D73}"/>
              </a:ext>
            </a:extLst>
          </p:cNvPr>
          <p:cNvSpPr/>
          <p:nvPr/>
        </p:nvSpPr>
        <p:spPr>
          <a:xfrm rot="5400000">
            <a:off x="3300684" y="3220018"/>
            <a:ext cx="407431" cy="592241"/>
          </a:xfrm>
          <a:prstGeom prst="rightArrow">
            <a:avLst>
              <a:gd name="adj1" fmla="val 50000"/>
              <a:gd name="adj2" fmla="val 6101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884ABB0E-091D-42AF-95FA-237609267A7C}"/>
              </a:ext>
            </a:extLst>
          </p:cNvPr>
          <p:cNvSpPr/>
          <p:nvPr/>
        </p:nvSpPr>
        <p:spPr>
          <a:xfrm rot="5400000">
            <a:off x="3303294" y="4132603"/>
            <a:ext cx="407431" cy="592241"/>
          </a:xfrm>
          <a:prstGeom prst="rightArrow">
            <a:avLst>
              <a:gd name="adj1" fmla="val 50000"/>
              <a:gd name="adj2" fmla="val 6101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42C1F3CA-5D02-4F8D-B58C-A7BA9692A555}"/>
              </a:ext>
            </a:extLst>
          </p:cNvPr>
          <p:cNvSpPr/>
          <p:nvPr/>
        </p:nvSpPr>
        <p:spPr>
          <a:xfrm rot="5400000">
            <a:off x="3300683" y="5047008"/>
            <a:ext cx="407433" cy="592241"/>
          </a:xfrm>
          <a:prstGeom prst="rightArrow">
            <a:avLst>
              <a:gd name="adj1" fmla="val 50000"/>
              <a:gd name="adj2" fmla="val 6101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812E924-C136-400A-9065-11CE6D49553B}"/>
              </a:ext>
            </a:extLst>
          </p:cNvPr>
          <p:cNvSpPr/>
          <p:nvPr/>
        </p:nvSpPr>
        <p:spPr>
          <a:xfrm>
            <a:off x="8082634" y="994512"/>
            <a:ext cx="1189171" cy="51127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r>
              <a:rPr kumimoji="1" lang="ja-JP" altLang="en-US" dirty="0"/>
              <a:t>人</a:t>
            </a: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B233B79B-8B64-4EF5-93EC-1C90DE13C28F}"/>
              </a:ext>
            </a:extLst>
          </p:cNvPr>
          <p:cNvSpPr/>
          <p:nvPr/>
        </p:nvSpPr>
        <p:spPr>
          <a:xfrm>
            <a:off x="7105025" y="2812094"/>
            <a:ext cx="3144388" cy="51127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名前と生年月日を</a:t>
            </a:r>
            <a:r>
              <a:rPr lang="ja-JP" altLang="en-US" sz="1600" dirty="0"/>
              <a:t>入力</a:t>
            </a:r>
            <a:endParaRPr kumimoji="1" lang="ja-JP" altLang="en-US" sz="1600" dirty="0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E6906CAA-36DE-4210-830A-D4B0A3A193E1}"/>
              </a:ext>
            </a:extLst>
          </p:cNvPr>
          <p:cNvSpPr/>
          <p:nvPr/>
        </p:nvSpPr>
        <p:spPr>
          <a:xfrm>
            <a:off x="8082633" y="1876327"/>
            <a:ext cx="1189171" cy="51127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r>
              <a:rPr kumimoji="1" lang="ja-JP" altLang="en-US" dirty="0"/>
              <a:t>人</a:t>
            </a: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0DD71058-AB5C-4EE6-9635-C47D27AA8836}"/>
              </a:ext>
            </a:extLst>
          </p:cNvPr>
          <p:cNvSpPr/>
          <p:nvPr/>
        </p:nvSpPr>
        <p:spPr>
          <a:xfrm>
            <a:off x="7534791" y="3622925"/>
            <a:ext cx="1001741" cy="5801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/>
              <a:t>chuan</a:t>
            </a:r>
            <a:endParaRPr lang="en-US" altLang="ja-JP" sz="1400" dirty="0"/>
          </a:p>
          <a:p>
            <a:pPr algn="ctr"/>
            <a:r>
              <a:rPr lang="en-US" altLang="ja-JP" sz="1400" dirty="0"/>
              <a:t>3</a:t>
            </a:r>
            <a:r>
              <a:rPr lang="ja-JP" altLang="en-US" sz="1400" dirty="0"/>
              <a:t>杯</a:t>
            </a:r>
            <a:endParaRPr kumimoji="1" lang="ja-JP" altLang="en-US" sz="1400" dirty="0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CAF1516A-7699-4C83-82EF-67F2B438F7EB}"/>
              </a:ext>
            </a:extLst>
          </p:cNvPr>
          <p:cNvSpPr/>
          <p:nvPr/>
        </p:nvSpPr>
        <p:spPr>
          <a:xfrm>
            <a:off x="6237585" y="3622926"/>
            <a:ext cx="1001741" cy="5801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/>
              <a:t>yasuo</a:t>
            </a:r>
            <a:endParaRPr lang="en-US" altLang="ja-JP" sz="1400" dirty="0"/>
          </a:p>
          <a:p>
            <a:pPr algn="ctr"/>
            <a:r>
              <a:rPr lang="en-US" altLang="ja-JP" sz="1400" dirty="0"/>
              <a:t>2</a:t>
            </a:r>
            <a:r>
              <a:rPr lang="ja-JP" altLang="en-US" sz="1400" dirty="0"/>
              <a:t>杯</a:t>
            </a:r>
            <a:endParaRPr kumimoji="1" lang="ja-JP" altLang="en-US" sz="1400" dirty="0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AC4F9667-41E6-401B-B894-E3737C12D4C2}"/>
              </a:ext>
            </a:extLst>
          </p:cNvPr>
          <p:cNvSpPr/>
          <p:nvPr/>
        </p:nvSpPr>
        <p:spPr>
          <a:xfrm>
            <a:off x="8782509" y="3622925"/>
            <a:ext cx="1131023" cy="5801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guest1</a:t>
            </a:r>
          </a:p>
          <a:p>
            <a:pPr algn="ctr"/>
            <a:r>
              <a:rPr lang="en-US" altLang="ja-JP" sz="1400" dirty="0"/>
              <a:t>1</a:t>
            </a:r>
            <a:r>
              <a:rPr lang="ja-JP" altLang="en-US" sz="1400" dirty="0"/>
              <a:t>杯</a:t>
            </a:r>
            <a:endParaRPr kumimoji="1" lang="ja-JP" altLang="en-US" sz="1400" dirty="0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4BD5A0BE-755B-4995-A49D-BA77DECB322C}"/>
              </a:ext>
            </a:extLst>
          </p:cNvPr>
          <p:cNvSpPr/>
          <p:nvPr/>
        </p:nvSpPr>
        <p:spPr>
          <a:xfrm>
            <a:off x="10159510" y="3622926"/>
            <a:ext cx="1131023" cy="5801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guest2</a:t>
            </a:r>
          </a:p>
          <a:p>
            <a:pPr algn="ctr"/>
            <a:r>
              <a:rPr lang="en-US" altLang="ja-JP" sz="1400" dirty="0"/>
              <a:t>2</a:t>
            </a:r>
            <a:r>
              <a:rPr lang="ja-JP" altLang="en-US" sz="1400" dirty="0"/>
              <a:t>杯</a:t>
            </a:r>
            <a:endParaRPr kumimoji="1" lang="ja-JP" altLang="en-US" sz="1400" dirty="0"/>
          </a:p>
        </p:txBody>
      </p:sp>
      <p:graphicFrame>
        <p:nvGraphicFramePr>
          <p:cNvPr id="31" name="グラフ 30">
            <a:extLst>
              <a:ext uri="{FF2B5EF4-FFF2-40B4-BE49-F238E27FC236}">
                <a16:creationId xmlns:a16="http://schemas.microsoft.com/office/drawing/2014/main" id="{E6C41A99-0C36-4DDB-8AC9-79888D865A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0774321"/>
              </p:ext>
            </p:extLst>
          </p:nvPr>
        </p:nvGraphicFramePr>
        <p:xfrm>
          <a:off x="6613770" y="4397543"/>
          <a:ext cx="1836631" cy="15674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26" name="Picture 2" descr="フリーアイコン Free Icons – データベース Database – everyday icons">
            <a:extLst>
              <a:ext uri="{FF2B5EF4-FFF2-40B4-BE49-F238E27FC236}">
                <a16:creationId xmlns:a16="http://schemas.microsoft.com/office/drawing/2014/main" id="{4B2CD831-98C3-4196-AF68-F03CDD18E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2849" y="5249634"/>
            <a:ext cx="802363" cy="80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A5938B20-7FE2-4AA2-ADE7-52C43C9C29B7}"/>
              </a:ext>
            </a:extLst>
          </p:cNvPr>
          <p:cNvCxnSpPr>
            <a:cxnSpLocks/>
          </p:cNvCxnSpPr>
          <p:nvPr/>
        </p:nvCxnSpPr>
        <p:spPr>
          <a:xfrm>
            <a:off x="8917757" y="4351510"/>
            <a:ext cx="1182517" cy="786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A492D575-97FE-4E96-A6CE-56077DFB5796}"/>
              </a:ext>
            </a:extLst>
          </p:cNvPr>
          <p:cNvCxnSpPr>
            <a:cxnSpLocks/>
          </p:cNvCxnSpPr>
          <p:nvPr/>
        </p:nvCxnSpPr>
        <p:spPr>
          <a:xfrm>
            <a:off x="8496146" y="5287277"/>
            <a:ext cx="1380958" cy="234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A6FDA6A-8D27-44C3-9077-6A2C00233ACD}"/>
              </a:ext>
            </a:extLst>
          </p:cNvPr>
          <p:cNvSpPr txBox="1"/>
          <p:nvPr/>
        </p:nvSpPr>
        <p:spPr>
          <a:xfrm>
            <a:off x="10213779" y="5056445"/>
            <a:ext cx="12715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0" dirty="0"/>
              <a:t>データベース（</a:t>
            </a:r>
            <a:r>
              <a:rPr kumimoji="1" lang="en-US" altLang="ja-JP" sz="900" dirty="0"/>
              <a:t>DB</a:t>
            </a:r>
            <a:r>
              <a:rPr kumimoji="1" lang="ja-JP" altLang="en-US" sz="900" dirty="0"/>
              <a:t>）</a:t>
            </a: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EDCF5FF2-B41E-4D6E-BB7D-27A8C1315291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8677219" y="3323372"/>
            <a:ext cx="0" cy="266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D10BEF59-74B5-4C7F-941F-5B52D2535B48}"/>
              </a:ext>
            </a:extLst>
          </p:cNvPr>
          <p:cNvCxnSpPr>
            <a:cxnSpLocks/>
            <a:stCxn id="21" idx="4"/>
            <a:endCxn id="20" idx="0"/>
          </p:cNvCxnSpPr>
          <p:nvPr/>
        </p:nvCxnSpPr>
        <p:spPr>
          <a:xfrm>
            <a:off x="8677219" y="2387605"/>
            <a:ext cx="0" cy="424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5A859050-140B-4CAA-93B5-153C0D6B7AEF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 flipH="1">
            <a:off x="8677219" y="1505790"/>
            <a:ext cx="1" cy="370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831F8D18-062D-40F1-9553-F539DD18E79B}"/>
              </a:ext>
            </a:extLst>
          </p:cNvPr>
          <p:cNvCxnSpPr>
            <a:cxnSpLocks/>
          </p:cNvCxnSpPr>
          <p:nvPr/>
        </p:nvCxnSpPr>
        <p:spPr>
          <a:xfrm flipH="1">
            <a:off x="8163613" y="4351510"/>
            <a:ext cx="225259" cy="274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3" name="正方形/長方形 1032">
            <a:extLst>
              <a:ext uri="{FF2B5EF4-FFF2-40B4-BE49-F238E27FC236}">
                <a16:creationId xmlns:a16="http://schemas.microsoft.com/office/drawing/2014/main" id="{359D67D9-61C8-4138-926D-AA6AD19B48C0}"/>
              </a:ext>
            </a:extLst>
          </p:cNvPr>
          <p:cNvSpPr/>
          <p:nvPr/>
        </p:nvSpPr>
        <p:spPr>
          <a:xfrm>
            <a:off x="7169193" y="893016"/>
            <a:ext cx="664698" cy="3912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例</a:t>
            </a:r>
            <a:endParaRPr kumimoji="1" lang="ja-JP" altLang="en-US" dirty="0"/>
          </a:p>
        </p:txBody>
      </p:sp>
      <p:sp>
        <p:nvSpPr>
          <p:cNvPr id="1046" name="矢印: 右カーブ 1045">
            <a:extLst>
              <a:ext uri="{FF2B5EF4-FFF2-40B4-BE49-F238E27FC236}">
                <a16:creationId xmlns:a16="http://schemas.microsoft.com/office/drawing/2014/main" id="{9FAF82F8-7429-4ADE-B8EF-308D69BBA95A}"/>
              </a:ext>
            </a:extLst>
          </p:cNvPr>
          <p:cNvSpPr/>
          <p:nvPr/>
        </p:nvSpPr>
        <p:spPr>
          <a:xfrm>
            <a:off x="622169" y="3855563"/>
            <a:ext cx="853374" cy="2196434"/>
          </a:xfrm>
          <a:prstGeom prst="curved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449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58B4C3-218A-4BC8-A706-C95C39269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そのほかの機能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F7AB20-8931-40ED-9D31-2509F9563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400" dirty="0"/>
              <a:t>新規登録の際、年齢確認を行う</a:t>
            </a:r>
            <a:endParaRPr kumimoji="1" lang="en-US" altLang="ja-JP" sz="2400" dirty="0"/>
          </a:p>
          <a:p>
            <a:r>
              <a:rPr kumimoji="1" lang="ja-JP" altLang="en-US" sz="2400" dirty="0"/>
              <a:t>お酒に対する体質とその日のコンデションを登録可能</a:t>
            </a:r>
          </a:p>
        </p:txBody>
      </p:sp>
    </p:spTree>
    <p:extLst>
      <p:ext uri="{BB962C8B-B14F-4D97-AF65-F5344CB8AC3E}">
        <p14:creationId xmlns:p14="http://schemas.microsoft.com/office/powerpoint/2010/main" val="452794983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440</Words>
  <Application>Microsoft Office PowerPoint</Application>
  <PresentationFormat>ワイド画面</PresentationFormat>
  <Paragraphs>75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6" baseType="lpstr">
      <vt:lpstr>Meiryo</vt:lpstr>
      <vt:lpstr>Arial</vt:lpstr>
      <vt:lpstr>ChronicleVTI</vt:lpstr>
      <vt:lpstr>Webアプリ成果発表</vt:lpstr>
      <vt:lpstr>発表内容</vt:lpstr>
      <vt:lpstr>開発のきっかけ</vt:lpstr>
      <vt:lpstr>実装機能について</vt:lpstr>
      <vt:lpstr>カレンダー機能</vt:lpstr>
      <vt:lpstr>投稿・検索機能</vt:lpstr>
      <vt:lpstr>集計機能</vt:lpstr>
      <vt:lpstr>PowerPoint プレゼンテーション</vt:lpstr>
      <vt:lpstr>そのほかの機能</vt:lpstr>
      <vt:lpstr>課題・今後の展望</vt:lpstr>
      <vt:lpstr>今回の開発を行った感想</vt:lpstr>
      <vt:lpstr>謝辞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Webアプリ成果発表</dc:title>
  <dc:creator>櫻庭舞花</dc:creator>
  <cp:lastModifiedBy>髙田真之介</cp:lastModifiedBy>
  <cp:revision>6</cp:revision>
  <dcterms:created xsi:type="dcterms:W3CDTF">2023-06-28T10:30:04Z</dcterms:created>
  <dcterms:modified xsi:type="dcterms:W3CDTF">2023-06-29T04:12:38Z</dcterms:modified>
</cp:coreProperties>
</file>