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2023/6/7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SNS</a:t>
            </a:r>
          </a:p>
          <a:p>
            <a:pPr lvl="0"/>
            <a:endParaRPr kumimoji="1"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desire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2023/6/7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74E3C-6B63-F279-6706-231B4C51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ペルソナ設定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5892A-6FA0-4C56-73E9-FD74991F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美酒乱</a:t>
            </a:r>
            <a:r>
              <a:rPr kumimoji="1" lang="en-US" altLang="ja-JP" dirty="0"/>
              <a:t>-Michelin-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3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酒飲むことが大好きで、酒がなければ生きていけない。上京を夢見て社会人になり、東京に移住することになる。秋田県にも深夜帯にやっている居酒屋はあるが、東京に出て深夜でも営業している居酒屋の多さに歓喜した。すでに一部の店舗では常連と化している。</a:t>
            </a:r>
            <a:endParaRPr lang="en-US" altLang="ja-JP" dirty="0"/>
          </a:p>
          <a:p>
            <a:r>
              <a:rPr lang="ja-JP" altLang="en-US" dirty="0"/>
              <a:t>入社数か月だが大学生活とは異なり、今まで以上に忙しい日々を送っている。最近は、仕事終わりに一人でお酒を飲むことも増えた。</a:t>
            </a:r>
            <a:endParaRPr lang="en-US" altLang="ja-JP" dirty="0"/>
          </a:p>
          <a:p>
            <a:r>
              <a:rPr lang="ja-JP" altLang="en-US" dirty="0"/>
              <a:t>生活：通勤は電車</a:t>
            </a:r>
            <a:r>
              <a:rPr lang="en-US" altLang="ja-JP" dirty="0"/>
              <a:t>30</a:t>
            </a:r>
            <a:r>
              <a:rPr lang="ja-JP" altLang="en-US" dirty="0"/>
              <a:t>分込みで片道</a:t>
            </a:r>
            <a:r>
              <a:rPr lang="en-US" altLang="ja-JP" dirty="0"/>
              <a:t>45</a:t>
            </a:r>
            <a:r>
              <a:rPr lang="ja-JP" altLang="en-US" dirty="0"/>
              <a:t>分。就業時間は</a:t>
            </a:r>
            <a:r>
              <a:rPr lang="en-US" altLang="ja-JP" dirty="0"/>
              <a:t>9:00</a:t>
            </a:r>
            <a:r>
              <a:rPr lang="ja-JP" altLang="en-US" dirty="0"/>
              <a:t>～</a:t>
            </a:r>
            <a:r>
              <a:rPr lang="en-US" altLang="ja-JP" dirty="0"/>
              <a:t>17:00</a:t>
            </a:r>
            <a:r>
              <a:rPr lang="ja-JP" altLang="en-US" dirty="0"/>
              <a:t>。休みは土日祝日。自炊も少しはするが、買ってくることが多い。休みの日はアイドルを推したり、飲んだりして家でのんびりしていることが多く、外出するのは居酒屋に向かうときのみ。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18C68741-DBC5-E560-0705-858EB28B8A9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ja-JP" altLang="en-US" dirty="0"/>
              <a:t>氏名：</a:t>
            </a:r>
            <a:endParaRPr lang="en-US" altLang="ja-JP" dirty="0"/>
          </a:p>
          <a:p>
            <a:r>
              <a:rPr lang="ja-JP" altLang="en-US" dirty="0"/>
              <a:t>年齢：</a:t>
            </a:r>
            <a:r>
              <a:rPr lang="en-US" altLang="ja-JP" dirty="0"/>
              <a:t>22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職業：</a:t>
            </a:r>
            <a:r>
              <a:rPr lang="en-US" altLang="ja-JP" dirty="0"/>
              <a:t>SE</a:t>
            </a:r>
          </a:p>
          <a:p>
            <a:r>
              <a:rPr lang="ja-JP" altLang="en-US" dirty="0"/>
              <a:t>収入：</a:t>
            </a:r>
            <a:r>
              <a:rPr lang="en-US" altLang="ja-JP" dirty="0"/>
              <a:t>300</a:t>
            </a:r>
            <a:r>
              <a:rPr lang="ja-JP" altLang="en-US" dirty="0"/>
              <a:t>万円</a:t>
            </a:r>
            <a:endParaRPr lang="en-US" altLang="ja-JP" dirty="0"/>
          </a:p>
          <a:p>
            <a:r>
              <a:rPr lang="ja-JP" altLang="en-US" dirty="0"/>
              <a:t>学歴：大学卒</a:t>
            </a:r>
            <a:endParaRPr lang="en-US" altLang="ja-JP" dirty="0"/>
          </a:p>
          <a:p>
            <a:r>
              <a:rPr lang="ja-JP" altLang="en-US" dirty="0"/>
              <a:t>出生：秋田県</a:t>
            </a:r>
            <a:endParaRPr lang="en-US" altLang="ja-JP" dirty="0"/>
          </a:p>
          <a:p>
            <a:r>
              <a:rPr lang="ja-JP" altLang="en-US" dirty="0"/>
              <a:t>家族：両親と妹。一人暮らし</a:t>
            </a:r>
            <a:endParaRPr lang="en-US" altLang="ja-JP" dirty="0"/>
          </a:p>
          <a:p>
            <a:r>
              <a:rPr lang="ja-JP" altLang="en-US" dirty="0"/>
              <a:t>特徴：友人関係は、狭く深いタイプ。お酒が好きでほぼ毎日飲んでいる。アイドルが好き。上京してきてからよくライブに行くようになった。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：連絡が来れば返す程度。</a:t>
            </a:r>
          </a:p>
          <a:p>
            <a:r>
              <a:rPr lang="en-US" altLang="ja-JP" dirty="0"/>
              <a:t>Twitter</a:t>
            </a:r>
            <a:r>
              <a:rPr lang="ja-JP" altLang="en-US" dirty="0"/>
              <a:t>：毎日使っている。アカウントは</a:t>
            </a:r>
            <a:r>
              <a:rPr lang="en-US" altLang="ja-JP" dirty="0"/>
              <a:t>3</a:t>
            </a:r>
            <a:r>
              <a:rPr lang="ja-JP" altLang="en-US" dirty="0"/>
              <a:t>つ持っている。</a:t>
            </a:r>
          </a:p>
          <a:p>
            <a:r>
              <a:rPr lang="en-US" altLang="ja-JP" dirty="0"/>
              <a:t>Instagram</a:t>
            </a:r>
            <a:r>
              <a:rPr lang="ja-JP" altLang="en-US" dirty="0"/>
              <a:t>：持っているが使ってない</a:t>
            </a:r>
            <a:endParaRPr lang="en-US" altLang="ja-JP" dirty="0"/>
          </a:p>
          <a:p>
            <a:r>
              <a:rPr lang="en-US" altLang="ja-JP" dirty="0"/>
              <a:t>Facebook</a:t>
            </a:r>
            <a:r>
              <a:rPr lang="ja-JP" altLang="en-US" dirty="0"/>
              <a:t>：やってない。</a:t>
            </a:r>
          </a:p>
          <a:p>
            <a:r>
              <a:rPr lang="en-US" altLang="ja-JP" dirty="0"/>
              <a:t>YouTube</a:t>
            </a:r>
            <a:r>
              <a:rPr lang="ja-JP" altLang="en-US" dirty="0"/>
              <a:t>：よく見てる。特に好きな配信者の動画やゲーム実況、製品のレビューを見る。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ja-JP" altLang="en-US" dirty="0"/>
              <a:t>不満：周りがお酒に付き合ってくれない。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満足：仕事を早く終えて帰れたとき。服装が似合っているって言われたとき。スーパーに行ったとき総菜が安くなっていたとき。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欲求：お酒で失敗したくない。でも飲みたい。</a:t>
            </a:r>
          </a:p>
        </p:txBody>
      </p:sp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8B3CA71F-F80C-A8D5-6522-ED12414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4966631-77A1-2C81-1C6E-385BCA99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29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339</Words>
  <Application>Microsoft Office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游ゴシック</vt:lpstr>
      <vt:lpstr>Arial</vt:lpstr>
      <vt:lpstr>Office テーマ</vt:lpstr>
      <vt:lpstr>ペルソナ設定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髙田真之介</cp:lastModifiedBy>
  <cp:revision>22</cp:revision>
  <dcterms:created xsi:type="dcterms:W3CDTF">2022-05-26T01:13:26Z</dcterms:created>
  <dcterms:modified xsi:type="dcterms:W3CDTF">2023-06-07T04:05:35Z</dcterms:modified>
</cp:coreProperties>
</file>