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39" d="100"/>
          <a:sy n="39" d="100"/>
        </p:scale>
        <p:origin x="32"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2023/6/6</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2023/6/6</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エピソード</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大学を卒業し、上京。基本の移動手段は電車・バスで移動。</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最近の楽しみは営業先近くのランチ、道を覚えるのが苦手。</a:t>
            </a:r>
            <a:endParaRPr lang="ja-JP" altLang="en-US" b="0" dirty="0">
              <a:effectLst/>
            </a:endParaRPr>
          </a:p>
          <a:p>
            <a:br>
              <a:rPr lang="ja-JP" altLang="en-US" dirty="0"/>
            </a:br>
            <a:endParaRPr lang="ja-JP" altLang="en-US" dirty="0"/>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fontScale="77500" lnSpcReduction="20000"/>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玉森颯太（男性）</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年齢：　</a:t>
            </a:r>
            <a:r>
              <a:rPr lang="en-US" altLang="ja-JP" sz="1800" b="0" i="0" u="none" strike="noStrike" dirty="0">
                <a:solidFill>
                  <a:srgbClr val="000000"/>
                </a:solidFill>
                <a:effectLst/>
                <a:latin typeface="Arial" panose="020B0604020202020204" pitchFamily="34" charset="0"/>
              </a:rPr>
              <a:t>25</a:t>
            </a:r>
            <a:r>
              <a:rPr lang="ja-JP" altLang="en-US" sz="1800" b="0" i="0" u="none" strike="noStrike" dirty="0">
                <a:solidFill>
                  <a:srgbClr val="000000"/>
                </a:solidFill>
                <a:effectLst/>
                <a:latin typeface="Arial" panose="020B0604020202020204" pitchFamily="34" charset="0"/>
              </a:rPr>
              <a:t>歳</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職業：　営業職</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学歴：　大学卒</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収入：　</a:t>
            </a:r>
            <a:r>
              <a:rPr lang="en-US" altLang="ja-JP" sz="1800" b="0" i="0" u="none" strike="noStrike" dirty="0">
                <a:solidFill>
                  <a:srgbClr val="000000"/>
                </a:solidFill>
                <a:effectLst/>
                <a:latin typeface="Arial" panose="020B0604020202020204" pitchFamily="34" charset="0"/>
              </a:rPr>
              <a:t>500</a:t>
            </a:r>
            <a:r>
              <a:rPr lang="ja-JP" altLang="en-US" sz="1800" b="0" i="0" u="none" strike="noStrike" dirty="0">
                <a:solidFill>
                  <a:srgbClr val="000000"/>
                </a:solidFill>
                <a:effectLst/>
                <a:latin typeface="Arial" panose="020B0604020202020204" pitchFamily="34" charset="0"/>
              </a:rPr>
              <a:t>万円</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出生：　石川県</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家族：　弟</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特徴：　弟がいるため面倒見がいい。趣味はカラオケとゲーム。平日休みのため友達と予定が合わない。営業の成績に少し疲れ気味。石川から東京に上京。方向音痴。せっかちな性格（時間効率を重視）でグルメである。デザイン重視の価値観がある。包容力あり　イケメン</a:t>
            </a:r>
            <a:endParaRPr lang="ja-JP" altLang="en-US" b="0" dirty="0">
              <a:effectLst/>
            </a:endParaRPr>
          </a:p>
          <a:p>
            <a:br>
              <a:rPr lang="ja-JP" altLang="en-US" dirty="0"/>
            </a:br>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endParaRPr lang="ja-JP" altLang="en-US" dirty="0"/>
          </a:p>
        </p:txBody>
      </p:sp>
      <p:pic>
        <p:nvPicPr>
          <p:cNvPr id="1026" name="Picture 2">
            <a:extLst>
              <a:ext uri="{FF2B5EF4-FFF2-40B4-BE49-F238E27FC236}">
                <a16:creationId xmlns:a16="http://schemas.microsoft.com/office/drawing/2014/main" id="{393B0C07-6FBE-43F4-BE71-3A3290E99CB8}"/>
              </a:ext>
            </a:extLst>
          </p:cNvPr>
          <p:cNvPicPr>
            <a:picLocks noGrp="1" noChangeAspect="1" noChangeArrowheads="1"/>
          </p:cNvPicPr>
          <p:nvPr>
            <p:ph type="pic" idx="13"/>
          </p:nvPr>
        </p:nvPicPr>
        <p:blipFill>
          <a:blip r:embed="rId2">
            <a:extLst>
              <a:ext uri="{28A0092B-C50C-407E-A947-70E740481C1C}">
                <a14:useLocalDpi xmlns:a14="http://schemas.microsoft.com/office/drawing/2010/main" val="0"/>
              </a:ext>
            </a:extLst>
          </a:blip>
          <a:srcRect t="7472" b="747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705</Words>
  <Application>Microsoft Office PowerPoint</Application>
  <PresentationFormat>ワイド画面</PresentationFormat>
  <Paragraphs>33</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西野和真</cp:lastModifiedBy>
  <cp:revision>18</cp:revision>
  <dcterms:created xsi:type="dcterms:W3CDTF">2022-05-26T01:13:26Z</dcterms:created>
  <dcterms:modified xsi:type="dcterms:W3CDTF">2023-06-06T01:51:45Z</dcterms:modified>
</cp:coreProperties>
</file>