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5" d="100"/>
          <a:sy n="65"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47500" lnSpcReduction="20000"/>
          </a:bodyPr>
          <a:lstStyle/>
          <a:p>
            <a:pPr rtl="0">
              <a:spcBef>
                <a:spcPts val="600"/>
              </a:spcBef>
              <a:spcAft>
                <a:spcPts val="0"/>
              </a:spcAft>
            </a:pPr>
            <a:r>
              <a:rPr lang="ja-JP" altLang="en-US" sz="2500" b="0" i="0" u="none" strike="noStrike" dirty="0">
                <a:solidFill>
                  <a:srgbClr val="5A4556"/>
                </a:solidFill>
                <a:effectLst/>
                <a:latin typeface="Source Code Pro" panose="020B0509030403020204" pitchFamily="49" charset="0"/>
              </a:rPr>
              <a:t>生い立ち：学生時代はちょっと高い居酒屋で働いており、客として来ていた編集者に憧れて大学から上京する。お母さんは昔は優しかったが、お金を稼いでいる凛花を頼ってお金をせがんでくる。凛花はちょっと不満に思っている。</a:t>
            </a:r>
            <a:endParaRPr lang="en-US" altLang="ja-JP" sz="2500" dirty="0">
              <a:solidFill>
                <a:srgbClr val="5A4556"/>
              </a:solidFill>
              <a:latin typeface="Source Code Pro" panose="020B0509030403020204" pitchFamily="49" charset="0"/>
            </a:endParaRPr>
          </a:p>
          <a:p>
            <a:pPr rtl="0">
              <a:spcBef>
                <a:spcPts val="600"/>
              </a:spcBef>
              <a:spcAft>
                <a:spcPts val="0"/>
              </a:spcAft>
            </a:pPr>
            <a:r>
              <a:rPr lang="ja-JP" altLang="en-US" sz="2500" b="0" i="0" u="none" strike="noStrike" dirty="0">
                <a:solidFill>
                  <a:srgbClr val="5A4556"/>
                </a:solidFill>
                <a:effectLst/>
                <a:latin typeface="Source Code Pro" panose="020B0509030403020204" pitchFamily="49" charset="0"/>
              </a:rPr>
              <a:t>生活：朝</a:t>
            </a:r>
            <a:r>
              <a:rPr lang="en-US" altLang="ja-JP" sz="2500" b="0" i="0" u="none" strike="noStrike" dirty="0">
                <a:solidFill>
                  <a:srgbClr val="5A4556"/>
                </a:solidFill>
                <a:effectLst/>
                <a:latin typeface="Source Code Pro" panose="020B0509030403020204" pitchFamily="49" charset="0"/>
              </a:rPr>
              <a:t>6</a:t>
            </a:r>
            <a:r>
              <a:rPr lang="ja-JP" altLang="en-US" sz="2500" b="0" i="0" u="none" strike="noStrike" dirty="0">
                <a:solidFill>
                  <a:srgbClr val="5A4556"/>
                </a:solidFill>
                <a:effectLst/>
                <a:latin typeface="Source Code Pro" panose="020B0509030403020204" pitchFamily="49" charset="0"/>
              </a:rPr>
              <a:t>時に起床し、紅茶を飲む。出勤時間は</a:t>
            </a:r>
            <a:r>
              <a:rPr lang="en-US" altLang="ja-JP" sz="2500" b="0" i="0" u="none" strike="noStrike" dirty="0">
                <a:solidFill>
                  <a:srgbClr val="5A4556"/>
                </a:solidFill>
                <a:effectLst/>
                <a:latin typeface="Source Code Pro" panose="020B0509030403020204" pitchFamily="49" charset="0"/>
              </a:rPr>
              <a:t>9:00~20:00</a:t>
            </a:r>
            <a:r>
              <a:rPr lang="ja-JP" altLang="en-US" sz="2500" b="0" i="0" u="none" strike="noStrike" dirty="0">
                <a:solidFill>
                  <a:srgbClr val="5A4556"/>
                </a:solidFill>
                <a:effectLst/>
                <a:latin typeface="Source Code Pro" panose="020B0509030403020204" pitchFamily="49" charset="0"/>
              </a:rPr>
              <a:t>で自分は残業しているのに部下は定時に帰る。</a:t>
            </a:r>
            <a:endParaRPr lang="ja-JP" altLang="en-US" sz="2500" b="0" dirty="0">
              <a:effectLst/>
            </a:endParaRPr>
          </a:p>
          <a:p>
            <a:pPr rtl="0">
              <a:spcBef>
                <a:spcPts val="600"/>
              </a:spcBef>
              <a:spcAft>
                <a:spcPts val="0"/>
              </a:spcAft>
            </a:pPr>
            <a:br>
              <a:rPr lang="ja-JP" altLang="en-US" sz="2200" b="0" dirty="0">
                <a:effectLst/>
              </a:rPr>
            </a:br>
            <a:r>
              <a:rPr lang="ja-JP" altLang="en-US" sz="2500" b="0" i="0" u="none" strike="noStrike" dirty="0">
                <a:solidFill>
                  <a:srgbClr val="5A4556"/>
                </a:solidFill>
                <a:effectLst/>
                <a:latin typeface="Source Code Pro" panose="020B0509030403020204" pitchFamily="49" charset="0"/>
              </a:rPr>
              <a:t>人間関係：女子大時代の大柄の友達がいてその人に合コンにつれられている。表面上の友達が多くて心を許せる友達はあまりいない。インカレサークルで出会った一個下の男子のことが少し気になっている。居酒屋の大将に凄ごい可愛がられて凛ちゃんと呼ばれている。</a:t>
            </a:r>
            <a:endParaRPr lang="ja-JP" altLang="en-US" sz="2500" b="0" dirty="0">
              <a:effectLst/>
            </a:endParaRPr>
          </a:p>
          <a:p>
            <a:br>
              <a:rPr lang="ja-JP" altLang="en-US" sz="2500" dirty="0"/>
            </a:br>
            <a:endParaRPr lang="ja-JP" altLang="en-US" sz="2500" b="0" dirty="0">
              <a:effectLst/>
            </a:endParaRPr>
          </a:p>
          <a:p>
            <a:br>
              <a:rPr lang="ja-JP" altLang="en-US" dirty="0"/>
            </a:br>
            <a:endParaRPr lang="ja-JP" altLang="en-US" dirty="0"/>
          </a:p>
        </p:txBody>
      </p:sp>
      <p:pic>
        <p:nvPicPr>
          <p:cNvPr id="4" name="図プレースホルダー 3" descr="スーツを着て立っている女性&#10;&#10;中程度の精度で自動的に生成された説明">
            <a:extLst>
              <a:ext uri="{FF2B5EF4-FFF2-40B4-BE49-F238E27FC236}">
                <a16:creationId xmlns:a16="http://schemas.microsoft.com/office/drawing/2014/main" id="{6D0C5601-091E-4E1B-BDCA-506169B50558}"/>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118" b="118"/>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氏名：児玉 凛花（こだま　りんか）</a:t>
            </a:r>
            <a:endParaRPr lang="en-US" altLang="ja-JP" dirty="0"/>
          </a:p>
          <a:p>
            <a:r>
              <a:rPr lang="ja-JP" altLang="en-US" dirty="0"/>
              <a:t>年齢：</a:t>
            </a:r>
            <a:r>
              <a:rPr lang="en-US" altLang="ja-JP" dirty="0"/>
              <a:t>32</a:t>
            </a:r>
            <a:r>
              <a:rPr lang="ja-JP" altLang="en-US" dirty="0"/>
              <a:t>歳</a:t>
            </a:r>
            <a:endParaRPr lang="en-US" altLang="ja-JP" dirty="0"/>
          </a:p>
          <a:p>
            <a:r>
              <a:rPr lang="ja-JP" altLang="en-US" dirty="0"/>
              <a:t>職業：雑誌編集者（女性誌）</a:t>
            </a:r>
            <a:endParaRPr lang="en-US" altLang="ja-JP" dirty="0"/>
          </a:p>
          <a:p>
            <a:r>
              <a:rPr lang="ja-JP" altLang="en-US" dirty="0"/>
              <a:t>収入：</a:t>
            </a:r>
            <a:r>
              <a:rPr lang="en-US" altLang="ja-JP" dirty="0"/>
              <a:t>500</a:t>
            </a:r>
            <a:r>
              <a:rPr lang="ja-JP" altLang="en-US" dirty="0"/>
              <a:t>～</a:t>
            </a:r>
            <a:r>
              <a:rPr lang="en-US" altLang="ja-JP" dirty="0"/>
              <a:t>600</a:t>
            </a:r>
            <a:r>
              <a:rPr lang="ja-JP" altLang="en-US" dirty="0"/>
              <a:t>万円</a:t>
            </a:r>
            <a:endParaRPr lang="en-US" altLang="ja-JP" dirty="0"/>
          </a:p>
          <a:p>
            <a:r>
              <a:rPr lang="ja-JP" altLang="en-US" dirty="0"/>
              <a:t>学歴：女子大学卒</a:t>
            </a:r>
            <a:endParaRPr lang="en-US" altLang="ja-JP" dirty="0"/>
          </a:p>
          <a:p>
            <a:r>
              <a:rPr lang="ja-JP" altLang="en-US" dirty="0"/>
              <a:t>出生：群馬県</a:t>
            </a:r>
            <a:endParaRPr lang="en-US" altLang="ja-JP" dirty="0"/>
          </a:p>
          <a:p>
            <a:r>
              <a:rPr lang="ja-JP" altLang="en-US" dirty="0"/>
              <a:t>家族：両親と姉二人</a:t>
            </a:r>
            <a:endParaRPr lang="en-US" altLang="ja-JP" dirty="0"/>
          </a:p>
          <a:p>
            <a:r>
              <a:rPr lang="ja-JP" altLang="en-US" dirty="0"/>
              <a:t>特徴：</a:t>
            </a:r>
            <a:r>
              <a:rPr lang="ja-JP" altLang="en-US" sz="1200" b="0" i="0" u="none" strike="noStrike" dirty="0">
                <a:solidFill>
                  <a:srgbClr val="5A4556"/>
                </a:solidFill>
                <a:effectLst/>
                <a:latin typeface="Source Code Pro" panose="020B0509030403020204" pitchFamily="49" charset="0"/>
              </a:rPr>
              <a:t>気が強く高校時代はサッカー部のマネージャーをしていた。会社では完璧　　　　　を装ってるが家は汚く洗濯物がたまっている。年下彼氏に沼っている。</a:t>
            </a: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sz="1200" b="0" i="0" u="none" strike="noStrike" dirty="0">
                <a:solidFill>
                  <a:srgbClr val="5A4556"/>
                </a:solidFill>
                <a:effectLst/>
                <a:latin typeface="Source Code Pro" panose="020B0509030403020204" pitchFamily="49" charset="0"/>
              </a:rPr>
              <a:t>SNS:</a:t>
            </a:r>
            <a:r>
              <a:rPr lang="ja-JP" altLang="en-US" sz="1200" b="0" i="0" u="none" strike="noStrike" dirty="0">
                <a:solidFill>
                  <a:srgbClr val="5A4556"/>
                </a:solidFill>
                <a:effectLst/>
                <a:latin typeface="Source Code Pro" panose="020B0509030403020204" pitchFamily="49" charset="0"/>
              </a:rPr>
              <a:t>インスタ、フェイスブック、ツイッター（裏垢）</a:t>
            </a:r>
            <a:endParaRPr lang="ja-JP" altLang="en-US" dirty="0"/>
          </a:p>
        </p:txBody>
      </p:sp>
      <p:sp>
        <p:nvSpPr>
          <p:cNvPr id="2" name="AutoShape 2">
            <a:extLst>
              <a:ext uri="{FF2B5EF4-FFF2-40B4-BE49-F238E27FC236}">
                <a16:creationId xmlns:a16="http://schemas.microsoft.com/office/drawing/2014/main" id="{CED906DF-D161-47BC-A408-6B52DEB22419}"/>
              </a:ext>
            </a:extLst>
          </p:cNvPr>
          <p:cNvSpPr>
            <a:spLocks noGrp="1" noChangeAspect="1" noChangeArrowheads="1"/>
          </p:cNvSpPr>
          <p:nvPr>
            <p:ph idx="16"/>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rtl="0">
              <a:spcBef>
                <a:spcPts val="600"/>
              </a:spcBef>
              <a:spcAft>
                <a:spcPts val="0"/>
              </a:spcAft>
            </a:pPr>
            <a:r>
              <a:rPr lang="ja-JP" altLang="en-US" sz="1200" b="0" i="0" u="none" strike="noStrike" dirty="0">
                <a:solidFill>
                  <a:srgbClr val="5A4556"/>
                </a:solidFill>
                <a:effectLst/>
                <a:latin typeface="Source Code Pro" panose="020B0509030403020204" pitchFamily="49" charset="0"/>
              </a:rPr>
              <a:t>欲求：周りが結婚し始めているがなかなか結婚させてくれない彼氏に不満を持っている。家でビールを飲みながらだらだら</a:t>
            </a:r>
            <a:r>
              <a:rPr lang="en-US" altLang="ja-JP" sz="1200" b="0" i="0" u="none" strike="noStrike" dirty="0">
                <a:solidFill>
                  <a:srgbClr val="5A4556"/>
                </a:solidFill>
                <a:effectLst/>
                <a:latin typeface="Source Code Pro" panose="020B0509030403020204" pitchFamily="49" charset="0"/>
              </a:rPr>
              <a:t>YouTube</a:t>
            </a:r>
            <a:r>
              <a:rPr lang="ja-JP" altLang="en-US" sz="1200" b="0" i="0" u="none" strike="noStrike" dirty="0">
                <a:solidFill>
                  <a:srgbClr val="5A4556"/>
                </a:solidFill>
                <a:effectLst/>
                <a:latin typeface="Source Code Pro" panose="020B0509030403020204" pitchFamily="49" charset="0"/>
              </a:rPr>
              <a:t>で芸人を見ることが好き。仕事で納期に間に合って褒められるのが好き。</a:t>
            </a:r>
            <a:endParaRPr lang="ja-JP" altLang="en-US" b="0" dirty="0">
              <a:effectLst/>
            </a:endParaRPr>
          </a:p>
          <a:p>
            <a:pPr rtl="0">
              <a:spcBef>
                <a:spcPts val="600"/>
              </a:spcBef>
              <a:spcAft>
                <a:spcPts val="0"/>
              </a:spcAft>
            </a:pPr>
            <a:r>
              <a:rPr lang="ja-JP" altLang="en-US" sz="1200" b="0" i="0" u="none" strike="noStrike" dirty="0">
                <a:solidFill>
                  <a:srgbClr val="5A4556"/>
                </a:solidFill>
                <a:effectLst/>
                <a:latin typeface="Source Code Pro" panose="020B0509030403020204" pitchFamily="49" charset="0"/>
              </a:rPr>
              <a:t>趣味：猫を飼っている。サボテンの水やり。</a:t>
            </a:r>
            <a:endParaRPr lang="ja-JP" altLang="en-US" b="0" dirty="0">
              <a:effectLst/>
            </a:endParaRPr>
          </a:p>
          <a:p>
            <a:pPr rtl="0">
              <a:spcBef>
                <a:spcPts val="600"/>
              </a:spcBef>
              <a:spcAft>
                <a:spcPts val="0"/>
              </a:spcAft>
            </a:pPr>
            <a:r>
              <a:rPr lang="ja-JP" altLang="en-US" sz="1200" b="0" i="0" u="none" strike="noStrike" dirty="0">
                <a:solidFill>
                  <a:srgbClr val="5A4556"/>
                </a:solidFill>
                <a:effectLst/>
                <a:latin typeface="Source Code Pro" panose="020B0509030403020204" pitchFamily="49" charset="0"/>
              </a:rPr>
              <a:t>好きな色：オレンジ、淡いピンク。</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
        <p:nvSpPr>
          <p:cNvPr id="2" name="AutoShape 2">
            <a:extLst>
              <a:ext uri="{FF2B5EF4-FFF2-40B4-BE49-F238E27FC236}">
                <a16:creationId xmlns:a16="http://schemas.microsoft.com/office/drawing/2014/main" id="{F593D6D9-B4C7-41FE-81EB-01CDBBFAF0C1}"/>
              </a:ext>
            </a:extLst>
          </p:cNvPr>
          <p:cNvSpPr>
            <a:spLocks noChangeAspect="1" noChangeArrowheads="1"/>
          </p:cNvSpPr>
          <p:nvPr/>
        </p:nvSpPr>
        <p:spPr bwMode="auto">
          <a:xfrm>
            <a:off x="3923071" y="1256071"/>
            <a:ext cx="2325329" cy="23253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877</Words>
  <Application>Microsoft Office PowerPoint</Application>
  <PresentationFormat>ワイド画面</PresentationFormat>
  <Paragraphs>38</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Arial</vt:lpstr>
      <vt:lpstr>Source Code Pro</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香川泰己</cp:lastModifiedBy>
  <cp:revision>19</cp:revision>
  <dcterms:created xsi:type="dcterms:W3CDTF">2022-05-26T01:13:26Z</dcterms:created>
  <dcterms:modified xsi:type="dcterms:W3CDTF">2023-06-06T09:13:55Z</dcterms:modified>
</cp:coreProperties>
</file>