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8" r:id="rId2"/>
    <p:sldId id="269" r:id="rId3"/>
    <p:sldId id="257" r:id="rId4"/>
    <p:sldId id="260" r:id="rId5"/>
    <p:sldId id="259" r:id="rId6"/>
    <p:sldId id="258" r:id="rId7"/>
    <p:sldId id="265" r:id="rId8"/>
    <p:sldId id="267" r:id="rId9"/>
    <p:sldId id="266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04" autoAdjust="0"/>
    <p:restoredTop sz="78784" autoAdjust="0"/>
  </p:normalViewPr>
  <p:slideViewPr>
    <p:cSldViewPr snapToGrid="0">
      <p:cViewPr>
        <p:scale>
          <a:sx n="51" d="100"/>
          <a:sy n="51" d="100"/>
        </p:scale>
        <p:origin x="8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5760C-13C9-420E-A969-27C30C354C60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A46F5-B5B7-452C-8182-80E037B815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栄養バランスどうする？</a:t>
            </a:r>
            <a:endParaRPr kumimoji="1" lang="en-US" altLang="ja-JP" dirty="0"/>
          </a:p>
          <a:p>
            <a:r>
              <a:rPr kumimoji="1" lang="ja-JP" altLang="en-US" dirty="0"/>
              <a:t>写真要件等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A46F5-B5B7-452C-8182-80E037B8154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653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アイコン</a:t>
            </a:r>
            <a:endParaRPr kumimoji="1" lang="en-US" altLang="ja-JP" dirty="0"/>
          </a:p>
          <a:p>
            <a:r>
              <a:rPr kumimoji="1" lang="ja-JP" altLang="en-US" dirty="0"/>
              <a:t>名前</a:t>
            </a:r>
            <a:endParaRPr kumimoji="1" lang="en-US" altLang="ja-JP" dirty="0"/>
          </a:p>
          <a:p>
            <a:r>
              <a:rPr kumimoji="1" lang="ja-JP" altLang="en-US" dirty="0"/>
              <a:t>編集ボタン</a:t>
            </a:r>
            <a:endParaRPr kumimoji="1" lang="en-US" altLang="ja-JP" dirty="0"/>
          </a:p>
          <a:p>
            <a:r>
              <a:rPr kumimoji="1" lang="ja-JP" altLang="en-US" dirty="0"/>
              <a:t>自己紹介（テキストエリア）</a:t>
            </a:r>
            <a:endParaRPr kumimoji="1" lang="en-US" altLang="ja-JP" dirty="0"/>
          </a:p>
          <a:p>
            <a:r>
              <a:rPr kumimoji="1" lang="ja-JP" altLang="en-US" dirty="0"/>
              <a:t>投稿一覧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A46F5-B5B7-452C-8182-80E037B8154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4527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E0486E-9E98-469D-A202-A415B0C5D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6807490-DD96-4BA3-85A3-640DA2684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AF6785-FFBD-43B1-8F48-401E8C728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8E66-ECF2-4E67-94AB-6F1711925AFC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E0D0DA-B3F0-4636-BB68-5AFAEEE5C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C8547A-6C70-40A1-A6C6-A4F924A8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11C6-3BFB-452A-97F2-B6A8A9517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70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413107-7E89-48BB-BE7A-F6355466D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DED4768-CE1B-44A9-91BD-CB0BD9700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623B6-C6BC-4036-B253-BF9CE242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8E66-ECF2-4E67-94AB-6F1711925AFC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E93579-79F0-4627-BF13-8DA71F4E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E557B3-5362-43E7-A746-E9F6BE20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11C6-3BFB-452A-97F2-B6A8A9517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27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1D2D8B1-39CD-46AC-AF7E-63FD45802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95980F-E668-478B-8FF9-7F3D23E1A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A1DAE4-3312-40AE-A752-BF1B224D7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8E66-ECF2-4E67-94AB-6F1711925AFC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8225B2-E362-4EE8-8A89-886A4ADC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54D66A-7D7D-4245-9832-B26D61E5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11C6-3BFB-452A-97F2-B6A8A9517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3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EF6108-CDA0-4E76-8252-48B3BD797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618033-2CEF-4A86-B772-CABE77376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48E5E1-1AA9-43B3-92A0-22DCE126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8E66-ECF2-4E67-94AB-6F1711925AFC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036236-049C-4BC2-89DA-DDD6EE74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6118F4-2F77-47A4-AFE5-8671F0CC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11C6-3BFB-452A-97F2-B6A8A9517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01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51728-9C64-41D3-A69D-4E71ED75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EF78AE-9832-4751-998E-387B1259E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94199A-CBC8-4BB2-8DB0-2D8E2EC6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8E66-ECF2-4E67-94AB-6F1711925AFC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40CCC2-5E57-4F31-BD21-AABF2AB27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815CDE-134E-41F4-B7B6-7808BD6E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11C6-3BFB-452A-97F2-B6A8A9517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66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69E788-E3F3-46DE-9C93-CF05D293D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2026C4-4C11-47FE-A740-D89036AFA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BF2C490-3AA9-477F-8F3B-63868D995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FD4AE5-2A64-4E15-AF0B-6291C0A8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8E66-ECF2-4E67-94AB-6F1711925AFC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8C7290-E7C1-46CD-8C66-B34328D5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28C4FB-77DE-4ACB-856C-08F4C8AC6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11C6-3BFB-452A-97F2-B6A8A9517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41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183F54-6D57-41CC-B9A8-08FC8C773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1F6879-F83C-403D-8388-82A5EC0BC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219981-BEDF-42AA-BE4D-61A29A5F3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DB826CF-BD99-4BEB-A81C-3E02DE232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AD55CBD-5998-4A3E-B370-2CE6A4060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0D324AF-5BBE-4BFD-86B3-3FA37982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8E66-ECF2-4E67-94AB-6F1711925AFC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2DAF6D1-6933-43F9-A171-2683A1AA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15D976F-542B-4BA1-ACB7-E15607F8E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11C6-3BFB-452A-97F2-B6A8A9517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35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488FB0-86BD-41F6-9A27-77F7E67C6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6D92A7B-B1F6-43B9-A58C-642E3522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8E66-ECF2-4E67-94AB-6F1711925AFC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A8456F-92D1-4B8E-9E09-CDF12CA0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475EB8-D60B-4BD9-BF68-295987C1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11C6-3BFB-452A-97F2-B6A8A9517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62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B619AE5-BD98-4398-B44F-BA0A948A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8E66-ECF2-4E67-94AB-6F1711925AFC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894B31E-7AB3-4AB8-8820-CF6415EF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D94B6F-1808-4C27-9043-E7C4E06DF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11C6-3BFB-452A-97F2-B6A8A9517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023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88988B-6C70-4943-A2C6-97AC1C14E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75F163-7033-4BAE-9A75-2131425F9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84C686-C952-4D61-945E-FB9C9E352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D40F2D-6EA8-43FD-B203-7C1494F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8E66-ECF2-4E67-94AB-6F1711925AFC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16EE9E-36B3-41A4-9A66-456559AA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262A59-14FC-4B8C-BA42-A1B375929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11C6-3BFB-452A-97F2-B6A8A9517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91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235A57-D487-4B1B-8036-C7568109D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57BD58E-F394-4CBE-A4FD-CAF84991B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905C12-582F-46B3-BDF5-A504DA92F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AA277B-DE52-481B-9399-DB7B643E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8E66-ECF2-4E67-94AB-6F1711925AFC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EA8753-82B7-4137-8D61-8FEA7DEF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400C27-5150-4BEB-8EE8-DB1487D0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11C6-3BFB-452A-97F2-B6A8A9517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70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7D3B275-9549-4B78-97DB-CE2DCD5F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560F34-1480-47D6-9745-56C2813AB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993EBC-D56B-49EC-AB69-C4628124D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F8E66-ECF2-4E67-94AB-6F1711925AFC}" type="datetimeFigureOut">
              <a:rPr kumimoji="1" lang="ja-JP" altLang="en-US" smtClean="0"/>
              <a:t>2023/6/6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73AAF5-5D94-40FF-B3DD-981EF0368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259FDC-231D-4DC3-B074-76BA92620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B11C6-3BFB-452A-97F2-B6A8A9517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22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228FE65-36CE-4CEF-B453-F9E8AF0ECAAB}"/>
              </a:ext>
            </a:extLst>
          </p:cNvPr>
          <p:cNvSpPr/>
          <p:nvPr/>
        </p:nvSpPr>
        <p:spPr>
          <a:xfrm>
            <a:off x="2708078" y="1083106"/>
            <a:ext cx="6775845" cy="4075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1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BCE1C5E-9244-4C13-847A-798BB4C60F5F}"/>
              </a:ext>
            </a:extLst>
          </p:cNvPr>
          <p:cNvSpPr txBox="1"/>
          <p:nvPr/>
        </p:nvSpPr>
        <p:spPr>
          <a:xfrm>
            <a:off x="3954524" y="1374897"/>
            <a:ext cx="4282953" cy="433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215" dirty="0"/>
              <a:t>物知りプラス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15FA43E-DBDA-4EF6-92F2-E8EE9C1E0E72}"/>
              </a:ext>
            </a:extLst>
          </p:cNvPr>
          <p:cNvSpPr/>
          <p:nvPr/>
        </p:nvSpPr>
        <p:spPr>
          <a:xfrm>
            <a:off x="4244120" y="1206394"/>
            <a:ext cx="791308" cy="7418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215" dirty="0">
                <a:solidFill>
                  <a:schemeClr val="tx1"/>
                </a:solidFill>
              </a:rPr>
              <a:t>ロゴ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DAC86E0-CF4B-4541-A1DC-7738C35FBFC7}"/>
              </a:ext>
            </a:extLst>
          </p:cNvPr>
          <p:cNvSpPr txBox="1"/>
          <p:nvPr/>
        </p:nvSpPr>
        <p:spPr>
          <a:xfrm>
            <a:off x="5349204" y="2241458"/>
            <a:ext cx="3006969" cy="433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215" dirty="0"/>
              <a:t>ログイン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4F52E22-B1CD-4363-B0B2-78DACFFCBC98}"/>
              </a:ext>
            </a:extLst>
          </p:cNvPr>
          <p:cNvSpPr/>
          <p:nvPr/>
        </p:nvSpPr>
        <p:spPr>
          <a:xfrm>
            <a:off x="4451838" y="2861912"/>
            <a:ext cx="3086100" cy="404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215" dirty="0">
                <a:solidFill>
                  <a:sysClr val="windowText" lastClr="000000"/>
                </a:solidFill>
              </a:rPr>
              <a:t>ID</a:t>
            </a:r>
            <a:endParaRPr lang="ja-JP" altLang="en-US" sz="2215" dirty="0">
              <a:solidFill>
                <a:sysClr val="windowText" lastClr="000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C0C7E30-8233-4BD0-BE25-ECA44335929D}"/>
              </a:ext>
            </a:extLst>
          </p:cNvPr>
          <p:cNvSpPr/>
          <p:nvPr/>
        </p:nvSpPr>
        <p:spPr>
          <a:xfrm>
            <a:off x="4451838" y="3723045"/>
            <a:ext cx="3086100" cy="404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215" dirty="0">
                <a:solidFill>
                  <a:sysClr val="windowText" lastClr="000000"/>
                </a:solidFill>
              </a:rPr>
              <a:t>パスワード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667FDCB-2419-4284-ABBA-A3A48C5F3906}"/>
              </a:ext>
            </a:extLst>
          </p:cNvPr>
          <p:cNvSpPr/>
          <p:nvPr/>
        </p:nvSpPr>
        <p:spPr>
          <a:xfrm>
            <a:off x="4332044" y="4381756"/>
            <a:ext cx="1406769" cy="404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215" dirty="0">
                <a:solidFill>
                  <a:sysClr val="windowText" lastClr="000000"/>
                </a:solidFill>
              </a:rPr>
              <a:t>ログイン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A23ACB9-0DA0-4A15-8720-1D53044EB3F1}"/>
              </a:ext>
            </a:extLst>
          </p:cNvPr>
          <p:cNvSpPr txBox="1"/>
          <p:nvPr/>
        </p:nvSpPr>
        <p:spPr>
          <a:xfrm>
            <a:off x="4451839" y="2548971"/>
            <a:ext cx="583590" cy="390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938" dirty="0"/>
              <a:t>ID</a:t>
            </a:r>
            <a:endParaRPr lang="ja-JP" altLang="en-US" sz="1938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C29C131-0C49-43A5-B9FA-161B684E8AE7}"/>
              </a:ext>
            </a:extLst>
          </p:cNvPr>
          <p:cNvSpPr txBox="1"/>
          <p:nvPr/>
        </p:nvSpPr>
        <p:spPr>
          <a:xfrm>
            <a:off x="4451839" y="3357015"/>
            <a:ext cx="1562833" cy="390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938" dirty="0"/>
              <a:t>パスワード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A382B43-D31C-48BD-ABB3-61CAB2CA5793}"/>
              </a:ext>
            </a:extLst>
          </p:cNvPr>
          <p:cNvSpPr/>
          <p:nvPr/>
        </p:nvSpPr>
        <p:spPr>
          <a:xfrm>
            <a:off x="6356473" y="4381756"/>
            <a:ext cx="1406769" cy="404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215" dirty="0">
                <a:solidFill>
                  <a:sysClr val="windowText" lastClr="000000"/>
                </a:solidFill>
              </a:rPr>
              <a:t>リセット</a:t>
            </a:r>
          </a:p>
        </p:txBody>
      </p:sp>
    </p:spTree>
    <p:extLst>
      <p:ext uri="{BB962C8B-B14F-4D97-AF65-F5344CB8AC3E}">
        <p14:creationId xmlns:p14="http://schemas.microsoft.com/office/powerpoint/2010/main" val="104017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360FB6-EAF2-4999-BFDC-7AF331322035}"/>
              </a:ext>
            </a:extLst>
          </p:cNvPr>
          <p:cNvSpPr/>
          <p:nvPr/>
        </p:nvSpPr>
        <p:spPr>
          <a:xfrm>
            <a:off x="2984899" y="1478760"/>
            <a:ext cx="6775845" cy="4075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1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85D48A2-2C82-4739-8BFE-CA404A173B3A}"/>
              </a:ext>
            </a:extLst>
          </p:cNvPr>
          <p:cNvSpPr/>
          <p:nvPr/>
        </p:nvSpPr>
        <p:spPr>
          <a:xfrm>
            <a:off x="3606400" y="1478760"/>
            <a:ext cx="5082781" cy="928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51" dirty="0">
                <a:solidFill>
                  <a:schemeClr val="tx1"/>
                </a:solidFill>
              </a:rPr>
              <a:t>ランキング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C9CB9BA-F2C6-48B6-B4CA-744EA486976E}"/>
              </a:ext>
            </a:extLst>
          </p:cNvPr>
          <p:cNvSpPr/>
          <p:nvPr/>
        </p:nvSpPr>
        <p:spPr>
          <a:xfrm>
            <a:off x="3606400" y="2651003"/>
            <a:ext cx="5082781" cy="2434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51" dirty="0">
                <a:solidFill>
                  <a:schemeClr val="tx1"/>
                </a:solidFill>
              </a:rPr>
              <a:t>投稿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BDC2D70-F22A-4D3A-A406-B6A0A58386EE}"/>
              </a:ext>
            </a:extLst>
          </p:cNvPr>
          <p:cNvSpPr/>
          <p:nvPr/>
        </p:nvSpPr>
        <p:spPr>
          <a:xfrm>
            <a:off x="3606400" y="5316738"/>
            <a:ext cx="5082781" cy="2375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1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32B7ACC2-5281-48CE-AF8A-7BE7E33B1655}"/>
              </a:ext>
            </a:extLst>
          </p:cNvPr>
          <p:cNvSpPr/>
          <p:nvPr/>
        </p:nvSpPr>
        <p:spPr>
          <a:xfrm>
            <a:off x="9017789" y="3389039"/>
            <a:ext cx="521493" cy="4714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1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C47C43A7-88B4-4E8A-A730-53DE5F7B520C}"/>
              </a:ext>
            </a:extLst>
          </p:cNvPr>
          <p:cNvSpPr/>
          <p:nvPr/>
        </p:nvSpPr>
        <p:spPr>
          <a:xfrm>
            <a:off x="9017789" y="2651000"/>
            <a:ext cx="521493" cy="4714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1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F7A01AF3-CBF9-458C-B515-93128A931769}"/>
              </a:ext>
            </a:extLst>
          </p:cNvPr>
          <p:cNvSpPr/>
          <p:nvPr/>
        </p:nvSpPr>
        <p:spPr>
          <a:xfrm>
            <a:off x="9017789" y="4798591"/>
            <a:ext cx="521493" cy="4714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1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6D133937-A433-4AFE-B418-C67FBA6F036C}"/>
              </a:ext>
            </a:extLst>
          </p:cNvPr>
          <p:cNvSpPr/>
          <p:nvPr/>
        </p:nvSpPr>
        <p:spPr>
          <a:xfrm>
            <a:off x="9017789" y="1934418"/>
            <a:ext cx="521493" cy="4714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1"/>
          </a:p>
        </p:txBody>
      </p:sp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5BB78BF6-A44D-4300-BDDF-18BBFBBE1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38548" y="4127078"/>
            <a:ext cx="500734" cy="44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3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360FB6-EAF2-4999-BFDC-7AF331322035}"/>
              </a:ext>
            </a:extLst>
          </p:cNvPr>
          <p:cNvSpPr/>
          <p:nvPr/>
        </p:nvSpPr>
        <p:spPr>
          <a:xfrm>
            <a:off x="2984899" y="1478760"/>
            <a:ext cx="6775845" cy="4075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1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85D48A2-2C82-4739-8BFE-CA404A173B3A}"/>
              </a:ext>
            </a:extLst>
          </p:cNvPr>
          <p:cNvSpPr/>
          <p:nvPr/>
        </p:nvSpPr>
        <p:spPr>
          <a:xfrm>
            <a:off x="3606400" y="1478760"/>
            <a:ext cx="5082781" cy="928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51" dirty="0">
                <a:solidFill>
                  <a:schemeClr val="tx1"/>
                </a:solidFill>
              </a:rPr>
              <a:t>ランキング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C9CB9BA-F2C6-48B6-B4CA-744EA486976E}"/>
              </a:ext>
            </a:extLst>
          </p:cNvPr>
          <p:cNvSpPr/>
          <p:nvPr/>
        </p:nvSpPr>
        <p:spPr>
          <a:xfrm>
            <a:off x="3606400" y="2651003"/>
            <a:ext cx="5082781" cy="2434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51" dirty="0">
                <a:solidFill>
                  <a:schemeClr val="tx1"/>
                </a:solidFill>
              </a:rPr>
              <a:t>投稿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BDC2D70-F22A-4D3A-A406-B6A0A58386EE}"/>
              </a:ext>
            </a:extLst>
          </p:cNvPr>
          <p:cNvSpPr/>
          <p:nvPr/>
        </p:nvSpPr>
        <p:spPr>
          <a:xfrm>
            <a:off x="3606400" y="5316738"/>
            <a:ext cx="5082781" cy="2375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1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32B7ACC2-5281-48CE-AF8A-7BE7E33B1655}"/>
              </a:ext>
            </a:extLst>
          </p:cNvPr>
          <p:cNvSpPr/>
          <p:nvPr/>
        </p:nvSpPr>
        <p:spPr>
          <a:xfrm>
            <a:off x="9017789" y="3389039"/>
            <a:ext cx="521493" cy="4714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1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C47C43A7-88B4-4E8A-A730-53DE5F7B520C}"/>
              </a:ext>
            </a:extLst>
          </p:cNvPr>
          <p:cNvSpPr/>
          <p:nvPr/>
        </p:nvSpPr>
        <p:spPr>
          <a:xfrm>
            <a:off x="9017789" y="2651000"/>
            <a:ext cx="521493" cy="4714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1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F7A01AF3-CBF9-458C-B515-93128A931769}"/>
              </a:ext>
            </a:extLst>
          </p:cNvPr>
          <p:cNvSpPr/>
          <p:nvPr/>
        </p:nvSpPr>
        <p:spPr>
          <a:xfrm>
            <a:off x="9017789" y="4798591"/>
            <a:ext cx="521493" cy="4714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1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6D133937-A433-4AFE-B418-C67FBA6F036C}"/>
              </a:ext>
            </a:extLst>
          </p:cNvPr>
          <p:cNvSpPr/>
          <p:nvPr/>
        </p:nvSpPr>
        <p:spPr>
          <a:xfrm>
            <a:off x="9017789" y="1934418"/>
            <a:ext cx="521493" cy="4714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1"/>
          </a:p>
        </p:txBody>
      </p:sp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86FB06EA-B25C-454C-8296-6E4E8F4A7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54" y="4102422"/>
            <a:ext cx="511056" cy="45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360FB6-EAF2-4999-BFDC-7AF331322035}"/>
              </a:ext>
            </a:extLst>
          </p:cNvPr>
          <p:cNvSpPr/>
          <p:nvPr/>
        </p:nvSpPr>
        <p:spPr>
          <a:xfrm>
            <a:off x="1947864" y="828676"/>
            <a:ext cx="9034461" cy="5434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加算記号 1">
            <a:extLst>
              <a:ext uri="{FF2B5EF4-FFF2-40B4-BE49-F238E27FC236}">
                <a16:creationId xmlns:a16="http://schemas.microsoft.com/office/drawing/2014/main" id="{FE589FDD-684C-46C4-AB4E-17240B350012}"/>
              </a:ext>
            </a:extLst>
          </p:cNvPr>
          <p:cNvSpPr/>
          <p:nvPr/>
        </p:nvSpPr>
        <p:spPr>
          <a:xfrm>
            <a:off x="9991725" y="1117401"/>
            <a:ext cx="695324" cy="62865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FE6D8E3-EAB8-4930-B43C-C137CB834661}"/>
              </a:ext>
            </a:extLst>
          </p:cNvPr>
          <p:cNvSpPr/>
          <p:nvPr/>
        </p:nvSpPr>
        <p:spPr>
          <a:xfrm>
            <a:off x="2581275" y="2399407"/>
            <a:ext cx="4267200" cy="3209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写真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314ADDA-1529-465A-BC28-0A6BDEC44603}"/>
              </a:ext>
            </a:extLst>
          </p:cNvPr>
          <p:cNvSpPr/>
          <p:nvPr/>
        </p:nvSpPr>
        <p:spPr>
          <a:xfrm>
            <a:off x="2581275" y="1589784"/>
            <a:ext cx="4267200" cy="575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店名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79A9C48-2020-4F8F-A0A1-0F0F7BCA491C}"/>
              </a:ext>
            </a:extLst>
          </p:cNvPr>
          <p:cNvSpPr/>
          <p:nvPr/>
        </p:nvSpPr>
        <p:spPr>
          <a:xfrm>
            <a:off x="7124700" y="1764209"/>
            <a:ext cx="2076450" cy="367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ジャンル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929A55A-93B6-494F-BDEF-9E225814D0CA}"/>
              </a:ext>
            </a:extLst>
          </p:cNvPr>
          <p:cNvSpPr/>
          <p:nvPr/>
        </p:nvSpPr>
        <p:spPr>
          <a:xfrm>
            <a:off x="7124700" y="2307134"/>
            <a:ext cx="2076450" cy="367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距離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4ABEDBF-A680-45ED-BAEE-160EB4FAD6EE}"/>
              </a:ext>
            </a:extLst>
          </p:cNvPr>
          <p:cNvSpPr/>
          <p:nvPr/>
        </p:nvSpPr>
        <p:spPr>
          <a:xfrm>
            <a:off x="7124700" y="2850059"/>
            <a:ext cx="2076450" cy="367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提供時間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C2293D3-23F8-4F9C-AEC0-88FF43B2F265}"/>
              </a:ext>
            </a:extLst>
          </p:cNvPr>
          <p:cNvSpPr/>
          <p:nvPr/>
        </p:nvSpPr>
        <p:spPr>
          <a:xfrm>
            <a:off x="7124700" y="3429000"/>
            <a:ext cx="2571749" cy="2180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テキスト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24F90CB-C5A8-45FA-9BC0-54600B83210F}"/>
              </a:ext>
            </a:extLst>
          </p:cNvPr>
          <p:cNvSpPr/>
          <p:nvPr/>
        </p:nvSpPr>
        <p:spPr>
          <a:xfrm>
            <a:off x="9308305" y="1831483"/>
            <a:ext cx="604839" cy="300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pull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C417316-7085-4A05-B1E7-64561A114936}"/>
              </a:ext>
            </a:extLst>
          </p:cNvPr>
          <p:cNvSpPr/>
          <p:nvPr/>
        </p:nvSpPr>
        <p:spPr>
          <a:xfrm>
            <a:off x="9308305" y="2374408"/>
            <a:ext cx="604839" cy="300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pull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7416835-89E7-4A35-897C-0BDBCB844186}"/>
              </a:ext>
            </a:extLst>
          </p:cNvPr>
          <p:cNvSpPr/>
          <p:nvPr/>
        </p:nvSpPr>
        <p:spPr>
          <a:xfrm>
            <a:off x="9294018" y="2900664"/>
            <a:ext cx="604839" cy="300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pull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2F65CD72-50F3-4450-BEE4-C9D976E1F70D}"/>
              </a:ext>
            </a:extLst>
          </p:cNvPr>
          <p:cNvSpPr/>
          <p:nvPr/>
        </p:nvSpPr>
        <p:spPr>
          <a:xfrm>
            <a:off x="9991720" y="3375719"/>
            <a:ext cx="695324" cy="628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6E248C0A-ACE6-4105-A319-FF485BA8046B}"/>
              </a:ext>
            </a:extLst>
          </p:cNvPr>
          <p:cNvSpPr/>
          <p:nvPr/>
        </p:nvSpPr>
        <p:spPr>
          <a:xfrm>
            <a:off x="9991720" y="2436018"/>
            <a:ext cx="695324" cy="628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49920D97-704C-42A9-A534-6E583D2DFE4E}"/>
              </a:ext>
            </a:extLst>
          </p:cNvPr>
          <p:cNvSpPr/>
          <p:nvPr/>
        </p:nvSpPr>
        <p:spPr>
          <a:xfrm>
            <a:off x="9991720" y="5255121"/>
            <a:ext cx="695324" cy="628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1C09C3F0-8AEA-4E62-8F93-F3766744D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3333" y="4377027"/>
            <a:ext cx="663711" cy="58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62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360FB6-EAF2-4999-BFDC-7AF331322035}"/>
              </a:ext>
            </a:extLst>
          </p:cNvPr>
          <p:cNvSpPr/>
          <p:nvPr/>
        </p:nvSpPr>
        <p:spPr>
          <a:xfrm>
            <a:off x="1947864" y="828676"/>
            <a:ext cx="9034461" cy="5434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85D48A2-2C82-4739-8BFE-CA404A173B3A}"/>
              </a:ext>
            </a:extLst>
          </p:cNvPr>
          <p:cNvSpPr/>
          <p:nvPr/>
        </p:nvSpPr>
        <p:spPr>
          <a:xfrm>
            <a:off x="2752728" y="1171577"/>
            <a:ext cx="5384001" cy="517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キーワード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C9CB9BA-F2C6-48B6-B4CA-744EA486976E}"/>
              </a:ext>
            </a:extLst>
          </p:cNvPr>
          <p:cNvSpPr/>
          <p:nvPr/>
        </p:nvSpPr>
        <p:spPr>
          <a:xfrm>
            <a:off x="2776533" y="2884884"/>
            <a:ext cx="6777041" cy="1321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48CC910-CC95-4B1B-84A4-7E77D4C7E568}"/>
              </a:ext>
            </a:extLst>
          </p:cNvPr>
          <p:cNvSpPr/>
          <p:nvPr/>
        </p:nvSpPr>
        <p:spPr>
          <a:xfrm>
            <a:off x="8355804" y="1187054"/>
            <a:ext cx="1197771" cy="5018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検索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908CE86-B461-4AA9-B4A8-07340E57ACFA}"/>
              </a:ext>
            </a:extLst>
          </p:cNvPr>
          <p:cNvSpPr/>
          <p:nvPr/>
        </p:nvSpPr>
        <p:spPr>
          <a:xfrm>
            <a:off x="2776534" y="5924550"/>
            <a:ext cx="6777041" cy="338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005C1CB-3802-460A-85A7-C0E7F8676DE4}"/>
              </a:ext>
            </a:extLst>
          </p:cNvPr>
          <p:cNvSpPr/>
          <p:nvPr/>
        </p:nvSpPr>
        <p:spPr>
          <a:xfrm>
            <a:off x="6706790" y="2383632"/>
            <a:ext cx="2247899" cy="260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表示順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7A66B65-DA73-475F-86F0-50D6CE69A062}"/>
              </a:ext>
            </a:extLst>
          </p:cNvPr>
          <p:cNvSpPr/>
          <p:nvPr/>
        </p:nvSpPr>
        <p:spPr>
          <a:xfrm>
            <a:off x="9049941" y="2383632"/>
            <a:ext cx="503634" cy="260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pull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加算記号 14">
            <a:extLst>
              <a:ext uri="{FF2B5EF4-FFF2-40B4-BE49-F238E27FC236}">
                <a16:creationId xmlns:a16="http://schemas.microsoft.com/office/drawing/2014/main" id="{38482EE8-4F68-4DEB-9972-0D573C54F754}"/>
              </a:ext>
            </a:extLst>
          </p:cNvPr>
          <p:cNvSpPr/>
          <p:nvPr/>
        </p:nvSpPr>
        <p:spPr>
          <a:xfrm>
            <a:off x="9991725" y="1117402"/>
            <a:ext cx="695324" cy="628651"/>
          </a:xfrm>
          <a:prstGeom prst="mathPl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83ED88E-57EE-468E-9FC6-9BC60831D719}"/>
              </a:ext>
            </a:extLst>
          </p:cNvPr>
          <p:cNvSpPr/>
          <p:nvPr/>
        </p:nvSpPr>
        <p:spPr>
          <a:xfrm>
            <a:off x="9991720" y="3375719"/>
            <a:ext cx="695324" cy="62865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8DBDF851-AA5C-4E1D-AF36-921050AA1B21}"/>
              </a:ext>
            </a:extLst>
          </p:cNvPr>
          <p:cNvSpPr/>
          <p:nvPr/>
        </p:nvSpPr>
        <p:spPr>
          <a:xfrm>
            <a:off x="9991720" y="2436018"/>
            <a:ext cx="695324" cy="628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44A91EF9-AC38-491B-AFA1-3782F8C4FAEB}"/>
              </a:ext>
            </a:extLst>
          </p:cNvPr>
          <p:cNvSpPr/>
          <p:nvPr/>
        </p:nvSpPr>
        <p:spPr>
          <a:xfrm>
            <a:off x="9991720" y="5255121"/>
            <a:ext cx="695324" cy="628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D731E45-E547-4BF7-BCA6-DC1C7A5DDE88}"/>
              </a:ext>
            </a:extLst>
          </p:cNvPr>
          <p:cNvSpPr/>
          <p:nvPr/>
        </p:nvSpPr>
        <p:spPr>
          <a:xfrm>
            <a:off x="3190874" y="2324696"/>
            <a:ext cx="2247899" cy="260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ランダム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8418951-7A2C-4F03-8225-F0DA2AF27A20}"/>
              </a:ext>
            </a:extLst>
          </p:cNvPr>
          <p:cNvSpPr/>
          <p:nvPr/>
        </p:nvSpPr>
        <p:spPr>
          <a:xfrm>
            <a:off x="2752728" y="2324696"/>
            <a:ext cx="275621" cy="241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✓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6859078-E35A-47E0-9D99-BA2787534C6E}"/>
              </a:ext>
            </a:extLst>
          </p:cNvPr>
          <p:cNvSpPr/>
          <p:nvPr/>
        </p:nvSpPr>
        <p:spPr>
          <a:xfrm>
            <a:off x="2776533" y="1806182"/>
            <a:ext cx="2148187" cy="398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ジャンル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5E317CD-B8C8-4C9F-B3E7-218045F28555}"/>
              </a:ext>
            </a:extLst>
          </p:cNvPr>
          <p:cNvSpPr/>
          <p:nvPr/>
        </p:nvSpPr>
        <p:spPr>
          <a:xfrm>
            <a:off x="5090959" y="1806182"/>
            <a:ext cx="2148187" cy="398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価格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9B6A16B-AD68-4D9D-88B5-88CF51BA9C67}"/>
              </a:ext>
            </a:extLst>
          </p:cNvPr>
          <p:cNvSpPr/>
          <p:nvPr/>
        </p:nvSpPr>
        <p:spPr>
          <a:xfrm>
            <a:off x="7405387" y="1826124"/>
            <a:ext cx="2148187" cy="378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徒歩＋提供時間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1B567C2-ABEC-472F-B5A5-5CC9006E796D}"/>
              </a:ext>
            </a:extLst>
          </p:cNvPr>
          <p:cNvSpPr/>
          <p:nvPr/>
        </p:nvSpPr>
        <p:spPr>
          <a:xfrm>
            <a:off x="2890538" y="3022103"/>
            <a:ext cx="3205462" cy="4068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店名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C38E48A-ED01-4D57-BCC2-F1DAEA1359C9}"/>
              </a:ext>
            </a:extLst>
          </p:cNvPr>
          <p:cNvSpPr/>
          <p:nvPr/>
        </p:nvSpPr>
        <p:spPr>
          <a:xfrm>
            <a:off x="5131021" y="3601975"/>
            <a:ext cx="2148187" cy="398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価格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50758D1-D01B-4493-85A2-05FFC7B21941}"/>
              </a:ext>
            </a:extLst>
          </p:cNvPr>
          <p:cNvSpPr/>
          <p:nvPr/>
        </p:nvSpPr>
        <p:spPr>
          <a:xfrm>
            <a:off x="2879684" y="3582033"/>
            <a:ext cx="2148187" cy="418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ジャンル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FCD239D-57F6-4D10-A9D9-331CD73C47E1}"/>
              </a:ext>
            </a:extLst>
          </p:cNvPr>
          <p:cNvSpPr/>
          <p:nvPr/>
        </p:nvSpPr>
        <p:spPr>
          <a:xfrm>
            <a:off x="7402389" y="3601975"/>
            <a:ext cx="2148188" cy="378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徒歩＋提供時間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A25F402-64AD-44E7-9748-FF4F1EB49048}"/>
              </a:ext>
            </a:extLst>
          </p:cNvPr>
          <p:cNvSpPr/>
          <p:nvPr/>
        </p:nvSpPr>
        <p:spPr>
          <a:xfrm>
            <a:off x="2798195" y="4386267"/>
            <a:ext cx="6777041" cy="1321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C7D13EA-27DD-4019-8363-9F6E1C3EBF9E}"/>
              </a:ext>
            </a:extLst>
          </p:cNvPr>
          <p:cNvSpPr/>
          <p:nvPr/>
        </p:nvSpPr>
        <p:spPr>
          <a:xfrm>
            <a:off x="2912200" y="4523486"/>
            <a:ext cx="3205462" cy="4068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店名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BA8BA8A7-50D1-4CDA-8B6E-F791682AE86B}"/>
              </a:ext>
            </a:extLst>
          </p:cNvPr>
          <p:cNvSpPr/>
          <p:nvPr/>
        </p:nvSpPr>
        <p:spPr>
          <a:xfrm>
            <a:off x="5152683" y="5103358"/>
            <a:ext cx="2148187" cy="3982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価格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C3048C4-8946-4D3B-9199-46AFAACEB705}"/>
              </a:ext>
            </a:extLst>
          </p:cNvPr>
          <p:cNvSpPr/>
          <p:nvPr/>
        </p:nvSpPr>
        <p:spPr>
          <a:xfrm>
            <a:off x="2901346" y="5083416"/>
            <a:ext cx="2148187" cy="418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ジャンル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A434FFF-8F06-4432-8F49-C467085D2F93}"/>
              </a:ext>
            </a:extLst>
          </p:cNvPr>
          <p:cNvSpPr/>
          <p:nvPr/>
        </p:nvSpPr>
        <p:spPr>
          <a:xfrm>
            <a:off x="7424051" y="5103358"/>
            <a:ext cx="2148188" cy="378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徒歩＋提供時間</a:t>
            </a:r>
          </a:p>
        </p:txBody>
      </p:sp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7116A3D9-4607-49B3-8BAE-00B2DE3F7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3333" y="4377027"/>
            <a:ext cx="663711" cy="58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2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360FB6-EAF2-4999-BFDC-7AF331322035}"/>
              </a:ext>
            </a:extLst>
          </p:cNvPr>
          <p:cNvSpPr/>
          <p:nvPr/>
        </p:nvSpPr>
        <p:spPr>
          <a:xfrm>
            <a:off x="1947864" y="828676"/>
            <a:ext cx="9034461" cy="5434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85D48A2-2C82-4739-8BFE-CA404A173B3A}"/>
              </a:ext>
            </a:extLst>
          </p:cNvPr>
          <p:cNvSpPr/>
          <p:nvPr/>
        </p:nvSpPr>
        <p:spPr>
          <a:xfrm>
            <a:off x="2628895" y="1516856"/>
            <a:ext cx="6777041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店名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C9CB9BA-F2C6-48B6-B4CA-744EA486976E}"/>
              </a:ext>
            </a:extLst>
          </p:cNvPr>
          <p:cNvSpPr/>
          <p:nvPr/>
        </p:nvSpPr>
        <p:spPr>
          <a:xfrm>
            <a:off x="2338384" y="1212055"/>
            <a:ext cx="7358065" cy="5050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A36C2FD-330A-4055-A427-6786A307B098}"/>
              </a:ext>
            </a:extLst>
          </p:cNvPr>
          <p:cNvSpPr/>
          <p:nvPr/>
        </p:nvSpPr>
        <p:spPr>
          <a:xfrm>
            <a:off x="2895600" y="2589608"/>
            <a:ext cx="4298141" cy="1912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写真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A88612A-8255-4102-A723-7C2A4B3A2864}"/>
              </a:ext>
            </a:extLst>
          </p:cNvPr>
          <p:cNvSpPr/>
          <p:nvPr/>
        </p:nvSpPr>
        <p:spPr>
          <a:xfrm>
            <a:off x="7491405" y="2590799"/>
            <a:ext cx="1090616" cy="1912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写真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8359941-C82F-4196-99C8-9D9FAE16CBA5}"/>
              </a:ext>
            </a:extLst>
          </p:cNvPr>
          <p:cNvSpPr/>
          <p:nvPr/>
        </p:nvSpPr>
        <p:spPr>
          <a:xfrm>
            <a:off x="8777281" y="2590799"/>
            <a:ext cx="919168" cy="1912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写真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B6A5159-1F26-4779-B0CD-7C5988DAD0A6}"/>
              </a:ext>
            </a:extLst>
          </p:cNvPr>
          <p:cNvSpPr/>
          <p:nvPr/>
        </p:nvSpPr>
        <p:spPr>
          <a:xfrm>
            <a:off x="2895600" y="4701479"/>
            <a:ext cx="2076450" cy="367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ジャンル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E9C122F-4C79-4939-8F90-A38A29A48F34}"/>
              </a:ext>
            </a:extLst>
          </p:cNvPr>
          <p:cNvSpPr/>
          <p:nvPr/>
        </p:nvSpPr>
        <p:spPr>
          <a:xfrm>
            <a:off x="2895600" y="5244404"/>
            <a:ext cx="2076450" cy="367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距離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7789B9D-B98A-4EBE-A1B0-F6EEFCC91392}"/>
              </a:ext>
            </a:extLst>
          </p:cNvPr>
          <p:cNvSpPr/>
          <p:nvPr/>
        </p:nvSpPr>
        <p:spPr>
          <a:xfrm>
            <a:off x="2895600" y="5787329"/>
            <a:ext cx="2076450" cy="367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提供時間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72F9E45-780E-43BE-923E-5CC47F7B06E2}"/>
              </a:ext>
            </a:extLst>
          </p:cNvPr>
          <p:cNvSpPr/>
          <p:nvPr/>
        </p:nvSpPr>
        <p:spPr>
          <a:xfrm>
            <a:off x="5185179" y="4745832"/>
            <a:ext cx="4298141" cy="1516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テキスト一覧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加算記号 20">
            <a:extLst>
              <a:ext uri="{FF2B5EF4-FFF2-40B4-BE49-F238E27FC236}">
                <a16:creationId xmlns:a16="http://schemas.microsoft.com/office/drawing/2014/main" id="{C1911D4B-EE24-48A8-B93F-F206A2A7FB9C}"/>
              </a:ext>
            </a:extLst>
          </p:cNvPr>
          <p:cNvSpPr/>
          <p:nvPr/>
        </p:nvSpPr>
        <p:spPr>
          <a:xfrm>
            <a:off x="9986960" y="1117402"/>
            <a:ext cx="695324" cy="628651"/>
          </a:xfrm>
          <a:prstGeom prst="mathPl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C087E08B-96A4-4DF1-B11F-90FB5E8BD5DA}"/>
              </a:ext>
            </a:extLst>
          </p:cNvPr>
          <p:cNvSpPr/>
          <p:nvPr/>
        </p:nvSpPr>
        <p:spPr>
          <a:xfrm>
            <a:off x="9991720" y="3375719"/>
            <a:ext cx="695324" cy="62865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1FE9FF0B-8935-43D2-B059-A8771D0FF812}"/>
              </a:ext>
            </a:extLst>
          </p:cNvPr>
          <p:cNvSpPr/>
          <p:nvPr/>
        </p:nvSpPr>
        <p:spPr>
          <a:xfrm>
            <a:off x="9991720" y="2436018"/>
            <a:ext cx="695324" cy="628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CF2A2D7C-429A-432A-B3F0-B61FA0E0FAF9}"/>
              </a:ext>
            </a:extLst>
          </p:cNvPr>
          <p:cNvSpPr/>
          <p:nvPr/>
        </p:nvSpPr>
        <p:spPr>
          <a:xfrm>
            <a:off x="9991720" y="5255121"/>
            <a:ext cx="695324" cy="628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7F390CCC-5168-4DEF-BCAC-8D28920CC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3333" y="4377027"/>
            <a:ext cx="663711" cy="58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4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360FB6-EAF2-4999-BFDC-7AF331322035}"/>
              </a:ext>
            </a:extLst>
          </p:cNvPr>
          <p:cNvSpPr/>
          <p:nvPr/>
        </p:nvSpPr>
        <p:spPr>
          <a:xfrm>
            <a:off x="1947864" y="828676"/>
            <a:ext cx="9034461" cy="5434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10588A1-9A7A-4191-9A24-DA1899F0D8B7}"/>
              </a:ext>
            </a:extLst>
          </p:cNvPr>
          <p:cNvSpPr/>
          <p:nvPr/>
        </p:nvSpPr>
        <p:spPr>
          <a:xfrm>
            <a:off x="9991725" y="4954190"/>
            <a:ext cx="695324" cy="628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CED85AF2-4AAB-402F-9D84-8E9161F4F68D}"/>
              </a:ext>
            </a:extLst>
          </p:cNvPr>
          <p:cNvSpPr/>
          <p:nvPr/>
        </p:nvSpPr>
        <p:spPr>
          <a:xfrm>
            <a:off x="9991725" y="3074788"/>
            <a:ext cx="695324" cy="628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C9CB9BA-F2C6-48B6-B4CA-744EA486976E}"/>
              </a:ext>
            </a:extLst>
          </p:cNvPr>
          <p:cNvSpPr/>
          <p:nvPr/>
        </p:nvSpPr>
        <p:spPr>
          <a:xfrm>
            <a:off x="2361782" y="1139278"/>
            <a:ext cx="7182267" cy="4743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0D7569EB-3D5C-44FC-99BB-8165EBE20E57}"/>
              </a:ext>
            </a:extLst>
          </p:cNvPr>
          <p:cNvSpPr/>
          <p:nvPr/>
        </p:nvSpPr>
        <p:spPr>
          <a:xfrm>
            <a:off x="9991725" y="2133451"/>
            <a:ext cx="695324" cy="628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加算記号 11">
            <a:extLst>
              <a:ext uri="{FF2B5EF4-FFF2-40B4-BE49-F238E27FC236}">
                <a16:creationId xmlns:a16="http://schemas.microsoft.com/office/drawing/2014/main" id="{791544EC-D285-4367-A570-C8C0DB589BCA}"/>
              </a:ext>
            </a:extLst>
          </p:cNvPr>
          <p:cNvSpPr/>
          <p:nvPr/>
        </p:nvSpPr>
        <p:spPr>
          <a:xfrm>
            <a:off x="9991720" y="1139278"/>
            <a:ext cx="695324" cy="628651"/>
          </a:xfrm>
          <a:prstGeom prst="mathPl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2B3C59B-BB55-4844-B1E5-48B885814AF9}"/>
              </a:ext>
            </a:extLst>
          </p:cNvPr>
          <p:cNvSpPr/>
          <p:nvPr/>
        </p:nvSpPr>
        <p:spPr>
          <a:xfrm>
            <a:off x="2596238" y="5225492"/>
            <a:ext cx="5813811" cy="524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今日行く店・一緒にどう（ボタン）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4318856-D8E4-4399-8854-3D4D96CA24C6}"/>
              </a:ext>
            </a:extLst>
          </p:cNvPr>
          <p:cNvSpPr/>
          <p:nvPr/>
        </p:nvSpPr>
        <p:spPr>
          <a:xfrm>
            <a:off x="8520704" y="5225492"/>
            <a:ext cx="973931" cy="524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送信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E00AEAF5-DAE0-40E8-AE29-2D25371EAC43}"/>
              </a:ext>
            </a:extLst>
          </p:cNvPr>
          <p:cNvSpPr/>
          <p:nvPr/>
        </p:nvSpPr>
        <p:spPr>
          <a:xfrm>
            <a:off x="3283514" y="1664170"/>
            <a:ext cx="2961054" cy="369332"/>
          </a:xfrm>
          <a:prstGeom prst="wedgeRoundRectCallout">
            <a:avLst>
              <a:gd name="adj1" fmla="val -59226"/>
              <a:gd name="adj2" fmla="val -144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ラーメン一緒にどう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86622CC-C69E-4F91-A860-0BF2376F6FCA}"/>
              </a:ext>
            </a:extLst>
          </p:cNvPr>
          <p:cNvSpPr txBox="1"/>
          <p:nvPr/>
        </p:nvSpPr>
        <p:spPr>
          <a:xfrm>
            <a:off x="4387209" y="1195656"/>
            <a:ext cx="529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trike="sngStrike" dirty="0"/>
              <a:t>掲示板</a:t>
            </a:r>
            <a:r>
              <a:rPr kumimoji="1" lang="ja-JP" altLang="en-US" dirty="0"/>
              <a:t>→一緒にどう？画面（テキスト入力不可）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2BD786B-145D-4CEA-A761-52E2EE403D1F}"/>
              </a:ext>
            </a:extLst>
          </p:cNvPr>
          <p:cNvSpPr txBox="1"/>
          <p:nvPr/>
        </p:nvSpPr>
        <p:spPr>
          <a:xfrm>
            <a:off x="6502378" y="2504820"/>
            <a:ext cx="63637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プルダウン▼</a:t>
            </a:r>
            <a:endParaRPr kumimoji="1" lang="en-US" altLang="ja-JP" dirty="0"/>
          </a:p>
          <a:p>
            <a:r>
              <a:rPr kumimoji="1" lang="ja-JP" altLang="en-US" dirty="0"/>
              <a:t>時間を指定、</a:t>
            </a:r>
            <a:endParaRPr kumimoji="1" lang="en-US" altLang="ja-JP" dirty="0"/>
          </a:p>
          <a:p>
            <a:r>
              <a:rPr kumimoji="1" lang="ja-JP" altLang="en-US" dirty="0"/>
              <a:t>待ち合わせ場所はアプリ側で固定</a:t>
            </a:r>
            <a:r>
              <a:rPr lang="ja-JP" altLang="en-US" dirty="0"/>
              <a:t>、</a:t>
            </a:r>
            <a:endParaRPr lang="en-US" altLang="ja-JP" dirty="0"/>
          </a:p>
          <a:p>
            <a:r>
              <a:rPr kumimoji="1" lang="ja-JP" altLang="en-US" dirty="0"/>
              <a:t>行先を指定（自由入力）（場所でもメニューでも）</a:t>
            </a:r>
            <a:endParaRPr lang="en-US" altLang="ja-JP" dirty="0"/>
          </a:p>
          <a:p>
            <a:r>
              <a:rPr kumimoji="1" lang="ja-JP" altLang="en-US" dirty="0"/>
              <a:t>人数制限なし</a:t>
            </a:r>
            <a:endParaRPr kumimoji="1" lang="en-US" altLang="ja-JP" dirty="0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E95C468-AD43-45BC-AEEB-D36955A3A534}"/>
              </a:ext>
            </a:extLst>
          </p:cNvPr>
          <p:cNvCxnSpPr>
            <a:cxnSpLocks/>
          </p:cNvCxnSpPr>
          <p:nvPr/>
        </p:nvCxnSpPr>
        <p:spPr>
          <a:xfrm flipH="1">
            <a:off x="7722973" y="4102917"/>
            <a:ext cx="1057016" cy="540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スマイル 20">
            <a:extLst>
              <a:ext uri="{FF2B5EF4-FFF2-40B4-BE49-F238E27FC236}">
                <a16:creationId xmlns:a16="http://schemas.microsoft.com/office/drawing/2014/main" id="{AA1EC381-3748-4B0D-8C0E-FF5F7A24B62A}"/>
              </a:ext>
            </a:extLst>
          </p:cNvPr>
          <p:cNvSpPr/>
          <p:nvPr/>
        </p:nvSpPr>
        <p:spPr>
          <a:xfrm>
            <a:off x="3468952" y="2119126"/>
            <a:ext cx="372860" cy="369333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スマイル 21">
            <a:extLst>
              <a:ext uri="{FF2B5EF4-FFF2-40B4-BE49-F238E27FC236}">
                <a16:creationId xmlns:a16="http://schemas.microsoft.com/office/drawing/2014/main" id="{0118DDE1-98BD-4114-A46B-AE654F70B1AF}"/>
              </a:ext>
            </a:extLst>
          </p:cNvPr>
          <p:cNvSpPr/>
          <p:nvPr/>
        </p:nvSpPr>
        <p:spPr>
          <a:xfrm>
            <a:off x="3616590" y="2119126"/>
            <a:ext cx="372860" cy="369333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スマイル 22">
            <a:extLst>
              <a:ext uri="{FF2B5EF4-FFF2-40B4-BE49-F238E27FC236}">
                <a16:creationId xmlns:a16="http://schemas.microsoft.com/office/drawing/2014/main" id="{C64908CC-4429-4C5B-A4EA-95BA7AFA3CBF}"/>
              </a:ext>
            </a:extLst>
          </p:cNvPr>
          <p:cNvSpPr/>
          <p:nvPr/>
        </p:nvSpPr>
        <p:spPr>
          <a:xfrm>
            <a:off x="3793313" y="2119126"/>
            <a:ext cx="372860" cy="369333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スマイル 23">
            <a:extLst>
              <a:ext uri="{FF2B5EF4-FFF2-40B4-BE49-F238E27FC236}">
                <a16:creationId xmlns:a16="http://schemas.microsoft.com/office/drawing/2014/main" id="{D9581FDC-F37B-459A-ADAF-92808E812184}"/>
              </a:ext>
            </a:extLst>
          </p:cNvPr>
          <p:cNvSpPr/>
          <p:nvPr/>
        </p:nvSpPr>
        <p:spPr>
          <a:xfrm>
            <a:off x="4041755" y="2119125"/>
            <a:ext cx="372860" cy="369333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8ACF2A8-74C0-4745-B59E-C63F1C2BE30B}"/>
              </a:ext>
            </a:extLst>
          </p:cNvPr>
          <p:cNvCxnSpPr>
            <a:cxnSpLocks/>
          </p:cNvCxnSpPr>
          <p:nvPr/>
        </p:nvCxnSpPr>
        <p:spPr>
          <a:xfrm flipH="1">
            <a:off x="2521829" y="2358336"/>
            <a:ext cx="891567" cy="543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468D117-D7A6-4B9A-A0E2-0A77A1E32430}"/>
              </a:ext>
            </a:extLst>
          </p:cNvPr>
          <p:cNvSpPr txBox="1"/>
          <p:nvPr/>
        </p:nvSpPr>
        <p:spPr>
          <a:xfrm>
            <a:off x="595887" y="2929389"/>
            <a:ext cx="5869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グーグルドキュメントのイメージで、</a:t>
            </a:r>
            <a:r>
              <a:rPr kumimoji="1" lang="ja-JP" altLang="en-US" u="sng" dirty="0"/>
              <a:t>アイコン</a:t>
            </a:r>
            <a:endParaRPr kumimoji="1" lang="en-US" altLang="ja-JP" u="sng" dirty="0"/>
          </a:p>
          <a:p>
            <a:r>
              <a:rPr lang="ja-JP" altLang="en-US" dirty="0"/>
              <a:t>押すと反応した人の一覧ページ</a:t>
            </a:r>
            <a:r>
              <a:rPr lang="en-US" altLang="ja-JP" dirty="0"/>
              <a:t>j</a:t>
            </a:r>
            <a:r>
              <a:rPr lang="ja-JP" altLang="en-US" dirty="0"/>
              <a:t>が出てくる（</a:t>
            </a:r>
            <a:r>
              <a:rPr lang="en-US" altLang="ja-JP" dirty="0"/>
              <a:t>LINE</a:t>
            </a:r>
            <a:r>
              <a:rPr lang="ja-JP" altLang="en-US" dirty="0"/>
              <a:t>のリアクションイメージ）</a:t>
            </a:r>
            <a:endParaRPr kumimoji="1" lang="ja-JP" altLang="en-US" dirty="0"/>
          </a:p>
        </p:txBody>
      </p:sp>
      <p:sp>
        <p:nvSpPr>
          <p:cNvPr id="29" name="スマイル 28">
            <a:extLst>
              <a:ext uri="{FF2B5EF4-FFF2-40B4-BE49-F238E27FC236}">
                <a16:creationId xmlns:a16="http://schemas.microsoft.com/office/drawing/2014/main" id="{64C3075B-FD11-4084-8C20-0A9F86ABA355}"/>
              </a:ext>
            </a:extLst>
          </p:cNvPr>
          <p:cNvSpPr/>
          <p:nvPr/>
        </p:nvSpPr>
        <p:spPr>
          <a:xfrm>
            <a:off x="2521829" y="1628160"/>
            <a:ext cx="372860" cy="369333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1B803481-7A82-4C03-8705-D4DB5559F68E}"/>
              </a:ext>
            </a:extLst>
          </p:cNvPr>
          <p:cNvCxnSpPr>
            <a:cxnSpLocks/>
          </p:cNvCxnSpPr>
          <p:nvPr/>
        </p:nvCxnSpPr>
        <p:spPr>
          <a:xfrm flipH="1" flipV="1">
            <a:off x="1637998" y="1323968"/>
            <a:ext cx="822758" cy="377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90D6FA6-1CA6-4C53-B67A-A458086CA479}"/>
              </a:ext>
            </a:extLst>
          </p:cNvPr>
          <p:cNvSpPr txBox="1"/>
          <p:nvPr/>
        </p:nvSpPr>
        <p:spPr>
          <a:xfrm>
            <a:off x="308015" y="940913"/>
            <a:ext cx="275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誘う人の名前とアイコン</a:t>
            </a:r>
          </a:p>
        </p:txBody>
      </p:sp>
      <p:sp>
        <p:nvSpPr>
          <p:cNvPr id="38" name="吹き出し: 角を丸めた四角形 37">
            <a:extLst>
              <a:ext uri="{FF2B5EF4-FFF2-40B4-BE49-F238E27FC236}">
                <a16:creationId xmlns:a16="http://schemas.microsoft.com/office/drawing/2014/main" id="{B6E3844F-D228-40CB-8925-DD7893657B8F}"/>
              </a:ext>
            </a:extLst>
          </p:cNvPr>
          <p:cNvSpPr/>
          <p:nvPr/>
        </p:nvSpPr>
        <p:spPr>
          <a:xfrm>
            <a:off x="3283514" y="3994461"/>
            <a:ext cx="2961054" cy="369332"/>
          </a:xfrm>
          <a:prstGeom prst="wedgeRoundRectCallout">
            <a:avLst>
              <a:gd name="adj1" fmla="val -59226"/>
              <a:gd name="adj2" fmla="val -144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カレー一緒にどう</a:t>
            </a:r>
          </a:p>
        </p:txBody>
      </p:sp>
      <p:sp>
        <p:nvSpPr>
          <p:cNvPr id="39" name="スマイル 38">
            <a:extLst>
              <a:ext uri="{FF2B5EF4-FFF2-40B4-BE49-F238E27FC236}">
                <a16:creationId xmlns:a16="http://schemas.microsoft.com/office/drawing/2014/main" id="{4BFD14A1-1CBB-4CED-AA89-2A7CAAFE0006}"/>
              </a:ext>
            </a:extLst>
          </p:cNvPr>
          <p:cNvSpPr/>
          <p:nvPr/>
        </p:nvSpPr>
        <p:spPr>
          <a:xfrm>
            <a:off x="2596238" y="3990844"/>
            <a:ext cx="372860" cy="369333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1ECB4FE0-70B1-4EC2-9171-FE7D0883B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7526" y="4065194"/>
            <a:ext cx="663711" cy="58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89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360FB6-EAF2-4999-BFDC-7AF331322035}"/>
              </a:ext>
            </a:extLst>
          </p:cNvPr>
          <p:cNvSpPr/>
          <p:nvPr/>
        </p:nvSpPr>
        <p:spPr>
          <a:xfrm>
            <a:off x="1727337" y="711994"/>
            <a:ext cx="9034461" cy="5434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10588A1-9A7A-4191-9A24-DA1899F0D8B7}"/>
              </a:ext>
            </a:extLst>
          </p:cNvPr>
          <p:cNvSpPr/>
          <p:nvPr/>
        </p:nvSpPr>
        <p:spPr>
          <a:xfrm>
            <a:off x="9991725" y="4954190"/>
            <a:ext cx="695324" cy="628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CED85AF2-4AAB-402F-9D84-8E9161F4F68D}"/>
              </a:ext>
            </a:extLst>
          </p:cNvPr>
          <p:cNvSpPr/>
          <p:nvPr/>
        </p:nvSpPr>
        <p:spPr>
          <a:xfrm>
            <a:off x="9991725" y="3074788"/>
            <a:ext cx="695324" cy="628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C9CB9BA-F2C6-48B6-B4CA-744EA486976E}"/>
              </a:ext>
            </a:extLst>
          </p:cNvPr>
          <p:cNvSpPr/>
          <p:nvPr/>
        </p:nvSpPr>
        <p:spPr>
          <a:xfrm>
            <a:off x="2361782" y="1139278"/>
            <a:ext cx="7182267" cy="4743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0D7569EB-3D5C-44FC-99BB-8165EBE20E57}"/>
              </a:ext>
            </a:extLst>
          </p:cNvPr>
          <p:cNvSpPr/>
          <p:nvPr/>
        </p:nvSpPr>
        <p:spPr>
          <a:xfrm>
            <a:off x="9991725" y="2133451"/>
            <a:ext cx="695324" cy="628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加算記号 11">
            <a:extLst>
              <a:ext uri="{FF2B5EF4-FFF2-40B4-BE49-F238E27FC236}">
                <a16:creationId xmlns:a16="http://schemas.microsoft.com/office/drawing/2014/main" id="{791544EC-D285-4367-A570-C8C0DB589BCA}"/>
              </a:ext>
            </a:extLst>
          </p:cNvPr>
          <p:cNvSpPr/>
          <p:nvPr/>
        </p:nvSpPr>
        <p:spPr>
          <a:xfrm>
            <a:off x="9991720" y="1139278"/>
            <a:ext cx="695324" cy="628651"/>
          </a:xfrm>
          <a:prstGeom prst="mathPl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2B3C59B-BB55-4844-B1E5-48B885814AF9}"/>
              </a:ext>
            </a:extLst>
          </p:cNvPr>
          <p:cNvSpPr/>
          <p:nvPr/>
        </p:nvSpPr>
        <p:spPr>
          <a:xfrm>
            <a:off x="2600326" y="3234192"/>
            <a:ext cx="5813811" cy="524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今日行く店・一緒にどう（ボタン）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4318856-D8E4-4399-8854-3D4D96CA24C6}"/>
              </a:ext>
            </a:extLst>
          </p:cNvPr>
          <p:cNvSpPr/>
          <p:nvPr/>
        </p:nvSpPr>
        <p:spPr>
          <a:xfrm>
            <a:off x="8492127" y="3220132"/>
            <a:ext cx="973931" cy="524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送信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E00AEAF5-DAE0-40E8-AE29-2D25371EAC43}"/>
              </a:ext>
            </a:extLst>
          </p:cNvPr>
          <p:cNvSpPr/>
          <p:nvPr/>
        </p:nvSpPr>
        <p:spPr>
          <a:xfrm>
            <a:off x="3283514" y="1664170"/>
            <a:ext cx="2961054" cy="369332"/>
          </a:xfrm>
          <a:prstGeom prst="wedgeRoundRectCallout">
            <a:avLst>
              <a:gd name="adj1" fmla="val -59226"/>
              <a:gd name="adj2" fmla="val -144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ラーメン一緒にどう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86622CC-C69E-4F91-A860-0BF2376F6FCA}"/>
              </a:ext>
            </a:extLst>
          </p:cNvPr>
          <p:cNvSpPr txBox="1"/>
          <p:nvPr/>
        </p:nvSpPr>
        <p:spPr>
          <a:xfrm>
            <a:off x="4387209" y="1195656"/>
            <a:ext cx="529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trike="sngStrike" dirty="0"/>
              <a:t>掲示板</a:t>
            </a:r>
            <a:r>
              <a:rPr kumimoji="1" lang="ja-JP" altLang="en-US" dirty="0"/>
              <a:t>→一緒にどう？画面（テキスト入力不可）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2BD786B-145D-4CEA-A761-52E2EE403D1F}"/>
              </a:ext>
            </a:extLst>
          </p:cNvPr>
          <p:cNvSpPr txBox="1"/>
          <p:nvPr/>
        </p:nvSpPr>
        <p:spPr>
          <a:xfrm>
            <a:off x="6502378" y="1705057"/>
            <a:ext cx="63637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プルダウン▼</a:t>
            </a:r>
            <a:endParaRPr kumimoji="1" lang="en-US" altLang="ja-JP" dirty="0"/>
          </a:p>
          <a:p>
            <a:r>
              <a:rPr kumimoji="1" lang="ja-JP" altLang="en-US" dirty="0"/>
              <a:t>時間を指定、</a:t>
            </a:r>
            <a:endParaRPr kumimoji="1" lang="en-US" altLang="ja-JP" dirty="0"/>
          </a:p>
          <a:p>
            <a:r>
              <a:rPr kumimoji="1" lang="ja-JP" altLang="en-US" dirty="0"/>
              <a:t>待ち合わせ場所はアプリ側で固定</a:t>
            </a:r>
            <a:r>
              <a:rPr lang="ja-JP" altLang="en-US" dirty="0"/>
              <a:t>、</a:t>
            </a:r>
            <a:endParaRPr lang="en-US" altLang="ja-JP" dirty="0"/>
          </a:p>
          <a:p>
            <a:r>
              <a:rPr kumimoji="1" lang="ja-JP" altLang="en-US" dirty="0"/>
              <a:t>行先を指定（自由入力）（場所でもメニューでも）</a:t>
            </a:r>
            <a:endParaRPr lang="en-US" altLang="ja-JP" dirty="0"/>
          </a:p>
          <a:p>
            <a:r>
              <a:rPr kumimoji="1" lang="ja-JP" altLang="en-US" dirty="0"/>
              <a:t>人数制限なし</a:t>
            </a:r>
            <a:endParaRPr kumimoji="1" lang="en-US" altLang="ja-JP" dirty="0"/>
          </a:p>
        </p:txBody>
      </p:sp>
      <p:sp>
        <p:nvSpPr>
          <p:cNvPr id="21" name="スマイル 20">
            <a:extLst>
              <a:ext uri="{FF2B5EF4-FFF2-40B4-BE49-F238E27FC236}">
                <a16:creationId xmlns:a16="http://schemas.microsoft.com/office/drawing/2014/main" id="{AA1EC381-3748-4B0D-8C0E-FF5F7A24B62A}"/>
              </a:ext>
            </a:extLst>
          </p:cNvPr>
          <p:cNvSpPr/>
          <p:nvPr/>
        </p:nvSpPr>
        <p:spPr>
          <a:xfrm>
            <a:off x="3468952" y="2119126"/>
            <a:ext cx="372860" cy="369333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スマイル 21">
            <a:extLst>
              <a:ext uri="{FF2B5EF4-FFF2-40B4-BE49-F238E27FC236}">
                <a16:creationId xmlns:a16="http://schemas.microsoft.com/office/drawing/2014/main" id="{0118DDE1-98BD-4114-A46B-AE654F70B1AF}"/>
              </a:ext>
            </a:extLst>
          </p:cNvPr>
          <p:cNvSpPr/>
          <p:nvPr/>
        </p:nvSpPr>
        <p:spPr>
          <a:xfrm>
            <a:off x="3616590" y="2119126"/>
            <a:ext cx="372860" cy="369333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スマイル 22">
            <a:extLst>
              <a:ext uri="{FF2B5EF4-FFF2-40B4-BE49-F238E27FC236}">
                <a16:creationId xmlns:a16="http://schemas.microsoft.com/office/drawing/2014/main" id="{C64908CC-4429-4C5B-A4EA-95BA7AFA3CBF}"/>
              </a:ext>
            </a:extLst>
          </p:cNvPr>
          <p:cNvSpPr/>
          <p:nvPr/>
        </p:nvSpPr>
        <p:spPr>
          <a:xfrm>
            <a:off x="3793313" y="2119126"/>
            <a:ext cx="372860" cy="369333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スマイル 23">
            <a:extLst>
              <a:ext uri="{FF2B5EF4-FFF2-40B4-BE49-F238E27FC236}">
                <a16:creationId xmlns:a16="http://schemas.microsoft.com/office/drawing/2014/main" id="{D9581FDC-F37B-459A-ADAF-92808E812184}"/>
              </a:ext>
            </a:extLst>
          </p:cNvPr>
          <p:cNvSpPr/>
          <p:nvPr/>
        </p:nvSpPr>
        <p:spPr>
          <a:xfrm>
            <a:off x="4041755" y="2119125"/>
            <a:ext cx="372860" cy="369333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スマイル 28">
            <a:extLst>
              <a:ext uri="{FF2B5EF4-FFF2-40B4-BE49-F238E27FC236}">
                <a16:creationId xmlns:a16="http://schemas.microsoft.com/office/drawing/2014/main" id="{64C3075B-FD11-4084-8C20-0A9F86ABA355}"/>
              </a:ext>
            </a:extLst>
          </p:cNvPr>
          <p:cNvSpPr/>
          <p:nvPr/>
        </p:nvSpPr>
        <p:spPr>
          <a:xfrm>
            <a:off x="2521829" y="1628160"/>
            <a:ext cx="372860" cy="369333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205CD04-9AC3-492C-AD1B-8AC69AC14BAF}"/>
              </a:ext>
            </a:extLst>
          </p:cNvPr>
          <p:cNvSpPr/>
          <p:nvPr/>
        </p:nvSpPr>
        <p:spPr>
          <a:xfrm>
            <a:off x="2521829" y="4014489"/>
            <a:ext cx="6944229" cy="1868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8B9A39E-1F59-463A-B121-390515D13B49}"/>
              </a:ext>
            </a:extLst>
          </p:cNvPr>
          <p:cNvSpPr/>
          <p:nvPr/>
        </p:nvSpPr>
        <p:spPr>
          <a:xfrm>
            <a:off x="2708259" y="4184537"/>
            <a:ext cx="3387741" cy="524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店名・メニュー等テキスト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DA537DE-E3A0-4F96-96C7-39B37BD8340B}"/>
              </a:ext>
            </a:extLst>
          </p:cNvPr>
          <p:cNvSpPr/>
          <p:nvPr/>
        </p:nvSpPr>
        <p:spPr>
          <a:xfrm>
            <a:off x="2708259" y="4863324"/>
            <a:ext cx="3387741" cy="524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店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158F6C31-B0D0-40B3-8C1D-B04BF0D9F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2492" y="4074229"/>
            <a:ext cx="663711" cy="58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70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360FB6-EAF2-4999-BFDC-7AF331322035}"/>
              </a:ext>
            </a:extLst>
          </p:cNvPr>
          <p:cNvSpPr/>
          <p:nvPr/>
        </p:nvSpPr>
        <p:spPr>
          <a:xfrm>
            <a:off x="1947864" y="828676"/>
            <a:ext cx="9034461" cy="5434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0ACDEDF-CA0B-4D57-9909-845E377DE9FB}"/>
              </a:ext>
            </a:extLst>
          </p:cNvPr>
          <p:cNvSpPr/>
          <p:nvPr/>
        </p:nvSpPr>
        <p:spPr>
          <a:xfrm>
            <a:off x="9991720" y="3375719"/>
            <a:ext cx="695324" cy="628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CED85AF2-4AAB-402F-9D84-8E9161F4F68D}"/>
              </a:ext>
            </a:extLst>
          </p:cNvPr>
          <p:cNvSpPr/>
          <p:nvPr/>
        </p:nvSpPr>
        <p:spPr>
          <a:xfrm>
            <a:off x="9991720" y="2436018"/>
            <a:ext cx="695324" cy="628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C9CB9BA-F2C6-48B6-B4CA-744EA486976E}"/>
              </a:ext>
            </a:extLst>
          </p:cNvPr>
          <p:cNvSpPr/>
          <p:nvPr/>
        </p:nvSpPr>
        <p:spPr>
          <a:xfrm>
            <a:off x="4023792" y="1431727"/>
            <a:ext cx="4270669" cy="692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名前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2" name="加算記号 11">
            <a:extLst>
              <a:ext uri="{FF2B5EF4-FFF2-40B4-BE49-F238E27FC236}">
                <a16:creationId xmlns:a16="http://schemas.microsoft.com/office/drawing/2014/main" id="{7C452AC8-D699-4F42-AF30-AD9223B3F3FE}"/>
              </a:ext>
            </a:extLst>
          </p:cNvPr>
          <p:cNvSpPr/>
          <p:nvPr/>
        </p:nvSpPr>
        <p:spPr>
          <a:xfrm>
            <a:off x="9991725" y="1117401"/>
            <a:ext cx="695324" cy="628651"/>
          </a:xfrm>
          <a:prstGeom prst="mathPl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2D71EFA9-77C8-48D9-8F06-4E6B45E4C380}"/>
              </a:ext>
            </a:extLst>
          </p:cNvPr>
          <p:cNvSpPr/>
          <p:nvPr/>
        </p:nvSpPr>
        <p:spPr>
          <a:xfrm>
            <a:off x="9991720" y="5255121"/>
            <a:ext cx="695324" cy="62865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0A7143F-2ED6-4C80-BC2E-52BAC9F7085B}"/>
              </a:ext>
            </a:extLst>
          </p:cNvPr>
          <p:cNvSpPr/>
          <p:nvPr/>
        </p:nvSpPr>
        <p:spPr>
          <a:xfrm>
            <a:off x="2997024" y="2436018"/>
            <a:ext cx="4270669" cy="939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自己紹介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66E14B8-D95E-4274-8891-4A9D3CED8289}"/>
              </a:ext>
            </a:extLst>
          </p:cNvPr>
          <p:cNvSpPr/>
          <p:nvPr/>
        </p:nvSpPr>
        <p:spPr>
          <a:xfrm>
            <a:off x="8521378" y="1431727"/>
            <a:ext cx="767921" cy="692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編集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3E38133-3CE7-4F4E-BEAA-76084BDE9314}"/>
              </a:ext>
            </a:extLst>
          </p:cNvPr>
          <p:cNvSpPr/>
          <p:nvPr/>
        </p:nvSpPr>
        <p:spPr>
          <a:xfrm>
            <a:off x="2981007" y="3695539"/>
            <a:ext cx="6530030" cy="2567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投稿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スマイル 17">
            <a:extLst>
              <a:ext uri="{FF2B5EF4-FFF2-40B4-BE49-F238E27FC236}">
                <a16:creationId xmlns:a16="http://schemas.microsoft.com/office/drawing/2014/main" id="{5082D927-437E-415E-BC45-CC3FE3B0DE4E}"/>
              </a:ext>
            </a:extLst>
          </p:cNvPr>
          <p:cNvSpPr/>
          <p:nvPr/>
        </p:nvSpPr>
        <p:spPr>
          <a:xfrm>
            <a:off x="2997023" y="1376719"/>
            <a:ext cx="833571" cy="785713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1A46C0B-F088-44A0-A0D3-D4F59BFA8DD9}"/>
              </a:ext>
            </a:extLst>
          </p:cNvPr>
          <p:cNvSpPr/>
          <p:nvPr/>
        </p:nvSpPr>
        <p:spPr>
          <a:xfrm>
            <a:off x="7488195" y="2436018"/>
            <a:ext cx="2022842" cy="939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合計ポイント</a:t>
            </a:r>
            <a:endParaRPr lang="en-US" altLang="ja-JP" dirty="0">
              <a:solidFill>
                <a:schemeClr val="tx1"/>
              </a:solidFill>
            </a:endParaRPr>
          </a:p>
        </p:txBody>
      </p:sp>
      <p:pic>
        <p:nvPicPr>
          <p:cNvPr id="21" name="グラフィックス 20">
            <a:extLst>
              <a:ext uri="{FF2B5EF4-FFF2-40B4-BE49-F238E27FC236}">
                <a16:creationId xmlns:a16="http://schemas.microsoft.com/office/drawing/2014/main" id="{6DF25421-DE93-4381-BB4C-F85405282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3333" y="4385750"/>
            <a:ext cx="663711" cy="58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59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240</Words>
  <Application>Microsoft Office PowerPoint</Application>
  <PresentationFormat>ワイド画面</PresentationFormat>
  <Paragraphs>85</Paragraphs>
  <Slides>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武部旬愉</dc:creator>
  <cp:lastModifiedBy>武部旬愉</cp:lastModifiedBy>
  <cp:revision>5</cp:revision>
  <dcterms:created xsi:type="dcterms:W3CDTF">2023-06-05T00:56:49Z</dcterms:created>
  <dcterms:modified xsi:type="dcterms:W3CDTF">2023-06-06T08:54:32Z</dcterms:modified>
</cp:coreProperties>
</file>