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5" d="100"/>
          <a:sy n="65" d="100"/>
        </p:scale>
        <p:origin x="6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2023/6/5</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2023/6/5</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2023/6/5</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2023/6/5</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a:xfrm>
            <a:off x="3882041" y="1130531"/>
            <a:ext cx="7922029" cy="1966629"/>
          </a:xfrm>
        </p:spPr>
        <p:txBody>
          <a:bodyPr>
            <a:normAutofit lnSpcReduction="10000"/>
          </a:bodyPr>
          <a:lstStyle/>
          <a:p>
            <a:r>
              <a:rPr lang="ja-JP" altLang="en-US" dirty="0"/>
              <a:t>自身の体感や直感でその時の服装を決めてしまって、失敗した経験がある。</a:t>
            </a:r>
            <a:r>
              <a:rPr lang="en-US" altLang="ja-JP" dirty="0"/>
              <a:t>(</a:t>
            </a:r>
            <a:r>
              <a:rPr lang="ja-JP" altLang="en-US" dirty="0"/>
              <a:t>余分な上着を持って行ってしまったなど</a:t>
            </a:r>
            <a:r>
              <a:rPr lang="en-US" altLang="ja-JP" dirty="0"/>
              <a:t>)</a:t>
            </a:r>
          </a:p>
          <a:p>
            <a:r>
              <a:rPr lang="ja-JP" altLang="en-US" sz="1600" dirty="0"/>
              <a:t>集めた情報を自分の中で結合するのが難しい</a:t>
            </a:r>
            <a:r>
              <a:rPr lang="en-US" altLang="ja-JP" sz="1600" dirty="0"/>
              <a:t>(</a:t>
            </a:r>
            <a:r>
              <a:rPr lang="ja-JP" altLang="en-US" sz="1600" dirty="0"/>
              <a:t>これを解決したい</a:t>
            </a:r>
            <a:r>
              <a:rPr lang="en-US" altLang="ja-JP" sz="1600" dirty="0"/>
              <a:t>)</a:t>
            </a:r>
          </a:p>
          <a:p>
            <a:r>
              <a:rPr lang="en-US" altLang="ja-JP" sz="1600" dirty="0"/>
              <a:t>(</a:t>
            </a:r>
            <a:r>
              <a:rPr lang="ja-JP" altLang="en-US" sz="1600" dirty="0"/>
              <a:t>気温、適した服装、自分の持っている洋服の情報</a:t>
            </a:r>
            <a:r>
              <a:rPr lang="en-US" altLang="ja-JP" sz="1600" dirty="0"/>
              <a:t>)</a:t>
            </a:r>
          </a:p>
          <a:p>
            <a:r>
              <a:rPr lang="ja-JP" altLang="en-US" dirty="0"/>
              <a:t>仕事用</a:t>
            </a:r>
            <a:endParaRPr lang="en-US" altLang="ja-JP" dirty="0"/>
          </a:p>
          <a:p>
            <a:r>
              <a:rPr lang="ja-JP" altLang="en-US" dirty="0"/>
              <a:t>朝中々起きれない</a:t>
            </a:r>
            <a:r>
              <a:rPr lang="en-US" altLang="ja-JP" dirty="0"/>
              <a:t>(</a:t>
            </a:r>
            <a:r>
              <a:rPr lang="ja-JP" altLang="en-US" dirty="0"/>
              <a:t>時間がとりづらい</a:t>
            </a:r>
            <a:r>
              <a:rPr lang="en-US" altLang="ja-JP" dirty="0"/>
              <a:t>)</a:t>
            </a:r>
          </a:p>
          <a:p>
            <a:r>
              <a:rPr lang="ja-JP" altLang="en-US" dirty="0"/>
              <a:t>スマホはよく見る</a:t>
            </a:r>
            <a:endParaRPr lang="en-US" altLang="ja-JP" dirty="0"/>
          </a:p>
          <a:p>
            <a:r>
              <a:rPr lang="ja-JP" altLang="en-US"/>
              <a:t>朝ゆっくりする時間は欲しい</a:t>
            </a:r>
            <a:endParaRPr lang="en-US" altLang="ja-JP" dirty="0"/>
          </a:p>
          <a:p>
            <a:endParaRPr lang="ja-JP" altLang="en-US" dirty="0"/>
          </a:p>
        </p:txBody>
      </p:sp>
      <p:pic>
        <p:nvPicPr>
          <p:cNvPr id="3" name="図プレースホルダー 2" descr="森の中にいる女性&#10;&#10;中程度の精度で自動的に生成された説明">
            <a:extLst>
              <a:ext uri="{FF2B5EF4-FFF2-40B4-BE49-F238E27FC236}">
                <a16:creationId xmlns:a16="http://schemas.microsoft.com/office/drawing/2014/main" id="{DDB11E6B-0948-498A-AF9B-7CBE12FE818C}"/>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1618" r="1618"/>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名前：鈴木園子</a:t>
            </a:r>
            <a:endParaRPr lang="en-US" altLang="ja-JP" dirty="0"/>
          </a:p>
          <a:p>
            <a:r>
              <a:rPr lang="ja-JP" altLang="en-US" dirty="0"/>
              <a:t>年齢：</a:t>
            </a:r>
            <a:r>
              <a:rPr lang="en-US" altLang="ja-JP" dirty="0"/>
              <a:t>24</a:t>
            </a:r>
            <a:r>
              <a:rPr lang="ja-JP" altLang="en-US" dirty="0"/>
              <a:t>歳</a:t>
            </a:r>
            <a:endParaRPr lang="en-US" altLang="ja-JP" dirty="0"/>
          </a:p>
          <a:p>
            <a:r>
              <a:rPr lang="ja-JP" altLang="en-US" dirty="0"/>
              <a:t>職業：</a:t>
            </a:r>
            <a:r>
              <a:rPr lang="en-US" altLang="ja-JP" dirty="0"/>
              <a:t>IT</a:t>
            </a:r>
            <a:r>
              <a:rPr lang="ja-JP" altLang="en-US" dirty="0"/>
              <a:t>エンジニア</a:t>
            </a:r>
            <a:r>
              <a:rPr lang="en-US" altLang="ja-JP" dirty="0"/>
              <a:t>(</a:t>
            </a:r>
            <a:r>
              <a:rPr lang="ja-JP" altLang="en-US" dirty="0"/>
              <a:t>客先常駐</a:t>
            </a:r>
            <a:r>
              <a:rPr lang="en-US" altLang="ja-JP" dirty="0"/>
              <a:t>)</a:t>
            </a:r>
          </a:p>
          <a:p>
            <a:r>
              <a:rPr lang="ja-JP" altLang="en-US" dirty="0"/>
              <a:t>収入：</a:t>
            </a:r>
            <a:r>
              <a:rPr lang="en-US" altLang="ja-JP" dirty="0"/>
              <a:t>400</a:t>
            </a:r>
            <a:r>
              <a:rPr lang="ja-JP" altLang="en-US" dirty="0"/>
              <a:t>万</a:t>
            </a:r>
            <a:endParaRPr lang="en-US" altLang="ja-JP" dirty="0"/>
          </a:p>
          <a:p>
            <a:r>
              <a:rPr lang="ja-JP" altLang="en-US" dirty="0"/>
              <a:t>学歴：大卒</a:t>
            </a:r>
            <a:endParaRPr lang="en-US" altLang="ja-JP" dirty="0"/>
          </a:p>
          <a:p>
            <a:r>
              <a:rPr lang="ja-JP" altLang="en-US" dirty="0"/>
              <a:t>出身：東京都</a:t>
            </a:r>
            <a:endParaRPr lang="en-US" altLang="ja-JP" dirty="0"/>
          </a:p>
          <a:p>
            <a:r>
              <a:rPr lang="ja-JP" altLang="en-US" dirty="0"/>
              <a:t>家族：一人暮らし</a:t>
            </a:r>
            <a:endParaRPr lang="en-US" altLang="ja-JP" dirty="0"/>
          </a:p>
          <a:p>
            <a:r>
              <a:rPr lang="ja-JP" altLang="en-US" dirty="0"/>
              <a:t>特徴：服を集めることが趣味、買うだけ買って満足してしまいがち。あまりニュースや天気予報は見ない。以前買ったものを中々思い出せない。コーディネート自体にはあまり興味がない</a:t>
            </a:r>
            <a:endParaRPr lang="en-US" altLang="ja-JP" dirty="0"/>
          </a:p>
          <a:p>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不満：天候や気温によっていちいちファッションを考えるのが難しい。買った服が多く、収納に困っている。買った服の中に似たようなものが多いと感じている。</a:t>
            </a:r>
            <a:endParaRPr lang="en-US" altLang="ja-JP" dirty="0"/>
          </a:p>
          <a:p>
            <a:r>
              <a:rPr lang="ja-JP" altLang="en-US" dirty="0"/>
              <a:t>満足：</a:t>
            </a:r>
            <a:endParaRPr lang="en-US" altLang="ja-JP" dirty="0"/>
          </a:p>
          <a:p>
            <a:r>
              <a:rPr lang="ja-JP" altLang="en-US" dirty="0"/>
              <a:t>欲求：仕事は忙しいが、成果を出したいので、いまは仕事にできる限り集中したい。せっかく自分の気に入った服を集めているので、それを活かしたい。もう少し実際に使う服だけに厳選して、買えるようにしたい。外出する機会が多いので、快適な恰好をしたい。朝は珈琲を飲んで、一息ついてから出社したい</a:t>
            </a:r>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dirty="0"/>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E776CE3-3935-4917-AA1A-82987B9B9DF0}"/>
              </a:ext>
            </a:extLst>
          </p:cNvPr>
          <p:cNvSpPr txBox="1"/>
          <p:nvPr/>
        </p:nvSpPr>
        <p:spPr>
          <a:xfrm>
            <a:off x="1052052" y="1219200"/>
            <a:ext cx="9979742" cy="1200329"/>
          </a:xfrm>
          <a:prstGeom prst="rect">
            <a:avLst/>
          </a:prstGeom>
          <a:noFill/>
        </p:spPr>
        <p:txBody>
          <a:bodyPr wrap="square" rtlCol="0">
            <a:spAutoFit/>
          </a:bodyPr>
          <a:lstStyle/>
          <a:p>
            <a:r>
              <a:rPr kumimoji="1" lang="ja-JP" altLang="en-US" dirty="0"/>
              <a:t>・買い物に行って必要なものを買い忘れる</a:t>
            </a:r>
            <a:endParaRPr kumimoji="1" lang="en-US" altLang="ja-JP" dirty="0"/>
          </a:p>
          <a:p>
            <a:r>
              <a:rPr lang="ja-JP" altLang="en-US" dirty="0"/>
              <a:t>・後輩の誰とご飯行ったかおごってあげたか分かりづらい</a:t>
            </a:r>
            <a:r>
              <a:rPr lang="en-US" altLang="ja-JP" dirty="0"/>
              <a:t>(</a:t>
            </a:r>
            <a:r>
              <a:rPr lang="ja-JP" altLang="en-US" dirty="0"/>
              <a:t>回数にばらつき</a:t>
            </a:r>
            <a:r>
              <a:rPr lang="en-US" altLang="ja-JP" dirty="0"/>
              <a:t>)</a:t>
            </a:r>
          </a:p>
          <a:p>
            <a:endParaRPr lang="en-US" altLang="ja-JP" dirty="0"/>
          </a:p>
          <a:p>
            <a:r>
              <a:rPr lang="ja-JP" altLang="en-US" dirty="0"/>
              <a:t>・服装の問題</a:t>
            </a:r>
            <a:endParaRPr lang="en-US" altLang="ja-JP" dirty="0"/>
          </a:p>
        </p:txBody>
      </p:sp>
    </p:spTree>
    <p:extLst>
      <p:ext uri="{BB962C8B-B14F-4D97-AF65-F5344CB8AC3E}">
        <p14:creationId xmlns:p14="http://schemas.microsoft.com/office/powerpoint/2010/main" val="977119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1494</TotalTime>
  <Words>869</Words>
  <Application>Microsoft Office PowerPoint</Application>
  <PresentationFormat>ワイド画面</PresentationFormat>
  <Paragraphs>42</Paragraphs>
  <Slides>5</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5</vt:i4>
      </vt:variant>
    </vt:vector>
  </HeadingPairs>
  <TitlesOfParts>
    <vt:vector size="8" baseType="lpstr">
      <vt:lpstr>游ゴシック</vt:lpstr>
      <vt:lpstr>Arial</vt:lpstr>
      <vt:lpstr>Office テーマ</vt:lpstr>
      <vt:lpstr>ペルソナ設定</vt:lpstr>
      <vt:lpstr>PowerPoint プレゼンテーション</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笹原子龍</cp:lastModifiedBy>
  <cp:revision>62</cp:revision>
  <dcterms:created xsi:type="dcterms:W3CDTF">2022-05-26T01:13:26Z</dcterms:created>
  <dcterms:modified xsi:type="dcterms:W3CDTF">2023-06-05T06:16:02Z</dcterms:modified>
</cp:coreProperties>
</file>