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  <p:sldId id="259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B1A7C2-7312-421A-BCBA-4FCB0065B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EE3513-4A2C-4D79-871B-146D70606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20455F-0D05-4A84-881A-18F6E61C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9F87-6768-4631-81AB-42D25B1C58CC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3A502B-E010-481D-B1D7-754BF743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C19CCA-B559-401D-9FD3-3B5E762F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7708-3647-4FDF-892A-D7FF32CAE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8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F44251-B4CC-4AD9-9BFB-4306D09A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E323DA-995B-49F8-A3A1-21D8C8A6F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3F67D2-7A56-4C9D-A6FB-462AFD84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9F87-6768-4631-81AB-42D25B1C58CC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674BBA-174A-4CDC-B597-3E717FB7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6D5B67-2E8A-4B91-BDB7-5596F524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7708-3647-4FDF-892A-D7FF32CAE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8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E9768F0-A3E9-4EA8-9FA6-BA56CC09A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E35588-C975-4E10-9A44-B3F825968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93EED4-BB8A-4DE3-ACD7-CA20C2F0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9F87-6768-4631-81AB-42D25B1C58CC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2C6AEB-3E90-4281-92E4-9EE271A1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C125C8-F164-4EA7-808C-1AABEEFE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7708-3647-4FDF-892A-D7FF32CAE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60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EC3C5-F71E-4E19-B272-5D857F80C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24C466-2420-4AB5-8513-DF616249F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A284D7-1C1C-4929-BADD-495F1DAB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9F87-6768-4631-81AB-42D25B1C58CC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1D8B3D-DDF0-4348-9295-E0A29775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4AD7FE-9B7C-4DA8-9F26-BD861221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7708-3647-4FDF-892A-D7FF32CAE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07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3FFBE2-F3C4-4091-9E2A-5BC89D1B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708995-94B9-411C-A29A-32B19E57D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FF0F35-F919-41E6-86E1-1903B280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9F87-6768-4631-81AB-42D25B1C58CC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72C831-5FDC-4692-8B2C-CEB41091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79A3B8-6B29-4CAD-BAA8-10E5C5AB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7708-3647-4FDF-892A-D7FF32CAE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4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4ED913-3810-4E4F-A7AB-500352B8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271E22-CA6C-4D69-B3EB-20F0FAC1D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9BDA94-B439-4B90-9661-D58F999D1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388E99-5771-4A4F-A8F9-BBC273B4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9F87-6768-4631-81AB-42D25B1C58CC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735476-1592-4E61-B897-7D074F7A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BFC3E8-4214-4A05-8599-391002FB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7708-3647-4FDF-892A-D7FF32CAE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52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D4285C-4240-4CA0-9355-CB4194DF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F69260-0CBD-4B34-825A-FFDCDB517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7EC97B-C266-400C-886D-4700E19CE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7F7831-FECA-413C-A408-E6B070073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D20A2D-42A8-4F95-9F2F-4819AC24A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553C70-AB75-4F6F-BFEB-C40C4A38B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9F87-6768-4631-81AB-42D25B1C58CC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6B1BB5B-D39E-4985-B9A9-E585B043E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9B638E-177E-42EA-9F09-AFDACC01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7708-3647-4FDF-892A-D7FF32CAE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13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154729-807C-448D-A4C1-096AC9EE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EC43E9-A9B9-45B8-BE7B-4BBCBA11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9F87-6768-4631-81AB-42D25B1C58CC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739B55-46A6-45C3-807D-A00DFE6D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3FD1949-70F5-41A1-AF77-9D49CDEF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7708-3647-4FDF-892A-D7FF32CAE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45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36816F1-3A15-493D-9AEE-311EE983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9F87-6768-4631-81AB-42D25B1C58CC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D6634F-E847-4895-9CE2-EAC79F36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56F1BD-A1BB-4D12-9253-9F2109D4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7708-3647-4FDF-892A-D7FF32CAE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78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1DF249-B740-4D3F-92AB-9B9DD19AF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51645B-AE3C-4CF7-A566-34F0578C2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82A0803-571A-4D34-9CFD-EAF211E58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92573F-E889-46D2-B350-C51CADAA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9F87-6768-4631-81AB-42D25B1C58CC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72E2E0-FCCF-4CBF-9CBA-B2AD7EE8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EE4B7E-6C07-4610-89B7-817DE064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7708-3647-4FDF-892A-D7FF32CAE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56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F3A937-BB21-42D1-ADF3-47DDD16D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912F45-DEF3-443E-B93B-522F7762D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813AA7-CA1F-4CC9-8015-F296A766A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602BD8-1736-4A8C-BDB7-818057CB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9F87-6768-4631-81AB-42D25B1C58CC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B355C7-3E74-44B9-8501-AC104F20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6A8DF0-D55C-473C-95F6-0CE5C5BC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7708-3647-4FDF-892A-D7FF32CAE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7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8FA8BB6-06B5-45BC-99AF-41723965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F2C871-36E0-4A75-A7D3-BEA685F2C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D1A047-78AC-4131-8762-C4DD0F28E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D9F87-6768-4631-81AB-42D25B1C58CC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BF6B8A-D6B9-48D7-B482-044971D49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49BE8D-1899-4F4F-83C0-4E3388593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67708-3647-4FDF-892A-D7FF32CAE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97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99E995-62FD-4D99-817E-E341CC56F56B}"/>
              </a:ext>
            </a:extLst>
          </p:cNvPr>
          <p:cNvSpPr txBox="1"/>
          <p:nvPr/>
        </p:nvSpPr>
        <p:spPr>
          <a:xfrm>
            <a:off x="698091" y="422786"/>
            <a:ext cx="306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ログイン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8051F42-6F10-41AE-8562-7B26AA8A3EAF}"/>
              </a:ext>
            </a:extLst>
          </p:cNvPr>
          <p:cNvSpPr txBox="1"/>
          <p:nvPr/>
        </p:nvSpPr>
        <p:spPr>
          <a:xfrm>
            <a:off x="4975122" y="4284405"/>
            <a:ext cx="286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11E88A-4B42-47C4-BB97-BD2416958032}"/>
              </a:ext>
            </a:extLst>
          </p:cNvPr>
          <p:cNvSpPr txBox="1"/>
          <p:nvPr/>
        </p:nvSpPr>
        <p:spPr>
          <a:xfrm>
            <a:off x="4975122" y="4886632"/>
            <a:ext cx="176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パスワード</a:t>
            </a:r>
          </a:p>
        </p:txBody>
      </p:sp>
    </p:spTree>
    <p:extLst>
      <p:ext uri="{BB962C8B-B14F-4D97-AF65-F5344CB8AC3E}">
        <p14:creationId xmlns:p14="http://schemas.microsoft.com/office/powerpoint/2010/main" val="100380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BFFB3C4-8D42-44EB-A908-7B0371CA1FFB}"/>
              </a:ext>
            </a:extLst>
          </p:cNvPr>
          <p:cNvSpPr txBox="1"/>
          <p:nvPr/>
        </p:nvSpPr>
        <p:spPr>
          <a:xfrm>
            <a:off x="511278" y="521110"/>
            <a:ext cx="410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ユーザー登録</a:t>
            </a:r>
          </a:p>
        </p:txBody>
      </p:sp>
    </p:spTree>
    <p:extLst>
      <p:ext uri="{BB962C8B-B14F-4D97-AF65-F5344CB8AC3E}">
        <p14:creationId xmlns:p14="http://schemas.microsoft.com/office/powerpoint/2010/main" val="408855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7BA45E-9D5D-4FDE-B3A2-E85A3C517223}"/>
              </a:ext>
            </a:extLst>
          </p:cNvPr>
          <p:cNvSpPr txBox="1"/>
          <p:nvPr/>
        </p:nvSpPr>
        <p:spPr>
          <a:xfrm>
            <a:off x="835742" y="540774"/>
            <a:ext cx="448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メニュー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BC254E9-0FFF-4AAA-90D1-E51BB9E48AE0}"/>
              </a:ext>
            </a:extLst>
          </p:cNvPr>
          <p:cNvSpPr txBox="1"/>
          <p:nvPr/>
        </p:nvSpPr>
        <p:spPr>
          <a:xfrm>
            <a:off x="1086466" y="1641987"/>
            <a:ext cx="212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クローゼット登録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9AB788-68E7-438F-AC53-9F90BB55D284}"/>
              </a:ext>
            </a:extLst>
          </p:cNvPr>
          <p:cNvSpPr txBox="1"/>
          <p:nvPr/>
        </p:nvSpPr>
        <p:spPr>
          <a:xfrm>
            <a:off x="1936955" y="585641"/>
            <a:ext cx="242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今日の服装お勧め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B4B948-153E-4230-A367-182AACEB86C5}"/>
              </a:ext>
            </a:extLst>
          </p:cNvPr>
          <p:cNvSpPr txBox="1"/>
          <p:nvPr/>
        </p:nvSpPr>
        <p:spPr>
          <a:xfrm>
            <a:off x="3578942" y="1638821"/>
            <a:ext cx="251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クローゼット一覧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BEB920-CA34-44DF-8D3B-CC2DA6C6AE1C}"/>
              </a:ext>
            </a:extLst>
          </p:cNvPr>
          <p:cNvSpPr txBox="1"/>
          <p:nvPr/>
        </p:nvSpPr>
        <p:spPr>
          <a:xfrm>
            <a:off x="2733369" y="2750995"/>
            <a:ext cx="4493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本日の天気：</a:t>
            </a:r>
            <a:endParaRPr kumimoji="1" lang="en-US" altLang="ja-JP" dirty="0"/>
          </a:p>
          <a:p>
            <a:r>
              <a:rPr lang="ja-JP" altLang="en-US" dirty="0"/>
              <a:t>最高気温：</a:t>
            </a:r>
            <a:endParaRPr lang="en-US" altLang="ja-JP" dirty="0"/>
          </a:p>
          <a:p>
            <a:r>
              <a:rPr kumimoji="1" lang="ja-JP" altLang="en-US" dirty="0"/>
              <a:t>最低気温</a:t>
            </a:r>
            <a:r>
              <a:rPr lang="ja-JP" altLang="en-US" dirty="0"/>
              <a:t>：</a:t>
            </a:r>
            <a:endParaRPr lang="en-US" altLang="ja-JP" dirty="0"/>
          </a:p>
          <a:p>
            <a:r>
              <a:rPr kumimoji="1" lang="ja-JP" altLang="en-US" dirty="0"/>
              <a:t>平均気温：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ACE88A4-090D-4526-9E63-E2E2D8F25A1F}"/>
              </a:ext>
            </a:extLst>
          </p:cNvPr>
          <p:cNvSpPr txBox="1"/>
          <p:nvPr/>
        </p:nvSpPr>
        <p:spPr>
          <a:xfrm>
            <a:off x="1435510" y="508327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今日のおすすめの服装：　〇〇です。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289B46E-DC00-4A64-A745-4183BEAC9402}"/>
              </a:ext>
            </a:extLst>
          </p:cNvPr>
          <p:cNvSpPr txBox="1"/>
          <p:nvPr/>
        </p:nvSpPr>
        <p:spPr>
          <a:xfrm>
            <a:off x="2733369" y="4203680"/>
            <a:ext cx="35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服装指数リンク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2168547-6A83-4F11-9A56-131B57D89762}"/>
              </a:ext>
            </a:extLst>
          </p:cNvPr>
          <p:cNvSpPr txBox="1"/>
          <p:nvPr/>
        </p:nvSpPr>
        <p:spPr>
          <a:xfrm>
            <a:off x="1435510" y="6261905"/>
            <a:ext cx="694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インナーは</a:t>
            </a:r>
            <a:r>
              <a:rPr lang="ja-JP" altLang="en-US" dirty="0"/>
              <a:t>特殊な機能のない一般的なものを想定しています。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4299458-E944-4FF4-A5D2-108837F25676}"/>
              </a:ext>
            </a:extLst>
          </p:cNvPr>
          <p:cNvSpPr txBox="1"/>
          <p:nvPr/>
        </p:nvSpPr>
        <p:spPr>
          <a:xfrm>
            <a:off x="3652684" y="2180782"/>
            <a:ext cx="333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日付</a:t>
            </a:r>
          </a:p>
        </p:txBody>
      </p:sp>
    </p:spTree>
    <p:extLst>
      <p:ext uri="{BB962C8B-B14F-4D97-AF65-F5344CB8AC3E}">
        <p14:creationId xmlns:p14="http://schemas.microsoft.com/office/powerpoint/2010/main" val="125937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A116860-BA12-4422-B4EA-05F92CCB8F46}"/>
              </a:ext>
            </a:extLst>
          </p:cNvPr>
          <p:cNvSpPr txBox="1"/>
          <p:nvPr/>
        </p:nvSpPr>
        <p:spPr>
          <a:xfrm>
            <a:off x="757084" y="698089"/>
            <a:ext cx="27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一覧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113ED3-FE52-4EB0-ADEE-B4D674F818BF}"/>
              </a:ext>
            </a:extLst>
          </p:cNvPr>
          <p:cNvSpPr txBox="1"/>
          <p:nvPr/>
        </p:nvSpPr>
        <p:spPr>
          <a:xfrm>
            <a:off x="1504334" y="1553711"/>
            <a:ext cx="4316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トップス</a:t>
            </a:r>
            <a:endParaRPr kumimoji="1" lang="en-US" altLang="ja-JP" dirty="0"/>
          </a:p>
          <a:p>
            <a:r>
              <a:rPr lang="ja-JP" altLang="en-US" dirty="0"/>
              <a:t>・半袖</a:t>
            </a:r>
            <a:endParaRPr lang="en-US" altLang="ja-JP" dirty="0"/>
          </a:p>
          <a:p>
            <a:r>
              <a:rPr kumimoji="1" lang="ja-JP" altLang="en-US" dirty="0"/>
              <a:t>・長袖</a:t>
            </a:r>
            <a:r>
              <a:rPr kumimoji="1" lang="en-US" altLang="ja-JP" dirty="0"/>
              <a:t>(</a:t>
            </a:r>
            <a:r>
              <a:rPr kumimoji="1" lang="ja-JP" altLang="en-US" dirty="0"/>
              <a:t>薄手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・長袖</a:t>
            </a:r>
            <a:r>
              <a:rPr lang="en-US" altLang="ja-JP" dirty="0"/>
              <a:t>(</a:t>
            </a:r>
            <a:r>
              <a:rPr lang="ja-JP" altLang="en-US" dirty="0"/>
              <a:t>厚手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C844D8-E757-479B-BBD3-E0201E73221D}"/>
              </a:ext>
            </a:extLst>
          </p:cNvPr>
          <p:cNvSpPr txBox="1"/>
          <p:nvPr/>
        </p:nvSpPr>
        <p:spPr>
          <a:xfrm>
            <a:off x="1504334" y="3240330"/>
            <a:ext cx="2448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アウター</a:t>
            </a:r>
            <a:endParaRPr kumimoji="1" lang="en-US" altLang="ja-JP" dirty="0"/>
          </a:p>
          <a:p>
            <a:r>
              <a:rPr lang="ja-JP" altLang="en-US" dirty="0"/>
              <a:t>・コート</a:t>
            </a:r>
            <a:endParaRPr lang="en-US" altLang="ja-JP" dirty="0"/>
          </a:p>
          <a:p>
            <a:r>
              <a:rPr kumimoji="1" lang="ja-JP" altLang="en-US" dirty="0"/>
              <a:t>・ジャケット</a:t>
            </a:r>
            <a:r>
              <a:rPr kumimoji="1" lang="en-US" altLang="ja-JP" dirty="0"/>
              <a:t>(</a:t>
            </a:r>
            <a:r>
              <a:rPr lang="ja-JP" altLang="en-US" dirty="0"/>
              <a:t>薄手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・ジャケット</a:t>
            </a:r>
            <a:endParaRPr kumimoji="1" lang="en-US" altLang="ja-JP" dirty="0"/>
          </a:p>
          <a:p>
            <a:r>
              <a:rPr lang="ja-JP" altLang="en-US" dirty="0"/>
              <a:t>・カーディガン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41D9C4-3582-462A-928C-31CF3010644C}"/>
              </a:ext>
            </a:extLst>
          </p:cNvPr>
          <p:cNvSpPr txBox="1"/>
          <p:nvPr/>
        </p:nvSpPr>
        <p:spPr>
          <a:xfrm>
            <a:off x="6096000" y="1553711"/>
            <a:ext cx="2113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パンツ・スカート</a:t>
            </a:r>
            <a:endParaRPr kumimoji="1" lang="en-US" altLang="ja-JP" dirty="0"/>
          </a:p>
          <a:p>
            <a:r>
              <a:rPr lang="ja-JP" altLang="en-US" dirty="0"/>
              <a:t>・長ズボン</a:t>
            </a:r>
            <a:r>
              <a:rPr lang="en-US" altLang="ja-JP" dirty="0"/>
              <a:t>(</a:t>
            </a:r>
            <a:r>
              <a:rPr lang="ja-JP" altLang="en-US" dirty="0"/>
              <a:t>薄手</a:t>
            </a:r>
            <a:r>
              <a:rPr lang="en-US" altLang="ja-JP" dirty="0"/>
              <a:t>)</a:t>
            </a:r>
          </a:p>
          <a:p>
            <a:r>
              <a:rPr kumimoji="1" lang="ja-JP" altLang="en-US" dirty="0"/>
              <a:t>・長ズボン</a:t>
            </a:r>
            <a:endParaRPr kumimoji="1" lang="en-US" altLang="ja-JP" dirty="0"/>
          </a:p>
          <a:p>
            <a:r>
              <a:rPr lang="ja-JP" altLang="en-US" dirty="0"/>
              <a:t>・スカート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F11C919-5F2F-4522-84DE-C539C616C9C7}"/>
              </a:ext>
            </a:extLst>
          </p:cNvPr>
          <p:cNvSpPr txBox="1"/>
          <p:nvPr/>
        </p:nvSpPr>
        <p:spPr>
          <a:xfrm>
            <a:off x="1248698" y="5581288"/>
            <a:ext cx="71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洋服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0196EA1-41BD-4D48-AAB1-A6F63625A93D}"/>
              </a:ext>
            </a:extLst>
          </p:cNvPr>
          <p:cNvSpPr txBox="1"/>
          <p:nvPr/>
        </p:nvSpPr>
        <p:spPr>
          <a:xfrm>
            <a:off x="8760545" y="5396622"/>
            <a:ext cx="266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ベストの扱い</a:t>
            </a:r>
          </a:p>
        </p:txBody>
      </p:sp>
    </p:spTree>
    <p:extLst>
      <p:ext uri="{BB962C8B-B14F-4D97-AF65-F5344CB8AC3E}">
        <p14:creationId xmlns:p14="http://schemas.microsoft.com/office/powerpoint/2010/main" val="325923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CA0724A-C336-483F-B3C2-D4889DAC96EC}"/>
              </a:ext>
            </a:extLst>
          </p:cNvPr>
          <p:cNvSpPr txBox="1"/>
          <p:nvPr/>
        </p:nvSpPr>
        <p:spPr>
          <a:xfrm>
            <a:off x="1081548" y="973392"/>
            <a:ext cx="253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半袖一覧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BB479AB-372B-4C90-B3B2-13E97FE5ED24}"/>
              </a:ext>
            </a:extLst>
          </p:cNvPr>
          <p:cNvSpPr txBox="1"/>
          <p:nvPr/>
        </p:nvSpPr>
        <p:spPr>
          <a:xfrm>
            <a:off x="4414684" y="2005385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A63C9F8-82DB-445A-9267-3880C55BEC32}"/>
              </a:ext>
            </a:extLst>
          </p:cNvPr>
          <p:cNvSpPr txBox="1"/>
          <p:nvPr/>
        </p:nvSpPr>
        <p:spPr>
          <a:xfrm>
            <a:off x="1312606" y="4858044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C60741E-996C-4054-A1B5-3C1732E0090B}"/>
              </a:ext>
            </a:extLst>
          </p:cNvPr>
          <p:cNvSpPr txBox="1"/>
          <p:nvPr/>
        </p:nvSpPr>
        <p:spPr>
          <a:xfrm>
            <a:off x="1312606" y="3843793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03600F8-3218-44BD-9D3A-49468084A4F7}"/>
              </a:ext>
            </a:extLst>
          </p:cNvPr>
          <p:cNvSpPr txBox="1"/>
          <p:nvPr/>
        </p:nvSpPr>
        <p:spPr>
          <a:xfrm>
            <a:off x="1312606" y="2915718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17A870B-C619-433E-B85E-59738899E6BC}"/>
              </a:ext>
            </a:extLst>
          </p:cNvPr>
          <p:cNvSpPr txBox="1"/>
          <p:nvPr/>
        </p:nvSpPr>
        <p:spPr>
          <a:xfrm>
            <a:off x="1312606" y="2005385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2FF05D8-D2FA-4DB4-AEBD-BA7E620416BB}"/>
              </a:ext>
            </a:extLst>
          </p:cNvPr>
          <p:cNvSpPr txBox="1"/>
          <p:nvPr/>
        </p:nvSpPr>
        <p:spPr>
          <a:xfrm>
            <a:off x="9832257" y="5692876"/>
            <a:ext cx="104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削除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3F28ACF-6D49-4A4F-B4EC-101EE67785E9}"/>
              </a:ext>
            </a:extLst>
          </p:cNvPr>
          <p:cNvSpPr txBox="1"/>
          <p:nvPr/>
        </p:nvSpPr>
        <p:spPr>
          <a:xfrm>
            <a:off x="8662220" y="5692876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編集</a:t>
            </a:r>
          </a:p>
        </p:txBody>
      </p:sp>
    </p:spTree>
    <p:extLst>
      <p:ext uri="{BB962C8B-B14F-4D97-AF65-F5344CB8AC3E}">
        <p14:creationId xmlns:p14="http://schemas.microsoft.com/office/powerpoint/2010/main" val="401194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42D527-6A71-4F3F-8235-CDDC12133147}"/>
              </a:ext>
            </a:extLst>
          </p:cNvPr>
          <p:cNvSpPr txBox="1"/>
          <p:nvPr/>
        </p:nvSpPr>
        <p:spPr>
          <a:xfrm>
            <a:off x="1474839" y="1002890"/>
            <a:ext cx="151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登録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7DC3C26-5444-487E-8E3C-6977AA623679}"/>
              </a:ext>
            </a:extLst>
          </p:cNvPr>
          <p:cNvSpPr txBox="1"/>
          <p:nvPr/>
        </p:nvSpPr>
        <p:spPr>
          <a:xfrm>
            <a:off x="2231922" y="2291783"/>
            <a:ext cx="4404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画像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7327ADC-4CB9-478B-9C61-262C1C57F2F5}"/>
              </a:ext>
            </a:extLst>
          </p:cNvPr>
          <p:cNvSpPr txBox="1"/>
          <p:nvPr/>
        </p:nvSpPr>
        <p:spPr>
          <a:xfrm>
            <a:off x="2064773" y="4630127"/>
            <a:ext cx="249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種類のタグ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E89B0EF-9E8D-4541-87E3-0A8A050239F5}"/>
              </a:ext>
            </a:extLst>
          </p:cNvPr>
          <p:cNvSpPr txBox="1"/>
          <p:nvPr/>
        </p:nvSpPr>
        <p:spPr>
          <a:xfrm>
            <a:off x="1858297" y="5670444"/>
            <a:ext cx="119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登録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2E77820-333B-4438-B1FE-EC812B436E73}"/>
              </a:ext>
            </a:extLst>
          </p:cNvPr>
          <p:cNvSpPr txBox="1"/>
          <p:nvPr/>
        </p:nvSpPr>
        <p:spPr>
          <a:xfrm>
            <a:off x="3313470" y="5670444"/>
            <a:ext cx="181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リセット</a:t>
            </a:r>
          </a:p>
        </p:txBody>
      </p:sp>
    </p:spTree>
    <p:extLst>
      <p:ext uri="{BB962C8B-B14F-4D97-AF65-F5344CB8AC3E}">
        <p14:creationId xmlns:p14="http://schemas.microsoft.com/office/powerpoint/2010/main" val="273751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5F77B58B-41B4-4D81-9654-CE6171A56325}"/>
              </a:ext>
            </a:extLst>
          </p:cNvPr>
          <p:cNvCxnSpPr>
            <a:cxnSpLocks/>
          </p:cNvCxnSpPr>
          <p:nvPr/>
        </p:nvCxnSpPr>
        <p:spPr>
          <a:xfrm>
            <a:off x="1032387" y="717755"/>
            <a:ext cx="0" cy="56338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442B8D3-62EC-4A83-AC60-DC1DA4444284}"/>
              </a:ext>
            </a:extLst>
          </p:cNvPr>
          <p:cNvSpPr txBox="1"/>
          <p:nvPr/>
        </p:nvSpPr>
        <p:spPr>
          <a:xfrm>
            <a:off x="1219200" y="348423"/>
            <a:ext cx="104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高い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6A8D4A-AEAC-49CF-ADEC-D0AD994A36FB}"/>
              </a:ext>
            </a:extLst>
          </p:cNvPr>
          <p:cNvSpPr txBox="1"/>
          <p:nvPr/>
        </p:nvSpPr>
        <p:spPr>
          <a:xfrm>
            <a:off x="1219200" y="6351639"/>
            <a:ext cx="175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低い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AFD9B-AE07-43E0-87BB-C7826F3D0AA5}"/>
              </a:ext>
            </a:extLst>
          </p:cNvPr>
          <p:cNvSpPr txBox="1"/>
          <p:nvPr/>
        </p:nvSpPr>
        <p:spPr>
          <a:xfrm>
            <a:off x="108155" y="1872423"/>
            <a:ext cx="235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25</a:t>
            </a:r>
            <a:r>
              <a:rPr kumimoji="1" lang="ja-JP" altLang="en-US" dirty="0"/>
              <a:t>℃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775D704-FD1C-47B4-9260-F71740399253}"/>
              </a:ext>
            </a:extLst>
          </p:cNvPr>
          <p:cNvCxnSpPr>
            <a:cxnSpLocks/>
          </p:cNvCxnSpPr>
          <p:nvPr/>
        </p:nvCxnSpPr>
        <p:spPr>
          <a:xfrm flipH="1">
            <a:off x="639097" y="2035278"/>
            <a:ext cx="115529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210253-4B5F-46FB-9DF1-92A868636158}"/>
              </a:ext>
            </a:extLst>
          </p:cNvPr>
          <p:cNvSpPr txBox="1"/>
          <p:nvPr/>
        </p:nvSpPr>
        <p:spPr>
          <a:xfrm>
            <a:off x="2261419" y="1388495"/>
            <a:ext cx="241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半袖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545DA42-5B4E-4D0A-9980-000A9825281F}"/>
              </a:ext>
            </a:extLst>
          </p:cNvPr>
          <p:cNvCxnSpPr>
            <a:cxnSpLocks/>
          </p:cNvCxnSpPr>
          <p:nvPr/>
        </p:nvCxnSpPr>
        <p:spPr>
          <a:xfrm flipH="1">
            <a:off x="688257" y="3603523"/>
            <a:ext cx="115529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DA7AFCE-0AB7-43E9-BD6E-BDD35A776189}"/>
              </a:ext>
            </a:extLst>
          </p:cNvPr>
          <p:cNvSpPr txBox="1"/>
          <p:nvPr/>
        </p:nvSpPr>
        <p:spPr>
          <a:xfrm>
            <a:off x="2025445" y="2821857"/>
            <a:ext cx="140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長袖</a:t>
            </a:r>
            <a:r>
              <a:rPr kumimoji="1" lang="en-US" altLang="ja-JP" dirty="0"/>
              <a:t>(</a:t>
            </a:r>
            <a:r>
              <a:rPr kumimoji="1" lang="ja-JP" altLang="en-US" dirty="0"/>
              <a:t>薄着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7FD57A1-8F7E-4D6E-B8B6-89583F734A7F}"/>
              </a:ext>
            </a:extLst>
          </p:cNvPr>
          <p:cNvSpPr txBox="1"/>
          <p:nvPr/>
        </p:nvSpPr>
        <p:spPr>
          <a:xfrm>
            <a:off x="2261419" y="4321276"/>
            <a:ext cx="140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長袖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ABEE92-EE62-4C04-BBC1-5C990D88715D}"/>
              </a:ext>
            </a:extLst>
          </p:cNvPr>
          <p:cNvSpPr txBox="1"/>
          <p:nvPr/>
        </p:nvSpPr>
        <p:spPr>
          <a:xfrm>
            <a:off x="108155" y="3161070"/>
            <a:ext cx="105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</a:t>
            </a:r>
            <a:r>
              <a:rPr kumimoji="1" lang="ja-JP" altLang="en-US" dirty="0"/>
              <a:t>℃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C844B41-FD6D-47D8-8DE1-39777A87D52D}"/>
              </a:ext>
            </a:extLst>
          </p:cNvPr>
          <p:cNvSpPr txBox="1"/>
          <p:nvPr/>
        </p:nvSpPr>
        <p:spPr>
          <a:xfrm>
            <a:off x="3986981" y="348423"/>
            <a:ext cx="233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2ACB854-8104-4921-9679-5DCDDF3D8883}"/>
              </a:ext>
            </a:extLst>
          </p:cNvPr>
          <p:cNvSpPr txBox="1"/>
          <p:nvPr/>
        </p:nvSpPr>
        <p:spPr>
          <a:xfrm>
            <a:off x="7678994" y="11897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最高気温基準</a:t>
            </a:r>
          </a:p>
        </p:txBody>
      </p:sp>
    </p:spTree>
    <p:extLst>
      <p:ext uri="{BB962C8B-B14F-4D97-AF65-F5344CB8AC3E}">
        <p14:creationId xmlns:p14="http://schemas.microsoft.com/office/powerpoint/2010/main" val="128765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楕円 35">
            <a:extLst>
              <a:ext uri="{FF2B5EF4-FFF2-40B4-BE49-F238E27FC236}">
                <a16:creationId xmlns:a16="http://schemas.microsoft.com/office/drawing/2014/main" id="{514CD5F4-FA52-49A8-88E3-F20F46B640CA}"/>
              </a:ext>
            </a:extLst>
          </p:cNvPr>
          <p:cNvSpPr/>
          <p:nvPr/>
        </p:nvSpPr>
        <p:spPr>
          <a:xfrm>
            <a:off x="3883358" y="4906800"/>
            <a:ext cx="2786355" cy="1660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4C6C2F91-4625-4CFD-8974-E8391DC5BD96}"/>
              </a:ext>
            </a:extLst>
          </p:cNvPr>
          <p:cNvSpPr/>
          <p:nvPr/>
        </p:nvSpPr>
        <p:spPr>
          <a:xfrm>
            <a:off x="4056460" y="3427323"/>
            <a:ext cx="1744028" cy="112092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1956925F-4C1C-4A1C-8688-A3A3E5E41E6E}"/>
              </a:ext>
            </a:extLst>
          </p:cNvPr>
          <p:cNvSpPr/>
          <p:nvPr/>
        </p:nvSpPr>
        <p:spPr>
          <a:xfrm>
            <a:off x="3922529" y="2097509"/>
            <a:ext cx="2291321" cy="13331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5F77B58B-41B4-4D81-9654-CE6171A56325}"/>
              </a:ext>
            </a:extLst>
          </p:cNvPr>
          <p:cNvCxnSpPr>
            <a:cxnSpLocks/>
          </p:cNvCxnSpPr>
          <p:nvPr/>
        </p:nvCxnSpPr>
        <p:spPr>
          <a:xfrm>
            <a:off x="1032387" y="717755"/>
            <a:ext cx="0" cy="56338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442B8D3-62EC-4A83-AC60-DC1DA4444284}"/>
              </a:ext>
            </a:extLst>
          </p:cNvPr>
          <p:cNvSpPr txBox="1"/>
          <p:nvPr/>
        </p:nvSpPr>
        <p:spPr>
          <a:xfrm>
            <a:off x="1219200" y="348423"/>
            <a:ext cx="104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高い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6A8D4A-AEAC-49CF-ADEC-D0AD994A36FB}"/>
              </a:ext>
            </a:extLst>
          </p:cNvPr>
          <p:cNvSpPr txBox="1"/>
          <p:nvPr/>
        </p:nvSpPr>
        <p:spPr>
          <a:xfrm>
            <a:off x="1219200" y="6351639"/>
            <a:ext cx="175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低い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210253-4B5F-46FB-9DF1-92A868636158}"/>
              </a:ext>
            </a:extLst>
          </p:cNvPr>
          <p:cNvSpPr txBox="1"/>
          <p:nvPr/>
        </p:nvSpPr>
        <p:spPr>
          <a:xfrm>
            <a:off x="3985454" y="2699441"/>
            <a:ext cx="241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カーディガン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545DA42-5B4E-4D0A-9980-000A9825281F}"/>
              </a:ext>
            </a:extLst>
          </p:cNvPr>
          <p:cNvCxnSpPr>
            <a:cxnSpLocks/>
          </p:cNvCxnSpPr>
          <p:nvPr/>
        </p:nvCxnSpPr>
        <p:spPr>
          <a:xfrm flipH="1">
            <a:off x="2" y="4597447"/>
            <a:ext cx="3736256" cy="4919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7FD57A1-8F7E-4D6E-B8B6-89583F734A7F}"/>
              </a:ext>
            </a:extLst>
          </p:cNvPr>
          <p:cNvSpPr txBox="1"/>
          <p:nvPr/>
        </p:nvSpPr>
        <p:spPr>
          <a:xfrm>
            <a:off x="4689989" y="5285261"/>
            <a:ext cx="140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コート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ABEE92-EE62-4C04-BBC1-5C990D88715D}"/>
              </a:ext>
            </a:extLst>
          </p:cNvPr>
          <p:cNvSpPr txBox="1"/>
          <p:nvPr/>
        </p:nvSpPr>
        <p:spPr>
          <a:xfrm>
            <a:off x="-9832" y="4228115"/>
            <a:ext cx="105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10</a:t>
            </a:r>
            <a:r>
              <a:rPr kumimoji="1" lang="ja-JP" altLang="en-US" dirty="0"/>
              <a:t>℃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D48EB7-366D-448B-9F3B-674B0103368E}"/>
              </a:ext>
            </a:extLst>
          </p:cNvPr>
          <p:cNvSpPr txBox="1"/>
          <p:nvPr/>
        </p:nvSpPr>
        <p:spPr>
          <a:xfrm>
            <a:off x="3431456" y="3484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アウター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4AA5D0B-2400-4802-82C2-50D882D9A8D4}"/>
              </a:ext>
            </a:extLst>
          </p:cNvPr>
          <p:cNvCxnSpPr>
            <a:cxnSpLocks/>
          </p:cNvCxnSpPr>
          <p:nvPr/>
        </p:nvCxnSpPr>
        <p:spPr>
          <a:xfrm flipH="1">
            <a:off x="157967" y="2079523"/>
            <a:ext cx="115529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FB1F343-8127-4D04-BD40-124CE427109B}"/>
              </a:ext>
            </a:extLst>
          </p:cNvPr>
          <p:cNvSpPr txBox="1"/>
          <p:nvPr/>
        </p:nvSpPr>
        <p:spPr>
          <a:xfrm>
            <a:off x="59647" y="1651272"/>
            <a:ext cx="91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１℃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7A1B5C-DF65-43F8-8A48-1786B365F68D}"/>
              </a:ext>
            </a:extLst>
          </p:cNvPr>
          <p:cNvSpPr txBox="1"/>
          <p:nvPr/>
        </p:nvSpPr>
        <p:spPr>
          <a:xfrm>
            <a:off x="6669713" y="538626"/>
            <a:ext cx="187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最低気温基準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8ACBAF2-AEDB-46E3-8F6B-975168811E99}"/>
              </a:ext>
            </a:extLst>
          </p:cNvPr>
          <p:cNvSpPr txBox="1"/>
          <p:nvPr/>
        </p:nvSpPr>
        <p:spPr>
          <a:xfrm>
            <a:off x="1620847" y="1519988"/>
            <a:ext cx="187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提案なし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5D9B087-54F5-442A-9E08-221FC6C67A00}"/>
              </a:ext>
            </a:extLst>
          </p:cNvPr>
          <p:cNvSpPr txBox="1"/>
          <p:nvPr/>
        </p:nvSpPr>
        <p:spPr>
          <a:xfrm>
            <a:off x="3987910" y="2376439"/>
            <a:ext cx="222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ジャケット</a:t>
            </a:r>
            <a:r>
              <a:rPr lang="en-US" altLang="ja-JP" dirty="0"/>
              <a:t>(</a:t>
            </a:r>
            <a:r>
              <a:rPr lang="ja-JP" altLang="en-US" dirty="0"/>
              <a:t>薄手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72A8416-2B9E-45B3-8B49-BA01B7147915}"/>
              </a:ext>
            </a:extLst>
          </p:cNvPr>
          <p:cNvCxnSpPr>
            <a:cxnSpLocks/>
          </p:cNvCxnSpPr>
          <p:nvPr/>
        </p:nvCxnSpPr>
        <p:spPr>
          <a:xfrm flipH="1">
            <a:off x="113071" y="3429000"/>
            <a:ext cx="1192161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10B8291-CFFB-4E74-A656-B053B668B89F}"/>
              </a:ext>
            </a:extLst>
          </p:cNvPr>
          <p:cNvSpPr txBox="1"/>
          <p:nvPr/>
        </p:nvSpPr>
        <p:spPr>
          <a:xfrm>
            <a:off x="-19662" y="3111456"/>
            <a:ext cx="105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14</a:t>
            </a:r>
            <a:r>
              <a:rPr kumimoji="1" lang="ja-JP" altLang="en-US" dirty="0"/>
              <a:t>℃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7E0D0A0-8C5E-41B8-8D1A-13398C1405F6}"/>
              </a:ext>
            </a:extLst>
          </p:cNvPr>
          <p:cNvSpPr txBox="1"/>
          <p:nvPr/>
        </p:nvSpPr>
        <p:spPr>
          <a:xfrm>
            <a:off x="1467955" y="2518738"/>
            <a:ext cx="356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上に羽織るもの</a:t>
            </a:r>
            <a:r>
              <a:rPr kumimoji="1" lang="en-US" altLang="ja-JP" dirty="0"/>
              <a:t>(</a:t>
            </a:r>
            <a:r>
              <a:rPr kumimoji="1" lang="ja-JP" altLang="en-US" dirty="0"/>
              <a:t>薄手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1D74DBF-5850-48A8-BF38-37F3111054E9}"/>
              </a:ext>
            </a:extLst>
          </p:cNvPr>
          <p:cNvSpPr txBox="1"/>
          <p:nvPr/>
        </p:nvSpPr>
        <p:spPr>
          <a:xfrm>
            <a:off x="1467953" y="3715288"/>
            <a:ext cx="356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上に羽織るもの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F9E8BE5-21D8-4889-9C4B-E34FED3D5514}"/>
              </a:ext>
            </a:extLst>
          </p:cNvPr>
          <p:cNvSpPr txBox="1"/>
          <p:nvPr/>
        </p:nvSpPr>
        <p:spPr>
          <a:xfrm>
            <a:off x="1556887" y="5159471"/>
            <a:ext cx="363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防寒着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C82181-AFE1-498D-8DFB-896BE05BB625}"/>
              </a:ext>
            </a:extLst>
          </p:cNvPr>
          <p:cNvSpPr txBox="1"/>
          <p:nvPr/>
        </p:nvSpPr>
        <p:spPr>
          <a:xfrm>
            <a:off x="4056460" y="4051910"/>
            <a:ext cx="223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ト</a:t>
            </a:r>
            <a:r>
              <a:rPr kumimoji="1" lang="ja-JP" altLang="en-US" dirty="0"/>
              <a:t>レンチコート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D0643A0-1AA6-4CBD-86D1-ECA526FD6E53}"/>
              </a:ext>
            </a:extLst>
          </p:cNvPr>
          <p:cNvSpPr txBox="1"/>
          <p:nvPr/>
        </p:nvSpPr>
        <p:spPr>
          <a:xfrm>
            <a:off x="4270584" y="3689739"/>
            <a:ext cx="153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ジャケット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6768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5F77B58B-41B4-4D81-9654-CE6171A56325}"/>
              </a:ext>
            </a:extLst>
          </p:cNvPr>
          <p:cNvCxnSpPr>
            <a:cxnSpLocks/>
          </p:cNvCxnSpPr>
          <p:nvPr/>
        </p:nvCxnSpPr>
        <p:spPr>
          <a:xfrm>
            <a:off x="1032387" y="717755"/>
            <a:ext cx="0" cy="56338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442B8D3-62EC-4A83-AC60-DC1DA4444284}"/>
              </a:ext>
            </a:extLst>
          </p:cNvPr>
          <p:cNvSpPr txBox="1"/>
          <p:nvPr/>
        </p:nvSpPr>
        <p:spPr>
          <a:xfrm>
            <a:off x="1219200" y="348423"/>
            <a:ext cx="104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高い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6A8D4A-AEAC-49CF-ADEC-D0AD994A36FB}"/>
              </a:ext>
            </a:extLst>
          </p:cNvPr>
          <p:cNvSpPr txBox="1"/>
          <p:nvPr/>
        </p:nvSpPr>
        <p:spPr>
          <a:xfrm>
            <a:off x="1219200" y="6351639"/>
            <a:ext cx="175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低い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AFD9B-AE07-43E0-87BB-C7826F3D0AA5}"/>
              </a:ext>
            </a:extLst>
          </p:cNvPr>
          <p:cNvSpPr txBox="1"/>
          <p:nvPr/>
        </p:nvSpPr>
        <p:spPr>
          <a:xfrm>
            <a:off x="39329" y="1960913"/>
            <a:ext cx="235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26</a:t>
            </a:r>
            <a:r>
              <a:rPr kumimoji="1" lang="ja-JP" altLang="en-US" dirty="0"/>
              <a:t>℃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775D704-FD1C-47B4-9260-F71740399253}"/>
              </a:ext>
            </a:extLst>
          </p:cNvPr>
          <p:cNvCxnSpPr>
            <a:cxnSpLocks/>
          </p:cNvCxnSpPr>
          <p:nvPr/>
        </p:nvCxnSpPr>
        <p:spPr>
          <a:xfrm flipH="1">
            <a:off x="540775" y="2507226"/>
            <a:ext cx="69580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210253-4B5F-46FB-9DF1-92A868636158}"/>
              </a:ext>
            </a:extLst>
          </p:cNvPr>
          <p:cNvSpPr txBox="1"/>
          <p:nvPr/>
        </p:nvSpPr>
        <p:spPr>
          <a:xfrm>
            <a:off x="1435509" y="1417370"/>
            <a:ext cx="241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長ズボン</a:t>
            </a:r>
            <a:r>
              <a:rPr lang="en-US" altLang="ja-JP" dirty="0"/>
              <a:t>(</a:t>
            </a:r>
            <a:r>
              <a:rPr lang="ja-JP" altLang="en-US" dirty="0"/>
              <a:t>薄手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DA7AFCE-0AB7-43E9-BD6E-BDD35A776189}"/>
              </a:ext>
            </a:extLst>
          </p:cNvPr>
          <p:cNvSpPr txBox="1"/>
          <p:nvPr/>
        </p:nvSpPr>
        <p:spPr>
          <a:xfrm>
            <a:off x="1524002" y="4982467"/>
            <a:ext cx="407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長ズボン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C844B41-FD6D-47D8-8DE1-39777A87D52D}"/>
              </a:ext>
            </a:extLst>
          </p:cNvPr>
          <p:cNvSpPr txBox="1"/>
          <p:nvPr/>
        </p:nvSpPr>
        <p:spPr>
          <a:xfrm>
            <a:off x="3986981" y="348423"/>
            <a:ext cx="233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パンツ・スカート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3E033F2-D86C-48DC-B498-58DAA0CB9108}"/>
              </a:ext>
            </a:extLst>
          </p:cNvPr>
          <p:cNvSpPr txBox="1"/>
          <p:nvPr/>
        </p:nvSpPr>
        <p:spPr>
          <a:xfrm>
            <a:off x="5311170" y="84834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最高気温基準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C3E3ED7-4A73-41E4-A406-88C2BD1B61CD}"/>
              </a:ext>
            </a:extLst>
          </p:cNvPr>
          <p:cNvSpPr txBox="1"/>
          <p:nvPr/>
        </p:nvSpPr>
        <p:spPr>
          <a:xfrm>
            <a:off x="8270679" y="2611367"/>
            <a:ext cx="3234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スカート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通年表示で、最高気温が</a:t>
            </a:r>
            <a:r>
              <a:rPr kumimoji="1" lang="en-US" altLang="ja-JP" dirty="0"/>
              <a:t>15</a:t>
            </a:r>
            <a:r>
              <a:rPr kumimoji="1" lang="ja-JP" altLang="en-US" dirty="0"/>
              <a:t>℃を下回るとメッセージ表示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22BF677-09AA-401E-A7DA-1500B5C4DB26}"/>
              </a:ext>
            </a:extLst>
          </p:cNvPr>
          <p:cNvCxnSpPr>
            <a:cxnSpLocks/>
          </p:cNvCxnSpPr>
          <p:nvPr/>
        </p:nvCxnSpPr>
        <p:spPr>
          <a:xfrm>
            <a:off x="7498844" y="88490"/>
            <a:ext cx="0" cy="7049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778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4064</TotalTime>
  <Words>199</Words>
  <Application>Microsoft Office PowerPoint</Application>
  <PresentationFormat>ワイド画面</PresentationFormat>
  <Paragraphs>78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笹原子龍</dc:creator>
  <cp:lastModifiedBy>笹原子龍</cp:lastModifiedBy>
  <cp:revision>68</cp:revision>
  <dcterms:created xsi:type="dcterms:W3CDTF">2023-06-05T04:14:30Z</dcterms:created>
  <dcterms:modified xsi:type="dcterms:W3CDTF">2023-06-08T00:11:47Z</dcterms:modified>
</cp:coreProperties>
</file>