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20"/>
  </p:notesMasterIdLst>
  <p:handoutMasterIdLst>
    <p:handoutMasterId r:id="rId21"/>
  </p:handoutMasterIdLst>
  <p:sldIdLst>
    <p:sldId id="350" r:id="rId5"/>
    <p:sldId id="352" r:id="rId6"/>
    <p:sldId id="367" r:id="rId7"/>
    <p:sldId id="365" r:id="rId8"/>
    <p:sldId id="368" r:id="rId9"/>
    <p:sldId id="369" r:id="rId10"/>
    <p:sldId id="370" r:id="rId11"/>
    <p:sldId id="379" r:id="rId12"/>
    <p:sldId id="381" r:id="rId13"/>
    <p:sldId id="380" r:id="rId14"/>
    <p:sldId id="382" r:id="rId15"/>
    <p:sldId id="375" r:id="rId16"/>
    <p:sldId id="376" r:id="rId17"/>
    <p:sldId id="377" r:id="rId18"/>
    <p:sldId id="378" r:id="rId19"/>
  </p:sldIdLst>
  <p:sldSz cx="12192000" cy="6858000"/>
  <p:notesSz cx="6858000" cy="9144000"/>
  <p:defaultTextStyle>
    <a:defPPr rtl="0">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作成者" initials="A" lastIdx="0" clrIdx="2"/>
  <p:cmAuthor id="4" name="三宅隆生" initials="三宅隆生" lastIdx="2" clrIdx="3">
    <p:extLst>
      <p:ext uri="{19B8F6BF-5375-455C-9EA6-DF929625EA0E}">
        <p15:presenceInfo xmlns:p15="http://schemas.microsoft.com/office/powerpoint/2012/main" userId="三宅隆生"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784" autoAdjust="0"/>
  </p:normalViewPr>
  <p:slideViewPr>
    <p:cSldViewPr snapToGrid="0">
      <p:cViewPr>
        <p:scale>
          <a:sx n="58" d="100"/>
          <a:sy n="58" d="100"/>
        </p:scale>
        <p:origin x="988" y="144"/>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96" d="100"/>
          <a:sy n="96" d="100"/>
        </p:scale>
        <p:origin x="289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ja-JP" altLang="en-US">
              <a:latin typeface="Meiryo UI" panose="020B0604030504040204" pitchFamily="50" charset="-128"/>
              <a:ea typeface="Meiryo UI" panose="020B0604030504040204" pitchFamily="50" charset="-128"/>
            </a:endParaRPr>
          </a:p>
        </p:txBody>
      </p:sp>
      <p:sp>
        <p:nvSpPr>
          <p:cNvPr id="4" name="フッター プレースホルダー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ja-JP" altLang="en-US">
              <a:latin typeface="Meiryo UI" panose="020B0604030504040204" pitchFamily="50" charset="-128"/>
              <a:ea typeface="Meiryo UI" panose="020B0604030504040204" pitchFamily="50" charset="-128"/>
            </a:endParaRPr>
          </a:p>
        </p:txBody>
      </p:sp>
      <p:sp>
        <p:nvSpPr>
          <p:cNvPr id="5" name="スライド番号プレースホルダー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E6D13E5-4CEC-3A4A-8E5D-AFCEE7512EEC}" type="slidenum">
              <a:rPr lang="en-US" altLang="ja-JP" smtClean="0">
                <a:latin typeface="Meiryo UI" panose="020B0604030504040204" pitchFamily="50" charset="-128"/>
                <a:ea typeface="Meiryo UI" panose="020B0604030504040204" pitchFamily="50" charset="-128"/>
              </a:rPr>
              <a:t>‹#›</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eiryo UI" panose="020B0604030504040204" pitchFamily="50" charset="-128"/>
                <a:ea typeface="Meiryo UI" panose="020B0604030504040204" pitchFamily="50" charset="-128"/>
              </a:defRPr>
            </a:lvl1pPr>
          </a:lstStyle>
          <a:p>
            <a:endParaRPr lang="ja-JP" altLang="en-US">
              <a:latin typeface="Meiryo UI" panose="020B0604030504040204" pitchFamily="50" charset="-128"/>
              <a:ea typeface="Meiryo UI" panose="020B0604030504040204" pitchFamily="50" charset="-128"/>
            </a:endParaRPr>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eiryo UI" panose="020B0604030504040204" pitchFamily="50" charset="-128"/>
                <a:ea typeface="Meiryo UI" panose="020B0604030504040204" pitchFamily="50" charset="-128"/>
              </a:defRPr>
            </a:lvl1pPr>
          </a:lstStyle>
          <a:p>
            <a:fld id="{991E478D-94BF-439A-8693-6C13D9D6CB12}" type="datetime1">
              <a:rPr lang="ja-JP" altLang="en-US" smtClean="0"/>
              <a:t>2023/6/28</a:t>
            </a:fld>
            <a:endParaRPr lang="ja-JP" altLang="en-US">
              <a:latin typeface="Meiryo UI" panose="020B0604030504040204" pitchFamily="50" charset="-128"/>
              <a:ea typeface="Meiryo UI" panose="020B0604030504040204" pitchFamily="50" charset="-128"/>
            </a:endParaRPr>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ja-JP" altLang="en-US" noProof="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eiryo UI" panose="020B0604030504040204" pitchFamily="50" charset="-128"/>
                <a:ea typeface="Meiryo UI" panose="020B0604030504040204" pitchFamily="50" charset="-128"/>
              </a:defRPr>
            </a:lvl1pPr>
          </a:lstStyle>
          <a:p>
            <a:endParaRPr lang="ja-JP" altLang="en-US">
              <a:latin typeface="Meiryo UI" panose="020B0604030504040204" pitchFamily="50" charset="-128"/>
              <a:ea typeface="Meiryo UI" panose="020B0604030504040204" pitchFamily="50" charset="-128"/>
            </a:endParaRPr>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eiryo UI" panose="020B0604030504040204" pitchFamily="50" charset="-128"/>
                <a:ea typeface="Meiryo UI" panose="020B0604030504040204" pitchFamily="50" charset="-128"/>
              </a:defRPr>
            </a:lvl1pPr>
          </a:lstStyle>
          <a:p>
            <a:fld id="{A89C7E07-3C67-C64C-8DA0-0404F6303970}" type="slidenum">
              <a:rPr lang="en-US" altLang="ja-JP" smtClean="0"/>
              <a:pPr/>
              <a:t>‹#›</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これからチーム</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EM</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の発表を始めます</a:t>
            </a: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私たちは</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SubsKeeper</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というアプリを開発しました。</a:t>
            </a: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そのアプリと開発演習で学んだことを発表させていただきます</a:t>
            </a:r>
          </a:p>
        </p:txBody>
      </p:sp>
      <p:sp>
        <p:nvSpPr>
          <p:cNvPr id="4" name="スライド番号プレースホルダー 3"/>
          <p:cNvSpPr>
            <a:spLocks noGrp="1"/>
          </p:cNvSpPr>
          <p:nvPr>
            <p:ph type="sldNum" sz="quarter" idx="5"/>
          </p:nvPr>
        </p:nvSpPr>
        <p:spPr/>
        <p:txBody>
          <a:bodyPr/>
          <a:lstStyle/>
          <a:p>
            <a:pPr rtl="0"/>
            <a:fld id="{A89C7E07-3C67-C64C-8DA0-0404F6303970}" type="slidenum">
              <a:rPr lang="en-US" altLang="ja-JP" smtClean="0"/>
              <a:t>1</a:t>
            </a:fld>
            <a:endParaRPr lang="ja-JP" altLang="en-US"/>
          </a:p>
        </p:txBody>
      </p:sp>
    </p:spTree>
    <p:extLst>
      <p:ext uri="{BB962C8B-B14F-4D97-AF65-F5344CB8AC3E}">
        <p14:creationId xmlns:p14="http://schemas.microsoft.com/office/powerpoint/2010/main" val="14709838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5"/>
          </p:nvPr>
        </p:nvSpPr>
        <p:spPr/>
        <p:txBody>
          <a:bodyPr/>
          <a:lstStyle/>
          <a:p>
            <a:pPr rtl="0"/>
            <a:fld id="{A89C7E07-3C67-C64C-8DA0-0404F6303970}" type="slidenum">
              <a:rPr lang="en-US" altLang="ja-JP" smtClean="0"/>
              <a:t>2</a:t>
            </a:fld>
            <a:endParaRPr lang="ja-JP" altLang="en-US"/>
          </a:p>
        </p:txBody>
      </p:sp>
    </p:spTree>
    <p:extLst>
      <p:ext uri="{BB962C8B-B14F-4D97-AF65-F5344CB8AC3E}">
        <p14:creationId xmlns:p14="http://schemas.microsoft.com/office/powerpoint/2010/main" val="16152510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研修前の知識は６人中</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4</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人が知識ゼロであり、他の言語を触ったことがある人や独学で学習を進めた人が</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2</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人しかいない状況でした。</a:t>
            </a: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5</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月の名刺管理アプリも改造が主であり、特に</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4</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月からプログラミングを触り始めた</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4</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人は</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Dao</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等に関して理解しきれていないことも多々ある状況でした。</a:t>
            </a: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そんな状況から開発演習をスタートしました。</a:t>
            </a:r>
          </a:p>
        </p:txBody>
      </p:sp>
      <p:sp>
        <p:nvSpPr>
          <p:cNvPr id="4" name="スライド番号プレースホルダー 3"/>
          <p:cNvSpPr>
            <a:spLocks noGrp="1"/>
          </p:cNvSpPr>
          <p:nvPr>
            <p:ph type="sldNum" sz="quarter" idx="5"/>
          </p:nvPr>
        </p:nvSpPr>
        <p:spPr/>
        <p:txBody>
          <a:bodyPr/>
          <a:lstStyle/>
          <a:p>
            <a:fld id="{A89C7E07-3C67-C64C-8DA0-0404F6303970}" type="slidenum">
              <a:rPr lang="en-US" altLang="ja-JP" smtClean="0"/>
              <a:pPr/>
              <a:t>3</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3950862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始めは家計簿管理や食事系、</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plusdojo</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に向けたクラス分けアプリなど様々な案が出ました。</a:t>
            </a: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そんな中で実現可能性やアプリの独自性を鑑みてサブスク管理アプリを開発するに至りました。</a:t>
            </a: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ペルソナは</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28</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歳デザイナーの架空の人物、田中美香子さんを設定しました。自己実現のためにファッションや新しい文化、料理に興味を持っています。これら様々な刺激からクリエイティティを高めています。そんな人のために雑事を考える時間を減らすことが出来る</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SubsKeeper</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を開発いたしました。</a:t>
            </a: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SubsKeeper</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で出来ることは自宅の購入品管理です。</a:t>
            </a: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具体的には</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トイレットペーパーやティッシュペーパー等サブスクなどで定期購入するわけではないけど、定期的に買わなければならないものを管理するアプリです。仕組みは簡単です。管理する品物名を入力しその品物が切れる期間を</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1</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か月、</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3</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か月等で設定します。その設定に合わせてメモリが</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1</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日に決まった分量減っていきます。そうして減っていったメモリが赤くなってきたら普段の使い方だと無くなることが分かります。そして、実際に確認していただいて無くなりそうであったら買い物に、まだ残っていたらメモリを残っている分量に合わせて操作していただきます。そうすることでメモリが赤くなるまでは確認しなくて良くなるため、管理の手間が軽減されるという事です。</a:t>
            </a: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今説明したことの理解を深めていただくために動画を用意したのでそちらを一度ご覧ください。</a:t>
            </a:r>
          </a:p>
        </p:txBody>
      </p:sp>
      <p:sp>
        <p:nvSpPr>
          <p:cNvPr id="4" name="スライド番号プレースホルダー 3"/>
          <p:cNvSpPr>
            <a:spLocks noGrp="1"/>
          </p:cNvSpPr>
          <p:nvPr>
            <p:ph type="sldNum" sz="quarter" idx="5"/>
          </p:nvPr>
        </p:nvSpPr>
        <p:spPr/>
        <p:txBody>
          <a:bodyPr/>
          <a:lstStyle/>
          <a:p>
            <a:fld id="{A89C7E07-3C67-C64C-8DA0-0404F6303970}" type="slidenum">
              <a:rPr lang="en-US" altLang="ja-JP" smtClean="0"/>
              <a:pPr/>
              <a:t>4</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7497994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indent="133350"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5</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月とは違いチームでの開発でありコミュニケーションや情報共有が重要になると考え、様々なサービスやアプリを利用しました。</a:t>
            </a:r>
          </a:p>
          <a:p>
            <a:pPr indent="133350"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具体的には</a:t>
            </a:r>
            <a:r>
              <a:rPr lang="en-US" altLang="ja-JP" sz="1800" kern="100" dirty="0">
                <a:solidFill>
                  <a:srgbClr val="1D1C1D"/>
                </a:solidFill>
                <a:effectLst/>
                <a:latin typeface="Arial" panose="020B0604020202020204" pitchFamily="34" charset="0"/>
                <a:ea typeface="游明朝" panose="02020400000000000000" pitchFamily="18" charset="-128"/>
                <a:cs typeface="Times New Roman" panose="02020603050405020304" pitchFamily="18" charset="0"/>
              </a:rPr>
              <a:t>Google</a:t>
            </a:r>
            <a:r>
              <a:rPr lang="ja-JP" altLang="ja-JP" sz="1800" kern="100" dirty="0">
                <a:solidFill>
                  <a:srgbClr val="1D1C1D"/>
                </a:solidFill>
                <a:effectLst/>
                <a:latin typeface="Arial" panose="020B0604020202020204" pitchFamily="34" charset="0"/>
                <a:ea typeface="游明朝" panose="02020400000000000000" pitchFamily="18" charset="-128"/>
                <a:cs typeface="Arial" panose="020B0604020202020204" pitchFamily="34" charset="0"/>
              </a:rPr>
              <a:t>ドキュメントで議事録。</a:t>
            </a:r>
            <a:r>
              <a:rPr lang="en-US" altLang="ja-JP" sz="1800" kern="100" dirty="0">
                <a:solidFill>
                  <a:srgbClr val="1D1C1D"/>
                </a:solidFill>
                <a:effectLst/>
                <a:latin typeface="Arial" panose="020B0604020202020204" pitchFamily="34" charset="0"/>
                <a:ea typeface="游明朝" panose="02020400000000000000" pitchFamily="18" charset="-128"/>
                <a:cs typeface="Times New Roman" panose="02020603050405020304" pitchFamily="18" charset="0"/>
              </a:rPr>
              <a:t>Google</a:t>
            </a:r>
            <a:r>
              <a:rPr lang="ja-JP" altLang="ja-JP" sz="1800" kern="100" dirty="0">
                <a:solidFill>
                  <a:srgbClr val="1D1C1D"/>
                </a:solidFill>
                <a:effectLst/>
                <a:latin typeface="Arial" panose="020B0604020202020204" pitchFamily="34" charset="0"/>
                <a:ea typeface="游明朝" panose="02020400000000000000" pitchFamily="18" charset="-128"/>
                <a:cs typeface="Arial" panose="020B0604020202020204" pitchFamily="34" charset="0"/>
              </a:rPr>
              <a:t>スプレッドシートでガントチャートやスケジュール表、課題管理表。</a:t>
            </a:r>
            <a:r>
              <a:rPr lang="en-US" altLang="ja-JP" sz="1800" kern="100" dirty="0">
                <a:solidFill>
                  <a:srgbClr val="1D1C1D"/>
                </a:solidFill>
                <a:effectLst/>
                <a:latin typeface="Arial" panose="020B0604020202020204" pitchFamily="34" charset="0"/>
                <a:ea typeface="游明朝" panose="02020400000000000000" pitchFamily="18" charset="-128"/>
                <a:cs typeface="Times New Roman" panose="02020603050405020304" pitchFamily="18" charset="0"/>
              </a:rPr>
              <a:t>Google</a:t>
            </a:r>
            <a:r>
              <a:rPr lang="ja-JP" altLang="ja-JP" sz="1800" kern="100" dirty="0">
                <a:solidFill>
                  <a:srgbClr val="1D1C1D"/>
                </a:solidFill>
                <a:effectLst/>
                <a:latin typeface="Arial" panose="020B0604020202020204" pitchFamily="34" charset="0"/>
                <a:ea typeface="游明朝" panose="02020400000000000000" pitchFamily="18" charset="-128"/>
                <a:cs typeface="Arial" panose="020B0604020202020204" pitchFamily="34" charset="0"/>
              </a:rPr>
              <a:t>スライドで画面イメージや画面遷移図。</a:t>
            </a:r>
            <a:r>
              <a:rPr lang="en-US" altLang="ja-JP" sz="1800" kern="100" dirty="0">
                <a:solidFill>
                  <a:srgbClr val="1D1C1D"/>
                </a:solidFill>
                <a:effectLst/>
                <a:latin typeface="Arial" panose="020B0604020202020204" pitchFamily="34" charset="0"/>
                <a:ea typeface="游明朝" panose="02020400000000000000" pitchFamily="18" charset="-128"/>
                <a:cs typeface="Times New Roman" panose="02020603050405020304" pitchFamily="18" charset="0"/>
              </a:rPr>
              <a:t>Slack</a:t>
            </a:r>
            <a:r>
              <a:rPr lang="ja-JP" altLang="ja-JP" sz="1800" kern="100" dirty="0">
                <a:solidFill>
                  <a:srgbClr val="1D1C1D"/>
                </a:solidFill>
                <a:effectLst/>
                <a:latin typeface="Arial" panose="020B0604020202020204" pitchFamily="34" charset="0"/>
                <a:ea typeface="游明朝" panose="02020400000000000000" pitchFamily="18" charset="-128"/>
                <a:cs typeface="Arial" panose="020B0604020202020204" pitchFamily="34" charset="0"/>
              </a:rPr>
              <a:t>や</a:t>
            </a:r>
            <a:r>
              <a:rPr lang="en-US" altLang="ja-JP" sz="1800" kern="100" dirty="0">
                <a:solidFill>
                  <a:srgbClr val="1D1C1D"/>
                </a:solidFill>
                <a:effectLst/>
                <a:latin typeface="Arial" panose="020B0604020202020204" pitchFamily="34" charset="0"/>
                <a:ea typeface="游明朝" panose="02020400000000000000" pitchFamily="18" charset="-128"/>
                <a:cs typeface="Times New Roman" panose="02020603050405020304" pitchFamily="18" charset="0"/>
              </a:rPr>
              <a:t>LINE</a:t>
            </a:r>
            <a:r>
              <a:rPr lang="ja-JP" altLang="ja-JP" sz="1800" kern="100" dirty="0">
                <a:solidFill>
                  <a:srgbClr val="1D1C1D"/>
                </a:solidFill>
                <a:effectLst/>
                <a:latin typeface="Arial" panose="020B0604020202020204" pitchFamily="34" charset="0"/>
                <a:ea typeface="游明朝" panose="02020400000000000000" pitchFamily="18" charset="-128"/>
                <a:cs typeface="Arial" panose="020B0604020202020204" pitchFamily="34" charset="0"/>
              </a:rPr>
              <a:t>グループ</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で迅速なコミュニケーションを行いました。</a:t>
            </a:r>
          </a:p>
          <a:p>
            <a:pPr indent="133350" algn="just"/>
            <a:r>
              <a:rPr lang="ja-JP" altLang="ja-JP" sz="1800" kern="100" dirty="0">
                <a:solidFill>
                  <a:srgbClr val="1D1C1D"/>
                </a:solidFill>
                <a:effectLst/>
                <a:latin typeface="Arial" panose="020B0604020202020204" pitchFamily="34" charset="0"/>
                <a:ea typeface="游明朝" panose="02020400000000000000" pitchFamily="18" charset="-128"/>
                <a:cs typeface="Arial" panose="020B0604020202020204" pitchFamily="34" charset="0"/>
              </a:rPr>
              <a:t>プロジェクト進行・管理で特に役に立ったのがガントチャート、議事録、</a:t>
            </a:r>
            <a:r>
              <a:rPr lang="en-US" altLang="ja-JP" sz="1800" kern="100" dirty="0">
                <a:solidFill>
                  <a:srgbClr val="1D1C1D"/>
                </a:solidFill>
                <a:effectLst/>
                <a:latin typeface="Arial" panose="020B0604020202020204" pitchFamily="34" charset="0"/>
                <a:ea typeface="游明朝" panose="02020400000000000000" pitchFamily="18" charset="-128"/>
                <a:cs typeface="Times New Roman" panose="02020603050405020304" pitchFamily="18" charset="0"/>
              </a:rPr>
              <a:t>Google</a:t>
            </a:r>
            <a:r>
              <a:rPr lang="ja-JP" altLang="ja-JP" sz="1800" kern="100" dirty="0">
                <a:solidFill>
                  <a:srgbClr val="1D1C1D"/>
                </a:solidFill>
                <a:effectLst/>
                <a:latin typeface="Arial" panose="020B0604020202020204" pitchFamily="34" charset="0"/>
                <a:ea typeface="游明朝" panose="02020400000000000000" pitchFamily="18" charset="-128"/>
                <a:cs typeface="Arial" panose="020B0604020202020204" pitchFamily="34" charset="0"/>
              </a:rPr>
              <a:t>スライドです。</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indent="133350" algn="just"/>
            <a:r>
              <a:rPr lang="ja-JP" altLang="ja-JP" sz="1800" kern="100" dirty="0">
                <a:solidFill>
                  <a:srgbClr val="1D1C1D"/>
                </a:solidFill>
                <a:effectLst/>
                <a:latin typeface="Arial" panose="020B0604020202020204" pitchFamily="34" charset="0"/>
                <a:ea typeface="游明朝" panose="02020400000000000000" pitchFamily="18" charset="-128"/>
                <a:cs typeface="Arial" panose="020B0604020202020204" pitchFamily="34" charset="0"/>
              </a:rPr>
              <a:t>ガントチャートは毎日更新することで進んでいたり遅れていたりする箇所が可視化されました。可視化されることでスケジュール調整や遅れている箇所に力を入れることが容易でした。</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indent="133350" algn="just"/>
            <a:r>
              <a:rPr lang="ja-JP" altLang="ja-JP" sz="1800" kern="100" dirty="0">
                <a:solidFill>
                  <a:srgbClr val="1D1C1D"/>
                </a:solidFill>
                <a:effectLst/>
                <a:latin typeface="Arial" panose="020B0604020202020204" pitchFamily="34" charset="0"/>
                <a:ea typeface="游明朝" panose="02020400000000000000" pitchFamily="18" charset="-128"/>
                <a:cs typeface="Arial" panose="020B0604020202020204" pitchFamily="34" charset="0"/>
              </a:rPr>
              <a:t>議事録ではガントチャートだけでは分からない詳細な進捗を共有することが出来ました。</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indent="133350" algn="just"/>
            <a:r>
              <a:rPr lang="en-US" altLang="ja-JP" sz="1800" kern="100" dirty="0">
                <a:solidFill>
                  <a:srgbClr val="1D1C1D"/>
                </a:solidFill>
                <a:effectLst/>
                <a:latin typeface="Arial" panose="020B0604020202020204" pitchFamily="34" charset="0"/>
                <a:ea typeface="游明朝" panose="02020400000000000000" pitchFamily="18" charset="-128"/>
                <a:cs typeface="Times New Roman" panose="02020603050405020304" pitchFamily="18" charset="0"/>
              </a:rPr>
              <a:t>Google</a:t>
            </a:r>
            <a:r>
              <a:rPr lang="ja-JP" altLang="ja-JP" sz="1800" kern="100" dirty="0">
                <a:solidFill>
                  <a:srgbClr val="1D1C1D"/>
                </a:solidFill>
                <a:effectLst/>
                <a:latin typeface="Arial" panose="020B0604020202020204" pitchFamily="34" charset="0"/>
                <a:ea typeface="游明朝" panose="02020400000000000000" pitchFamily="18" charset="-128"/>
                <a:cs typeface="Arial" panose="020B0604020202020204" pitchFamily="34" charset="0"/>
              </a:rPr>
              <a:t>スライドでは言葉だけではなかなか一致しない画面イメージを図に書いて共有することで迅速に設計書作成を進めることが出来ました。</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A89C7E07-3C67-C64C-8DA0-0404F6303970}" type="slidenum">
              <a:rPr lang="en-US" altLang="ja-JP" smtClean="0"/>
              <a:pPr/>
              <a:t>5</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990207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spcBef>
                <a:spcPts val="1600"/>
              </a:spcBef>
              <a:spcAft>
                <a:spcPts val="400"/>
              </a:spcAft>
            </a:pPr>
            <a:r>
              <a:rPr lang="ja-JP" altLang="ja-JP" sz="1800" dirty="0">
                <a:solidFill>
                  <a:srgbClr val="1D1C1D"/>
                </a:solidFill>
                <a:effectLst/>
                <a:latin typeface="Arial" panose="020B0604020202020204" pitchFamily="34" charset="0"/>
                <a:ea typeface="ＭＳ Ｐゴシック" panose="020B0600070205080204" pitchFamily="50" charset="-128"/>
                <a:cs typeface="Arial" panose="020B0604020202020204" pitchFamily="34" charset="0"/>
              </a:rPr>
              <a:t>コストマネジメント・タイムマネジメントにおいては主に４つ重要なことがあったと考えています。</a:t>
            </a:r>
            <a:endParaRPr lang="ja-JP" altLang="ja-JP" sz="1800" dirty="0">
              <a:effectLst/>
              <a:latin typeface="ＭＳ Ｐゴシック" panose="020B0600070205080204" pitchFamily="50" charset="-128"/>
              <a:ea typeface="ＭＳ Ｐゴシック" panose="020B0600070205080204" pitchFamily="50" charset="-128"/>
              <a:cs typeface="ＭＳ Ｐゴシック" panose="020B0600070205080204" pitchFamily="50" charset="-128"/>
            </a:endParaRPr>
          </a:p>
          <a:p>
            <a:pPr>
              <a:spcBef>
                <a:spcPts val="1600"/>
              </a:spcBef>
              <a:spcAft>
                <a:spcPts val="400"/>
              </a:spcAft>
            </a:pPr>
            <a:r>
              <a:rPr lang="en-US" altLang="ja-JP" sz="1800" dirty="0">
                <a:solidFill>
                  <a:srgbClr val="1D1C1D"/>
                </a:solidFill>
                <a:effectLst/>
                <a:latin typeface="Arial" panose="020B0604020202020204" pitchFamily="34" charset="0"/>
                <a:ea typeface="ＭＳ Ｐゴシック" panose="020B0600070205080204" pitchFamily="50" charset="-128"/>
                <a:cs typeface="ＭＳ Ｐゴシック" panose="020B0600070205080204" pitchFamily="50" charset="-128"/>
              </a:rPr>
              <a:t>1</a:t>
            </a:r>
            <a:r>
              <a:rPr lang="ja-JP" altLang="ja-JP" sz="1800" dirty="0">
                <a:solidFill>
                  <a:srgbClr val="1D1C1D"/>
                </a:solidFill>
                <a:effectLst/>
                <a:latin typeface="Arial" panose="020B0604020202020204" pitchFamily="34" charset="0"/>
                <a:ea typeface="ＭＳ Ｐゴシック" panose="020B0600070205080204" pitchFamily="50" charset="-128"/>
                <a:cs typeface="Arial" panose="020B0604020202020204" pitchFamily="34" charset="0"/>
              </a:rPr>
              <a:t>つ目がスケジュールの管理を大枠と詳細２つで管理したことです。これにより日々の目標、到達度合いから大枠のスケジュールが達成できるか意識しながら取り組むことが出来ました。</a:t>
            </a:r>
            <a:endParaRPr lang="ja-JP" altLang="ja-JP" sz="1800" dirty="0">
              <a:effectLst/>
              <a:latin typeface="ＭＳ Ｐゴシック" panose="020B0600070205080204" pitchFamily="50" charset="-128"/>
              <a:ea typeface="ＭＳ Ｐゴシック" panose="020B0600070205080204" pitchFamily="50" charset="-128"/>
              <a:cs typeface="ＭＳ Ｐゴシック" panose="020B0600070205080204" pitchFamily="50" charset="-128"/>
            </a:endParaRPr>
          </a:p>
          <a:p>
            <a:pPr>
              <a:spcBef>
                <a:spcPts val="1600"/>
              </a:spcBef>
              <a:spcAft>
                <a:spcPts val="400"/>
              </a:spcAft>
            </a:pPr>
            <a:r>
              <a:rPr lang="en-US" altLang="ja-JP" sz="1800" dirty="0">
                <a:solidFill>
                  <a:srgbClr val="1D1C1D"/>
                </a:solidFill>
                <a:effectLst/>
                <a:latin typeface="Arial" panose="020B0604020202020204" pitchFamily="34" charset="0"/>
                <a:ea typeface="ＭＳ Ｐゴシック" panose="020B0600070205080204" pitchFamily="50" charset="-128"/>
                <a:cs typeface="ＭＳ Ｐゴシック" panose="020B0600070205080204" pitchFamily="50" charset="-128"/>
              </a:rPr>
              <a:t>2</a:t>
            </a:r>
            <a:r>
              <a:rPr lang="ja-JP" altLang="ja-JP" sz="1800" dirty="0">
                <a:solidFill>
                  <a:srgbClr val="1D1C1D"/>
                </a:solidFill>
                <a:effectLst/>
                <a:latin typeface="Arial" panose="020B0604020202020204" pitchFamily="34" charset="0"/>
                <a:ea typeface="ＭＳ Ｐゴシック" panose="020B0600070205080204" pitchFamily="50" charset="-128"/>
                <a:cs typeface="Arial" panose="020B0604020202020204" pitchFamily="34" charset="0"/>
              </a:rPr>
              <a:t>つ目がページごとに分担したことです。これによりコード理解の効率化が出来ました。また、</a:t>
            </a:r>
            <a:r>
              <a:rPr lang="en-US" altLang="ja-JP" sz="1800" dirty="0" err="1">
                <a:solidFill>
                  <a:srgbClr val="1D1C1D"/>
                </a:solidFill>
                <a:effectLst/>
                <a:latin typeface="Arial" panose="020B0604020202020204" pitchFamily="34" charset="0"/>
                <a:ea typeface="ＭＳ Ｐゴシック" panose="020B0600070205080204" pitchFamily="50" charset="-128"/>
                <a:cs typeface="ＭＳ Ｐゴシック" panose="020B0600070205080204" pitchFamily="50" charset="-128"/>
              </a:rPr>
              <a:t>Github</a:t>
            </a:r>
            <a:r>
              <a:rPr lang="ja-JP" altLang="ja-JP" sz="1800" dirty="0">
                <a:solidFill>
                  <a:srgbClr val="1D1C1D"/>
                </a:solidFill>
                <a:effectLst/>
                <a:latin typeface="Arial" panose="020B0604020202020204" pitchFamily="34" charset="0"/>
                <a:ea typeface="ＭＳ Ｐゴシック" panose="020B0600070205080204" pitchFamily="50" charset="-128"/>
                <a:cs typeface="Arial" panose="020B0604020202020204" pitchFamily="34" charset="0"/>
              </a:rPr>
              <a:t>で衝突のリスク回避ができ、エラーで手が止まる時間を短くすることが出来ました。</a:t>
            </a:r>
            <a:endParaRPr lang="ja-JP" altLang="ja-JP" sz="1800" dirty="0">
              <a:effectLst/>
              <a:latin typeface="ＭＳ Ｐゴシック" panose="020B0600070205080204" pitchFamily="50" charset="-128"/>
              <a:ea typeface="ＭＳ Ｐゴシック" panose="020B0600070205080204" pitchFamily="50" charset="-128"/>
              <a:cs typeface="ＭＳ Ｐゴシック" panose="020B0600070205080204" pitchFamily="50" charset="-128"/>
            </a:endParaRPr>
          </a:p>
          <a:p>
            <a:pPr>
              <a:spcBef>
                <a:spcPts val="1600"/>
              </a:spcBef>
              <a:spcAft>
                <a:spcPts val="400"/>
              </a:spcAft>
            </a:pPr>
            <a:r>
              <a:rPr lang="en-US" altLang="ja-JP" sz="1800" dirty="0">
                <a:solidFill>
                  <a:srgbClr val="1D1C1D"/>
                </a:solidFill>
                <a:effectLst/>
                <a:latin typeface="Arial" panose="020B0604020202020204" pitchFamily="34" charset="0"/>
                <a:ea typeface="ＭＳ Ｐゴシック" panose="020B0600070205080204" pitchFamily="50" charset="-128"/>
                <a:cs typeface="ＭＳ Ｐゴシック" panose="020B0600070205080204" pitchFamily="50" charset="-128"/>
              </a:rPr>
              <a:t>3</a:t>
            </a:r>
            <a:r>
              <a:rPr lang="ja-JP" altLang="ja-JP" sz="1800" dirty="0">
                <a:solidFill>
                  <a:srgbClr val="1D1C1D"/>
                </a:solidFill>
                <a:effectLst/>
                <a:latin typeface="Arial" panose="020B0604020202020204" pitchFamily="34" charset="0"/>
                <a:ea typeface="ＭＳ Ｐゴシック" panose="020B0600070205080204" pitchFamily="50" charset="-128"/>
                <a:cs typeface="Arial" panose="020B0604020202020204" pitchFamily="34" charset="0"/>
              </a:rPr>
              <a:t>つ目はページごとの分担の中で作業量が多いページは当初から機能別に分割し、複数人で作業したことです。これにより新しく挑戦する機能や、講師から難しいと言われた機能に注力することが出来ました。</a:t>
            </a:r>
            <a:r>
              <a:rPr lang="ja-JP" altLang="ja-JP" sz="1800" dirty="0">
                <a:effectLst/>
                <a:latin typeface="ＭＳ Ｐゴシック" panose="020B0600070205080204" pitchFamily="50" charset="-128"/>
                <a:ea typeface="ＭＳ Ｐゴシック" panose="020B0600070205080204" pitchFamily="50" charset="-128"/>
                <a:cs typeface="ＭＳ Ｐゴシック" panose="020B0600070205080204" pitchFamily="50" charset="-128"/>
              </a:rPr>
              <a:t> </a:t>
            </a:r>
            <a:endParaRPr lang="en-US" altLang="ja-JP" sz="1800" dirty="0">
              <a:effectLst/>
              <a:latin typeface="ＭＳ Ｐゴシック" panose="020B0600070205080204" pitchFamily="50" charset="-128"/>
              <a:ea typeface="ＭＳ Ｐゴシック" panose="020B0600070205080204" pitchFamily="50" charset="-128"/>
              <a:cs typeface="ＭＳ Ｐゴシック" panose="020B0600070205080204" pitchFamily="50" charset="-128"/>
            </a:endParaRPr>
          </a:p>
          <a:p>
            <a:pPr>
              <a:spcBef>
                <a:spcPts val="1600"/>
              </a:spcBef>
              <a:spcAft>
                <a:spcPts val="400"/>
              </a:spcAft>
            </a:pPr>
            <a:r>
              <a:rPr lang="en-US" altLang="ja-JP" sz="1800" dirty="0">
                <a:solidFill>
                  <a:srgbClr val="1D1C1D"/>
                </a:solidFill>
                <a:effectLst/>
                <a:latin typeface="Arial" panose="020B0604020202020204" pitchFamily="34" charset="0"/>
                <a:ea typeface="ＭＳ Ｐゴシック" panose="020B0600070205080204" pitchFamily="50" charset="-128"/>
                <a:cs typeface="ＭＳ Ｐゴシック" panose="020B0600070205080204" pitchFamily="50" charset="-128"/>
              </a:rPr>
              <a:t>4</a:t>
            </a:r>
            <a:r>
              <a:rPr lang="ja-JP" altLang="ja-JP" sz="1800" dirty="0">
                <a:solidFill>
                  <a:srgbClr val="1D1C1D"/>
                </a:solidFill>
                <a:effectLst/>
                <a:latin typeface="Arial" panose="020B0604020202020204" pitchFamily="34" charset="0"/>
                <a:ea typeface="ＭＳ Ｐゴシック" panose="020B0600070205080204" pitchFamily="50" charset="-128"/>
                <a:cs typeface="Arial" panose="020B0604020202020204" pitchFamily="34" charset="0"/>
              </a:rPr>
              <a:t>つ目に分かりやすいプログラミングを心がけたことです。具体的にはインデントをしたり、コメントを多めに残したりしたことです。こうすることにより個人の担当箇所が完了した後、ページを細かく分割し、再分担した際にスムーズに開発のバトンタッチが出来ました。</a:t>
            </a:r>
            <a:r>
              <a:rPr lang="ja-JP" altLang="ja-JP" sz="1800" dirty="0">
                <a:effectLst/>
                <a:latin typeface="ＭＳ Ｐゴシック" panose="020B0600070205080204" pitchFamily="50" charset="-128"/>
                <a:ea typeface="ＭＳ Ｐゴシック" panose="020B0600070205080204" pitchFamily="50" charset="-128"/>
                <a:cs typeface="ＭＳ Ｐゴシック" panose="020B0600070205080204" pitchFamily="50" charset="-128"/>
              </a:rPr>
              <a:t> </a:t>
            </a:r>
            <a:r>
              <a:rPr lang="ja-JP" altLang="ja-JP" sz="1800" dirty="0">
                <a:solidFill>
                  <a:srgbClr val="1D1C1D"/>
                </a:solidFill>
                <a:effectLst/>
                <a:latin typeface="Arial" panose="020B0604020202020204" pitchFamily="34" charset="0"/>
                <a:ea typeface="ＭＳ Ｐゴシック" panose="020B0600070205080204" pitchFamily="50" charset="-128"/>
                <a:cs typeface="Arial" panose="020B0604020202020204" pitchFamily="34" charset="0"/>
              </a:rPr>
              <a:t>これら</a:t>
            </a:r>
            <a:r>
              <a:rPr lang="en-US" altLang="ja-JP" sz="1800" dirty="0">
                <a:solidFill>
                  <a:srgbClr val="1D1C1D"/>
                </a:solidFill>
                <a:effectLst/>
                <a:latin typeface="Arial" panose="020B0604020202020204" pitchFamily="34" charset="0"/>
                <a:ea typeface="ＭＳ Ｐゴシック" panose="020B0600070205080204" pitchFamily="50" charset="-128"/>
                <a:cs typeface="ＭＳ Ｐゴシック" panose="020B0600070205080204" pitchFamily="50" charset="-128"/>
              </a:rPr>
              <a:t>4</a:t>
            </a:r>
            <a:r>
              <a:rPr lang="ja-JP" altLang="ja-JP" sz="1800" dirty="0">
                <a:solidFill>
                  <a:srgbClr val="1D1C1D"/>
                </a:solidFill>
                <a:effectLst/>
                <a:latin typeface="Arial" panose="020B0604020202020204" pitchFamily="34" charset="0"/>
                <a:ea typeface="ＭＳ Ｐゴシック" panose="020B0600070205080204" pitchFamily="50" charset="-128"/>
                <a:cs typeface="Arial" panose="020B0604020202020204" pitchFamily="34" charset="0"/>
              </a:rPr>
              <a:t>つの要因によって管理を行うことができ、スムーズに開発を進めることが出来ました。</a:t>
            </a:r>
            <a:endParaRPr lang="ja-JP" altLang="ja-JP" sz="1800" dirty="0">
              <a:effectLst/>
              <a:latin typeface="ＭＳ Ｐゴシック" panose="020B0600070205080204" pitchFamily="50" charset="-128"/>
              <a:ea typeface="ＭＳ Ｐゴシック" panose="020B0600070205080204" pitchFamily="50" charset="-128"/>
              <a:cs typeface="ＭＳ Ｐゴシック" panose="020B0600070205080204" pitchFamily="50" charset="-128"/>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A89C7E07-3C67-C64C-8DA0-0404F6303970}" type="slidenum">
              <a:rPr lang="en-US" altLang="ja-JP" smtClean="0"/>
              <a:pPr/>
              <a:t>7</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25391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p:bg>
      <p:bgPr>
        <a:solidFill>
          <a:schemeClr val="tx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rtlCol="0" anchor="b">
            <a:noAutofit/>
          </a:bodyPr>
          <a:lstStyle>
            <a:lvl1pPr algn="l">
              <a:defRPr sz="6000" b="1" i="0" spc="100" baseline="0">
                <a:solidFill>
                  <a:schemeClr val="bg1"/>
                </a:solidFill>
                <a:latin typeface="Meiryo UI" panose="020B0604030504040204" pitchFamily="50" charset="-128"/>
                <a:ea typeface="Meiryo UI" panose="020B0604030504040204" pitchFamily="50" charset="-128"/>
              </a:defRPr>
            </a:lvl1pPr>
          </a:lstStyle>
          <a:p>
            <a:pPr rtl="0"/>
            <a:r>
              <a:rPr lang="ja-JP" altLang="en-US" noProof="0"/>
              <a:t>マスター タイトルの書式設定</a:t>
            </a:r>
            <a:endParaRPr lang="ja-JP" altLang="en-US" noProof="0" dirty="0"/>
          </a:p>
        </p:txBody>
      </p:sp>
      <p:grpSp>
        <p:nvGrpSpPr>
          <p:cNvPr id="9" name="グループ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フリーフォーム(F)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11" name="フリーフォーム(F)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12" name="フリーフォーム(F)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ja-JP" altLang="en-US" noProof="0" dirty="0">
                <a:latin typeface="Meiryo UI" panose="020B0604030504040204" pitchFamily="50" charset="-128"/>
                <a:ea typeface="Meiryo UI" panose="020B0604030504040204" pitchFamily="50" charset="-128"/>
              </a:endParaRPr>
            </a:p>
          </p:txBody>
        </p:sp>
      </p:grpSp>
      <p:sp>
        <p:nvSpPr>
          <p:cNvPr id="18" name="テキスト プレースホルダー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rtlCol="0">
            <a:noAutofit/>
          </a:bodyPr>
          <a:lstStyle>
            <a:lvl1pPr marL="0" indent="0">
              <a:buNone/>
              <a:defRPr sz="1800" b="0" i="0">
                <a:solidFill>
                  <a:schemeClr val="tx2"/>
                </a:solidFill>
                <a:latin typeface="Meiryo UI" panose="020B0604030504040204" pitchFamily="50" charset="-128"/>
                <a:ea typeface="Meiryo UI" panose="020B0604030504040204" pitchFamily="50" charset="-128"/>
              </a:defRPr>
            </a:lvl1pPr>
            <a:lvl2pPr>
              <a:defRPr sz="4000"/>
            </a:lvl2pPr>
            <a:lvl3pPr>
              <a:defRPr sz="4000"/>
            </a:lvl3pPr>
            <a:lvl4pPr>
              <a:defRPr sz="4000"/>
            </a:lvl4pPr>
            <a:lvl5pPr>
              <a:defRPr sz="4000"/>
            </a:lvl5pPr>
          </a:lstStyle>
          <a:p>
            <a:pPr lvl="0" rtl="0"/>
            <a:r>
              <a:rPr lang="ja-JP" altLang="en-US" noProof="0"/>
              <a:t>マスター テキストの書式設定</a:t>
            </a:r>
          </a:p>
        </p:txBody>
      </p:sp>
      <p:cxnSp>
        <p:nvCxnSpPr>
          <p:cNvPr id="13" name="直線​​コネクタ(S)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列">
    <p:bg>
      <p:bgPr>
        <a:solidFill>
          <a:schemeClr val="tx1"/>
        </a:solidFill>
        <a:effectLst/>
      </p:bgPr>
    </p:bg>
    <p:spTree>
      <p:nvGrpSpPr>
        <p:cNvPr id="1" name=""/>
        <p:cNvGrpSpPr/>
        <p:nvPr/>
      </p:nvGrpSpPr>
      <p:grpSpPr>
        <a:xfrm>
          <a:off x="0" y="0"/>
          <a:ext cx="0" cy="0"/>
          <a:chOff x="0" y="0"/>
          <a:chExt cx="0" cy="0"/>
        </a:xfrm>
      </p:grpSpPr>
      <p:grpSp>
        <p:nvGrpSpPr>
          <p:cNvPr id="19" name="グループ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フリーフォーム(F)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1" name="フリーフォーム(F)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2" name="フリーフォーム(F)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ja-JP" altLang="en-US" noProof="0" dirty="0">
                <a:latin typeface="Meiryo UI" panose="020B0604030504040204" pitchFamily="50" charset="-128"/>
                <a:ea typeface="Meiryo UI" panose="020B0604030504040204" pitchFamily="50" charset="-128"/>
              </a:endParaRPr>
            </a:p>
          </p:txBody>
        </p:sp>
      </p:grpSp>
      <p:sp>
        <p:nvSpPr>
          <p:cNvPr id="32" name="タイトル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eiryo UI" panose="020B0604030504040204" pitchFamily="50" charset="-128"/>
                <a:ea typeface="Meiryo UI" panose="020B0604030504040204" pitchFamily="50" charset="-128"/>
              </a:defRPr>
            </a:lvl1pPr>
          </a:lstStyle>
          <a:p>
            <a:pPr rtl="0"/>
            <a:r>
              <a:rPr lang="ja-JP" altLang="en-US" noProof="0"/>
              <a:t>マスター タイトルの書式設定</a:t>
            </a:r>
            <a:endParaRPr lang="ja-JP" altLang="en-US" noProof="0" dirty="0"/>
          </a:p>
        </p:txBody>
      </p:sp>
      <p:cxnSp>
        <p:nvCxnSpPr>
          <p:cNvPr id="33" name="直線​​コネクタ(S)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テキスト プレースホルダー 2">
            <a:extLst>
              <a:ext uri="{FF2B5EF4-FFF2-40B4-BE49-F238E27FC236}">
                <a16:creationId xmlns:a16="http://schemas.microsoft.com/office/drawing/2014/main" id="{A6147D10-E7D7-8F40-AF69-726398729333}"/>
              </a:ext>
            </a:extLst>
          </p:cNvPr>
          <p:cNvSpPr>
            <a:spLocks noGrp="1"/>
          </p:cNvSpPr>
          <p:nvPr>
            <p:ph type="body" idx="1" hasCustomPrompt="1"/>
          </p:nvPr>
        </p:nvSpPr>
        <p:spPr>
          <a:xfrm>
            <a:off x="964023" y="2300984"/>
            <a:ext cx="4827178" cy="404216"/>
          </a:xfrm>
          <a:prstGeom prst="rect">
            <a:avLst/>
          </a:prstGeom>
        </p:spPr>
        <p:txBody>
          <a:bodyPr lIns="0" tIns="0" rIns="0" bIns="0" rtlCol="0" anchor="t" anchorCtr="0">
            <a:normAutofit/>
          </a:bodyPr>
          <a:lstStyle>
            <a:lvl1pPr marL="0" indent="0">
              <a:buNone/>
              <a:defRPr sz="1800" b="1" i="0" spc="0" baseline="0">
                <a:solidFill>
                  <a:schemeClr val="tx2"/>
                </a:solidFill>
                <a:latin typeface="Meiryo UI" panose="020B0604030504040204" pitchFamily="50" charset="-128"/>
                <a:ea typeface="Meiryo UI"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dirty="0"/>
              <a:t>クリックして編集する </a:t>
            </a:r>
          </a:p>
        </p:txBody>
      </p:sp>
      <p:sp>
        <p:nvSpPr>
          <p:cNvPr id="25" name="テキスト プレースホルダー 2">
            <a:extLst>
              <a:ext uri="{FF2B5EF4-FFF2-40B4-BE49-F238E27FC236}">
                <a16:creationId xmlns:a16="http://schemas.microsoft.com/office/drawing/2014/main" id="{3A0EE708-F36B-444B-9A8B-D48D69535E45}"/>
              </a:ext>
            </a:extLst>
          </p:cNvPr>
          <p:cNvSpPr>
            <a:spLocks noGrp="1"/>
          </p:cNvSpPr>
          <p:nvPr>
            <p:ph type="body" idx="10" hasCustomPrompt="1"/>
          </p:nvPr>
        </p:nvSpPr>
        <p:spPr>
          <a:xfrm>
            <a:off x="6362700" y="2300984"/>
            <a:ext cx="4764829" cy="404216"/>
          </a:xfrm>
          <a:prstGeom prst="rect">
            <a:avLst/>
          </a:prstGeom>
        </p:spPr>
        <p:txBody>
          <a:bodyPr lIns="0" tIns="0" rIns="0" bIns="0" rtlCol="0" anchor="t" anchorCtr="0">
            <a:normAutofit/>
          </a:bodyPr>
          <a:lstStyle>
            <a:lvl1pPr marL="0" indent="0">
              <a:buNone/>
              <a:defRPr sz="1800" b="1" i="0" spc="0" baseline="0">
                <a:solidFill>
                  <a:schemeClr val="tx2"/>
                </a:solidFill>
                <a:latin typeface="Meiryo UI" panose="020B0604030504040204" pitchFamily="50" charset="-128"/>
                <a:ea typeface="Meiryo UI"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dirty="0"/>
              <a:t>クリックして編集する </a:t>
            </a:r>
          </a:p>
        </p:txBody>
      </p:sp>
      <p:sp>
        <p:nvSpPr>
          <p:cNvPr id="27" name="コンテンツ プレースホルダー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eiryo UI" panose="020B0604030504040204" pitchFamily="50" charset="-128"/>
                <a:ea typeface="Meiryo UI" panose="020B0604030504040204" pitchFamily="50" charset="-128"/>
              </a:defRPr>
            </a:lvl1pPr>
            <a:lvl2pPr>
              <a:defRPr sz="1600"/>
            </a:lvl2pPr>
            <a:lvl3pPr>
              <a:defRPr sz="1600"/>
            </a:lvl3pPr>
            <a:lvl4pPr>
              <a:defRPr sz="1600"/>
            </a:lvl4pPr>
            <a:lvl5pPr>
              <a:defRPr sz="1600"/>
            </a:lvl5pPr>
          </a:lstStyle>
          <a:p>
            <a:pPr lvl="0" rtl="0"/>
            <a:r>
              <a:rPr lang="ja-JP" altLang="en-US" noProof="0"/>
              <a:t>マスター テキストの書式設定</a:t>
            </a:r>
          </a:p>
        </p:txBody>
      </p:sp>
      <p:sp>
        <p:nvSpPr>
          <p:cNvPr id="28" name="コンテンツ プレースホルダー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eiryo UI" panose="020B0604030504040204" pitchFamily="50" charset="-128"/>
                <a:ea typeface="Meiryo UI" panose="020B0604030504040204" pitchFamily="50" charset="-128"/>
              </a:defRPr>
            </a:lvl1pPr>
            <a:lvl2pPr>
              <a:defRPr sz="1600"/>
            </a:lvl2pPr>
            <a:lvl3pPr>
              <a:defRPr sz="1600"/>
            </a:lvl3pPr>
            <a:lvl4pPr>
              <a:defRPr sz="1600"/>
            </a:lvl4pPr>
            <a:lvl5pPr>
              <a:defRPr sz="1600"/>
            </a:lvl5pPr>
          </a:lstStyle>
          <a:p>
            <a:pPr lvl="0" rtl="0"/>
            <a:r>
              <a:rPr lang="ja-JP" altLang="en-US" noProof="0"/>
              <a:t>マスター テキストの書式設定</a:t>
            </a:r>
          </a:p>
        </p:txBody>
      </p:sp>
      <p:cxnSp>
        <p:nvCxnSpPr>
          <p:cNvPr id="15" name="直線​​コネクタ(S)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日付プレースホルダー 1">
            <a:extLst>
              <a:ext uri="{FF2B5EF4-FFF2-40B4-BE49-F238E27FC236}">
                <a16:creationId xmlns:a16="http://schemas.microsoft.com/office/drawing/2014/main" id="{4914D182-A7DD-4F7B-B207-262854316EDA}"/>
              </a:ext>
            </a:extLst>
          </p:cNvPr>
          <p:cNvSpPr>
            <a:spLocks noGrp="1"/>
          </p:cNvSpPr>
          <p:nvPr>
            <p:ph type="dt" sz="half" idx="14"/>
          </p:nvPr>
        </p:nvSpPr>
        <p:spPr/>
        <p:txBody>
          <a:bodyPr rtlCol="0"/>
          <a:lstStyle>
            <a:lvl1pPr>
              <a:defRPr>
                <a:latin typeface="Meiryo UI" panose="020B0604030504040204" pitchFamily="50" charset="-128"/>
                <a:ea typeface="Meiryo UI" panose="020B0604030504040204" pitchFamily="50" charset="-128"/>
              </a:defRPr>
            </a:lvl1pPr>
          </a:lstStyle>
          <a:p>
            <a:fld id="{C5DCDC1F-F0C2-4AD5-80F3-39EC8CD71CF6}" type="datetime4">
              <a:rPr lang="ja-JP" altLang="en-US" smtClean="0"/>
              <a:t>2023年6月28日</a:t>
            </a:fld>
            <a:endParaRPr lang="ja-JP" altLang="en-US" dirty="0"/>
          </a:p>
        </p:txBody>
      </p:sp>
      <p:sp>
        <p:nvSpPr>
          <p:cNvPr id="3" name="フッター プレースホルダー 2">
            <a:extLst>
              <a:ext uri="{FF2B5EF4-FFF2-40B4-BE49-F238E27FC236}">
                <a16:creationId xmlns:a16="http://schemas.microsoft.com/office/drawing/2014/main" id="{10B29252-5D0B-4B9D-9FBD-8EC0929FE096}"/>
              </a:ext>
            </a:extLst>
          </p:cNvPr>
          <p:cNvSpPr>
            <a:spLocks noGrp="1"/>
          </p:cNvSpPr>
          <p:nvPr>
            <p:ph type="ftr" sz="quarter" idx="15"/>
          </p:nvPr>
        </p:nvSpPr>
        <p:spPr/>
        <p:txBody>
          <a:bodyPr rtlCol="0"/>
          <a:lstStyle>
            <a:lvl1pPr>
              <a:defRPr>
                <a:latin typeface="Meiryo UI" panose="020B0604030504040204" pitchFamily="50" charset="-128"/>
                <a:ea typeface="Meiryo UI" panose="020B0604030504040204" pitchFamily="50" charset="-128"/>
              </a:defRPr>
            </a:lvl1pPr>
          </a:lstStyle>
          <a:p>
            <a:r>
              <a:rPr lang="ja-JP" altLang="en-US"/>
              <a:t>年次レビュー</a:t>
            </a:r>
            <a:endParaRPr lang="ja-JP" altLang="en-US" b="0" dirty="0"/>
          </a:p>
        </p:txBody>
      </p:sp>
      <p:sp>
        <p:nvSpPr>
          <p:cNvPr id="4" name="スライド番号プレースホルダー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rtlCol="0"/>
          <a:lstStyle>
            <a:lvl1pPr>
              <a:defRPr>
                <a:latin typeface="Meiryo UI" panose="020B0604030504040204" pitchFamily="50" charset="-128"/>
                <a:ea typeface="Meiryo UI" panose="020B0604030504040204" pitchFamily="50" charset="-128"/>
              </a:defRPr>
            </a:lvl1pPr>
          </a:lstStyle>
          <a:p>
            <a:fld id="{294A09A9-5501-47C1-A89A-A340965A2BE2}" type="slidenum">
              <a:rPr lang="en-US" altLang="ja-JP" smtClean="0"/>
              <a:pPr/>
              <a:t>‹#›</a:t>
            </a:fld>
            <a:endParaRPr lang="ja-JP" altLang="en-US" dirty="0"/>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列">
    <p:bg>
      <p:bgPr>
        <a:solidFill>
          <a:schemeClr val="tx1"/>
        </a:solidFill>
        <a:effectLst/>
      </p:bgPr>
    </p:bg>
    <p:spTree>
      <p:nvGrpSpPr>
        <p:cNvPr id="1" name=""/>
        <p:cNvGrpSpPr/>
        <p:nvPr/>
      </p:nvGrpSpPr>
      <p:grpSpPr>
        <a:xfrm>
          <a:off x="0" y="0"/>
          <a:ext cx="0" cy="0"/>
          <a:chOff x="0" y="0"/>
          <a:chExt cx="0" cy="0"/>
        </a:xfrm>
      </p:grpSpPr>
      <p:grpSp>
        <p:nvGrpSpPr>
          <p:cNvPr id="37" name="グループ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フリーフォーム(F)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9" name="フリーフォーム(F)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40" name="フリーフォーム(F)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ja-JP" altLang="en-US" noProof="0" dirty="0">
                <a:latin typeface="Meiryo UI" panose="020B0604030504040204" pitchFamily="50" charset="-128"/>
                <a:ea typeface="Meiryo UI" panose="020B0604030504040204" pitchFamily="50" charset="-128"/>
              </a:endParaRPr>
            </a:p>
          </p:txBody>
        </p:sp>
      </p:grpSp>
      <p:sp>
        <p:nvSpPr>
          <p:cNvPr id="32" name="タイトル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eiryo UI" panose="020B0604030504040204" pitchFamily="50" charset="-128"/>
                <a:ea typeface="Meiryo UI" panose="020B0604030504040204" pitchFamily="50" charset="-128"/>
              </a:defRPr>
            </a:lvl1pPr>
          </a:lstStyle>
          <a:p>
            <a:pPr rtl="0"/>
            <a:r>
              <a:rPr lang="ja-JP" altLang="en-US" noProof="0"/>
              <a:t>マスター タイトルの書式設定</a:t>
            </a:r>
            <a:endParaRPr lang="ja-JP" altLang="en-US" noProof="0" dirty="0"/>
          </a:p>
        </p:txBody>
      </p:sp>
      <p:cxnSp>
        <p:nvCxnSpPr>
          <p:cNvPr id="33" name="直線​​コネクタ(S)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テキスト プレースホルダー 2">
            <a:extLst>
              <a:ext uri="{FF2B5EF4-FFF2-40B4-BE49-F238E27FC236}">
                <a16:creationId xmlns:a16="http://schemas.microsoft.com/office/drawing/2014/main" id="{A6147D10-E7D7-8F40-AF69-726398729333}"/>
              </a:ext>
            </a:extLst>
          </p:cNvPr>
          <p:cNvSpPr>
            <a:spLocks noGrp="1"/>
          </p:cNvSpPr>
          <p:nvPr>
            <p:ph type="body" idx="1" hasCustomPrompt="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b="1" spc="0" baseline="0" dirty="0">
                <a:solidFill>
                  <a:schemeClr val="tx2"/>
                </a:solidFill>
                <a:latin typeface="Meiryo UI" panose="020B0604030504040204" pitchFamily="50" charset="-128"/>
                <a:ea typeface="Meiryo UI"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ja-JP" altLang="en-US" noProof="0" dirty="0"/>
              <a:t>クリックして編集する </a:t>
            </a:r>
          </a:p>
        </p:txBody>
      </p:sp>
      <p:sp>
        <p:nvSpPr>
          <p:cNvPr id="27" name="コンテンツ プレースホルダー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eiryo UI" panose="020B0604030504040204" pitchFamily="50" charset="-128"/>
                <a:ea typeface="Meiryo UI" panose="020B0604030504040204" pitchFamily="50" charset="-128"/>
              </a:defRPr>
            </a:lvl1pPr>
            <a:lvl2pPr>
              <a:defRPr sz="1600"/>
            </a:lvl2pPr>
            <a:lvl3pPr>
              <a:defRPr sz="1600"/>
            </a:lvl3pPr>
            <a:lvl4pPr>
              <a:defRPr sz="1600"/>
            </a:lvl4pPr>
            <a:lvl5pPr>
              <a:defRPr sz="1600"/>
            </a:lvl5pPr>
          </a:lstStyle>
          <a:p>
            <a:pPr lvl="0" rtl="0"/>
            <a:r>
              <a:rPr lang="ja-JP" altLang="en-US" noProof="0"/>
              <a:t>マスター テキストの書式設定</a:t>
            </a:r>
          </a:p>
        </p:txBody>
      </p:sp>
      <p:sp>
        <p:nvSpPr>
          <p:cNvPr id="20" name="テキスト プレースホルダー 2">
            <a:extLst>
              <a:ext uri="{FF2B5EF4-FFF2-40B4-BE49-F238E27FC236}">
                <a16:creationId xmlns:a16="http://schemas.microsoft.com/office/drawing/2014/main" id="{057DFE0A-61D9-1B48-8196-EA94D04685DD}"/>
              </a:ext>
            </a:extLst>
          </p:cNvPr>
          <p:cNvSpPr>
            <a:spLocks noGrp="1"/>
          </p:cNvSpPr>
          <p:nvPr>
            <p:ph type="body" idx="10" hasCustomPrompt="1"/>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b="1" spc="0" baseline="0" dirty="0">
                <a:solidFill>
                  <a:schemeClr val="tx2"/>
                </a:solidFill>
                <a:latin typeface="Meiryo UI" panose="020B0604030504040204" pitchFamily="50" charset="-128"/>
                <a:ea typeface="Meiryo UI"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ja-JP" altLang="en-US" noProof="0" dirty="0"/>
              <a:t>クリックして編集する </a:t>
            </a:r>
          </a:p>
        </p:txBody>
      </p:sp>
      <p:sp>
        <p:nvSpPr>
          <p:cNvPr id="21" name="コンテンツ プレースホルダー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eiryo UI" panose="020B0604030504040204" pitchFamily="50" charset="-128"/>
                <a:ea typeface="Meiryo UI" panose="020B0604030504040204" pitchFamily="50" charset="-128"/>
              </a:defRPr>
            </a:lvl1pPr>
            <a:lvl2pPr>
              <a:defRPr sz="1600"/>
            </a:lvl2pPr>
            <a:lvl3pPr>
              <a:defRPr sz="1600"/>
            </a:lvl3pPr>
            <a:lvl4pPr>
              <a:defRPr sz="1600"/>
            </a:lvl4pPr>
            <a:lvl5pPr>
              <a:defRPr sz="1600"/>
            </a:lvl5pPr>
          </a:lstStyle>
          <a:p>
            <a:pPr lvl="0" rtl="0"/>
            <a:r>
              <a:rPr lang="ja-JP" altLang="en-US" noProof="0"/>
              <a:t>マスター テキストの書式設定</a:t>
            </a:r>
          </a:p>
        </p:txBody>
      </p:sp>
      <p:sp>
        <p:nvSpPr>
          <p:cNvPr id="22" name="テキスト プレースホルダー 2">
            <a:extLst>
              <a:ext uri="{FF2B5EF4-FFF2-40B4-BE49-F238E27FC236}">
                <a16:creationId xmlns:a16="http://schemas.microsoft.com/office/drawing/2014/main" id="{368648FC-FC9A-5645-8F0C-390FFFAE180D}"/>
              </a:ext>
            </a:extLst>
          </p:cNvPr>
          <p:cNvSpPr>
            <a:spLocks noGrp="1"/>
          </p:cNvSpPr>
          <p:nvPr>
            <p:ph type="body" idx="12" hasCustomPrompt="1"/>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b="1" spc="0" baseline="0" dirty="0">
                <a:solidFill>
                  <a:schemeClr val="tx2"/>
                </a:solidFill>
                <a:latin typeface="Meiryo UI" panose="020B0604030504040204" pitchFamily="50" charset="-128"/>
                <a:ea typeface="Meiryo UI"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ja-JP" altLang="en-US" noProof="0" dirty="0"/>
              <a:t>クリックして編集する </a:t>
            </a:r>
          </a:p>
        </p:txBody>
      </p:sp>
      <p:sp>
        <p:nvSpPr>
          <p:cNvPr id="24" name="コンテンツ プレースホルダー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eiryo UI" panose="020B0604030504040204" pitchFamily="50" charset="-128"/>
                <a:ea typeface="Meiryo UI" panose="020B0604030504040204" pitchFamily="50" charset="-128"/>
              </a:defRPr>
            </a:lvl1pPr>
            <a:lvl2pPr>
              <a:defRPr sz="1600"/>
            </a:lvl2pPr>
            <a:lvl3pPr>
              <a:defRPr sz="1600"/>
            </a:lvl3pPr>
            <a:lvl4pPr>
              <a:defRPr sz="1600"/>
            </a:lvl4pPr>
            <a:lvl5pPr>
              <a:defRPr sz="1600"/>
            </a:lvl5pPr>
          </a:lstStyle>
          <a:p>
            <a:pPr lvl="0" rtl="0"/>
            <a:r>
              <a:rPr lang="ja-JP" altLang="en-US" noProof="0"/>
              <a:t>マスター テキストの書式設定</a:t>
            </a:r>
          </a:p>
        </p:txBody>
      </p:sp>
      <p:cxnSp>
        <p:nvCxnSpPr>
          <p:cNvPr id="26" name="直線​​コネクタ(S)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直線​​コネクタ(S)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日付プレースホルダー 1">
            <a:extLst>
              <a:ext uri="{FF2B5EF4-FFF2-40B4-BE49-F238E27FC236}">
                <a16:creationId xmlns:a16="http://schemas.microsoft.com/office/drawing/2014/main" id="{F0FA07F3-F8E4-4505-85EC-22734AC68792}"/>
              </a:ext>
            </a:extLst>
          </p:cNvPr>
          <p:cNvSpPr>
            <a:spLocks noGrp="1"/>
          </p:cNvSpPr>
          <p:nvPr>
            <p:ph type="dt" sz="half" idx="14"/>
          </p:nvPr>
        </p:nvSpPr>
        <p:spPr/>
        <p:txBody>
          <a:bodyPr rtlCol="0"/>
          <a:lstStyle>
            <a:lvl1pPr>
              <a:defRPr>
                <a:latin typeface="Meiryo UI" panose="020B0604030504040204" pitchFamily="50" charset="-128"/>
                <a:ea typeface="Meiryo UI" panose="020B0604030504040204" pitchFamily="50" charset="-128"/>
              </a:defRPr>
            </a:lvl1pPr>
          </a:lstStyle>
          <a:p>
            <a:fld id="{E15D4E19-39FC-454B-9272-000427D17230}" type="datetime4">
              <a:rPr lang="ja-JP" altLang="en-US" smtClean="0"/>
              <a:t>2023年6月28日</a:t>
            </a:fld>
            <a:endParaRPr lang="ja-JP" altLang="en-US" dirty="0"/>
          </a:p>
        </p:txBody>
      </p:sp>
      <p:sp>
        <p:nvSpPr>
          <p:cNvPr id="3" name="フッター プレースホルダー 2">
            <a:extLst>
              <a:ext uri="{FF2B5EF4-FFF2-40B4-BE49-F238E27FC236}">
                <a16:creationId xmlns:a16="http://schemas.microsoft.com/office/drawing/2014/main" id="{D5165D22-FEF5-4F30-8822-5D2378806A9B}"/>
              </a:ext>
            </a:extLst>
          </p:cNvPr>
          <p:cNvSpPr>
            <a:spLocks noGrp="1"/>
          </p:cNvSpPr>
          <p:nvPr>
            <p:ph type="ftr" sz="quarter" idx="15"/>
          </p:nvPr>
        </p:nvSpPr>
        <p:spPr/>
        <p:txBody>
          <a:bodyPr rtlCol="0"/>
          <a:lstStyle>
            <a:lvl1pPr>
              <a:defRPr>
                <a:latin typeface="Meiryo UI" panose="020B0604030504040204" pitchFamily="50" charset="-128"/>
                <a:ea typeface="Meiryo UI" panose="020B0604030504040204" pitchFamily="50" charset="-128"/>
              </a:defRPr>
            </a:lvl1pPr>
          </a:lstStyle>
          <a:p>
            <a:r>
              <a:rPr lang="ja-JP" altLang="en-US"/>
              <a:t>年次レビュー</a:t>
            </a:r>
            <a:endParaRPr lang="ja-JP" altLang="en-US" b="0" dirty="0"/>
          </a:p>
        </p:txBody>
      </p:sp>
      <p:sp>
        <p:nvSpPr>
          <p:cNvPr id="4" name="スライド番号プレースホルダー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rtlCol="0"/>
          <a:lstStyle>
            <a:lvl1pPr>
              <a:defRPr>
                <a:latin typeface="Meiryo UI" panose="020B0604030504040204" pitchFamily="50" charset="-128"/>
                <a:ea typeface="Meiryo UI" panose="020B0604030504040204" pitchFamily="50" charset="-128"/>
              </a:defRPr>
            </a:lvl1pPr>
          </a:lstStyle>
          <a:p>
            <a:fld id="{294A09A9-5501-47C1-A89A-A340965A2BE2}" type="slidenum">
              <a:rPr lang="en-US" altLang="ja-JP" smtClean="0"/>
              <a:pPr/>
              <a:t>‹#›</a:t>
            </a:fld>
            <a:endParaRPr lang="ja-JP" altLang="en-US" dirty="0"/>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概要 ">
    <p:bg>
      <p:bgPr>
        <a:solidFill>
          <a:schemeClr val="tx1"/>
        </a:solidFill>
        <a:effectLst/>
      </p:bgPr>
    </p:bg>
    <p:spTree>
      <p:nvGrpSpPr>
        <p:cNvPr id="1" name=""/>
        <p:cNvGrpSpPr/>
        <p:nvPr/>
      </p:nvGrpSpPr>
      <p:grpSpPr>
        <a:xfrm>
          <a:off x="0" y="0"/>
          <a:ext cx="0" cy="0"/>
          <a:chOff x="0" y="0"/>
          <a:chExt cx="0" cy="0"/>
        </a:xfrm>
      </p:grpSpPr>
      <p:sp>
        <p:nvSpPr>
          <p:cNvPr id="32" name="タイトル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eiryo UI" panose="020B0604030504040204" pitchFamily="50" charset="-128"/>
                <a:ea typeface="Meiryo UI" panose="020B0604030504040204" pitchFamily="50" charset="-128"/>
              </a:defRPr>
            </a:lvl1pPr>
          </a:lstStyle>
          <a:p>
            <a:pPr rtl="0"/>
            <a:r>
              <a:rPr lang="ja-JP" altLang="en-US" noProof="0"/>
              <a:t>マスター タイトルの書式設定</a:t>
            </a:r>
            <a:endParaRPr lang="ja-JP" altLang="en-US" noProof="0" dirty="0"/>
          </a:p>
        </p:txBody>
      </p:sp>
      <p:cxnSp>
        <p:nvCxnSpPr>
          <p:cNvPr id="33" name="直線​​コネクタ(S)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テキスト プレースホルダー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rtlCol="0">
            <a:noAutofit/>
          </a:bodyPr>
          <a:lstStyle>
            <a:lvl1pPr marL="0" indent="0">
              <a:buNone/>
              <a:defRPr sz="1600">
                <a:latin typeface="Meiryo UI" panose="020B0604030504040204" pitchFamily="50" charset="-128"/>
                <a:ea typeface="Meiryo UI" panose="020B0604030504040204" pitchFamily="50" charset="-128"/>
              </a:defRPr>
            </a:lvl1pPr>
          </a:lstStyle>
          <a:p>
            <a:pPr lvl="0" rtl="0"/>
            <a:r>
              <a:rPr lang="ja-JP" altLang="en-US" noProof="0"/>
              <a:t>マスター テキストの書式設定</a:t>
            </a:r>
          </a:p>
        </p:txBody>
      </p:sp>
      <p:grpSp>
        <p:nvGrpSpPr>
          <p:cNvPr id="15" name="グループ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フリーフォーム(F)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17" name="フリーフォーム(F)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18" name="フリーフォーム(F)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ja-JP" altLang="en-US" noProof="0" dirty="0">
                <a:latin typeface="Meiryo UI" panose="020B0604030504040204" pitchFamily="50" charset="-128"/>
                <a:ea typeface="Meiryo UI" panose="020B0604030504040204" pitchFamily="50" charset="-128"/>
              </a:endParaRPr>
            </a:p>
          </p:txBody>
        </p:sp>
      </p:grpSp>
      <p:sp>
        <p:nvSpPr>
          <p:cNvPr id="4" name="テキスト プレースホルダー 3">
            <a:extLst>
              <a:ext uri="{FF2B5EF4-FFF2-40B4-BE49-F238E27FC236}">
                <a16:creationId xmlns:a16="http://schemas.microsoft.com/office/drawing/2014/main" id="{FF85D552-3AFC-4D21-A944-9D41E128A96E}"/>
              </a:ext>
            </a:extLst>
          </p:cNvPr>
          <p:cNvSpPr>
            <a:spLocks noGrp="1"/>
          </p:cNvSpPr>
          <p:nvPr>
            <p:ph type="body" sz="quarter" idx="12" hasCustomPrompt="1"/>
          </p:nvPr>
        </p:nvSpPr>
        <p:spPr>
          <a:xfrm>
            <a:off x="952500" y="2286000"/>
            <a:ext cx="4838700" cy="315915"/>
          </a:xfrm>
        </p:spPr>
        <p:txBody>
          <a:bodyPr rtlCol="0">
            <a:noAutofit/>
          </a:bodyPr>
          <a:lstStyle>
            <a:lvl1pPr>
              <a:buNone/>
              <a:defRPr sz="1800" b="1" spc="0" baseline="0">
                <a:solidFill>
                  <a:schemeClr val="tx2"/>
                </a:solidFill>
                <a:latin typeface="Meiryo UI" panose="020B0604030504040204" pitchFamily="50" charset="-128"/>
                <a:ea typeface="Meiryo UI" panose="020B0604030504040204" pitchFamily="50" charset="-128"/>
              </a:defRPr>
            </a:lvl1pPr>
            <a:lvl2pPr>
              <a:buNone/>
              <a:defRPr/>
            </a:lvl2pPr>
            <a:lvl3pPr>
              <a:buNone/>
              <a:defRPr/>
            </a:lvl3pPr>
            <a:lvl4pPr>
              <a:buNone/>
              <a:defRPr/>
            </a:lvl4pPr>
            <a:lvl5pPr>
              <a:buNone/>
              <a:defRPr/>
            </a:lvl5pPr>
          </a:lstStyle>
          <a:p>
            <a:pPr lvl="0" rtl="0"/>
            <a:r>
              <a:rPr lang="ja-JP" altLang="en-US" noProof="0" dirty="0"/>
              <a:t>クリックして編集する</a:t>
            </a:r>
          </a:p>
        </p:txBody>
      </p:sp>
      <p:sp>
        <p:nvSpPr>
          <p:cNvPr id="21" name="テキスト プレースホルダー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rtlCol="0">
            <a:noAutofit/>
          </a:bodyPr>
          <a:lstStyle>
            <a:lvl1pPr marL="0" indent="0">
              <a:buNone/>
              <a:defRPr sz="1600">
                <a:latin typeface="Meiryo UI" panose="020B0604030504040204" pitchFamily="50" charset="-128"/>
                <a:ea typeface="Meiryo UI" panose="020B0604030504040204" pitchFamily="50" charset="-128"/>
              </a:defRPr>
            </a:lvl1pPr>
          </a:lstStyle>
          <a:p>
            <a:pPr lvl="0" rtl="0"/>
            <a:r>
              <a:rPr lang="ja-JP" altLang="en-US" noProof="0"/>
              <a:t>マスター テキストの書式設定</a:t>
            </a:r>
          </a:p>
        </p:txBody>
      </p:sp>
      <p:sp>
        <p:nvSpPr>
          <p:cNvPr id="22" name="テキスト プレースホルダー 3">
            <a:extLst>
              <a:ext uri="{FF2B5EF4-FFF2-40B4-BE49-F238E27FC236}">
                <a16:creationId xmlns:a16="http://schemas.microsoft.com/office/drawing/2014/main" id="{EE50320A-D017-45C6-9986-94BC43911E98}"/>
              </a:ext>
            </a:extLst>
          </p:cNvPr>
          <p:cNvSpPr>
            <a:spLocks noGrp="1"/>
          </p:cNvSpPr>
          <p:nvPr>
            <p:ph type="body" sz="quarter" idx="14" hasCustomPrompt="1"/>
          </p:nvPr>
        </p:nvSpPr>
        <p:spPr>
          <a:xfrm>
            <a:off x="953655" y="3470942"/>
            <a:ext cx="4838700" cy="315915"/>
          </a:xfrm>
        </p:spPr>
        <p:txBody>
          <a:bodyPr rtlCol="0">
            <a:noAutofit/>
          </a:bodyPr>
          <a:lstStyle>
            <a:lvl1pPr>
              <a:buNone/>
              <a:defRPr sz="1800" b="1" spc="0" baseline="0">
                <a:solidFill>
                  <a:schemeClr val="tx2"/>
                </a:solidFill>
                <a:latin typeface="Meiryo UI" panose="020B0604030504040204" pitchFamily="50" charset="-128"/>
                <a:ea typeface="Meiryo UI" panose="020B0604030504040204" pitchFamily="50" charset="-128"/>
              </a:defRPr>
            </a:lvl1pPr>
            <a:lvl2pPr>
              <a:buNone/>
              <a:defRPr/>
            </a:lvl2pPr>
            <a:lvl3pPr>
              <a:buNone/>
              <a:defRPr/>
            </a:lvl3pPr>
            <a:lvl4pPr>
              <a:buNone/>
              <a:defRPr/>
            </a:lvl4pPr>
            <a:lvl5pPr>
              <a:buNone/>
              <a:defRPr/>
            </a:lvl5pPr>
          </a:lstStyle>
          <a:p>
            <a:pPr lvl="0" rtl="0"/>
            <a:r>
              <a:rPr lang="ja-JP" altLang="en-US" noProof="0" dirty="0"/>
              <a:t>クリックして編集する</a:t>
            </a:r>
          </a:p>
        </p:txBody>
      </p:sp>
      <p:sp>
        <p:nvSpPr>
          <p:cNvPr id="23" name="テキスト プレースホルダー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rtlCol="0">
            <a:noAutofit/>
          </a:bodyPr>
          <a:lstStyle>
            <a:lvl1pPr marL="0" indent="0">
              <a:buNone/>
              <a:defRPr sz="1600">
                <a:latin typeface="Meiryo UI" panose="020B0604030504040204" pitchFamily="50" charset="-128"/>
                <a:ea typeface="Meiryo UI" panose="020B0604030504040204" pitchFamily="50" charset="-128"/>
              </a:defRPr>
            </a:lvl1pPr>
          </a:lstStyle>
          <a:p>
            <a:pPr lvl="0" rtl="0"/>
            <a:r>
              <a:rPr lang="ja-JP" altLang="en-US" noProof="0"/>
              <a:t>マスター テキストの書式設定</a:t>
            </a:r>
          </a:p>
        </p:txBody>
      </p:sp>
      <p:sp>
        <p:nvSpPr>
          <p:cNvPr id="24" name="テキスト プレースホルダー 3">
            <a:extLst>
              <a:ext uri="{FF2B5EF4-FFF2-40B4-BE49-F238E27FC236}">
                <a16:creationId xmlns:a16="http://schemas.microsoft.com/office/drawing/2014/main" id="{1F528150-326B-4BB3-AC38-7FC805DB6BA7}"/>
              </a:ext>
            </a:extLst>
          </p:cNvPr>
          <p:cNvSpPr>
            <a:spLocks noGrp="1"/>
          </p:cNvSpPr>
          <p:nvPr>
            <p:ph type="body" sz="quarter" idx="16" hasCustomPrompt="1"/>
          </p:nvPr>
        </p:nvSpPr>
        <p:spPr>
          <a:xfrm>
            <a:off x="952500" y="4646997"/>
            <a:ext cx="4838700" cy="315915"/>
          </a:xfrm>
        </p:spPr>
        <p:txBody>
          <a:bodyPr rtlCol="0">
            <a:noAutofit/>
          </a:bodyPr>
          <a:lstStyle>
            <a:lvl1pPr>
              <a:buNone/>
              <a:defRPr sz="1800" b="1" spc="0" baseline="0">
                <a:solidFill>
                  <a:schemeClr val="tx2"/>
                </a:solidFill>
                <a:latin typeface="Meiryo UI" panose="020B0604030504040204" pitchFamily="50" charset="-128"/>
                <a:ea typeface="Meiryo UI" panose="020B0604030504040204" pitchFamily="50" charset="-128"/>
              </a:defRPr>
            </a:lvl1pPr>
            <a:lvl2pPr>
              <a:buNone/>
              <a:defRPr/>
            </a:lvl2pPr>
            <a:lvl3pPr>
              <a:buNone/>
              <a:defRPr/>
            </a:lvl3pPr>
            <a:lvl4pPr>
              <a:buNone/>
              <a:defRPr/>
            </a:lvl4pPr>
            <a:lvl5pPr>
              <a:buNone/>
              <a:defRPr/>
            </a:lvl5pPr>
          </a:lstStyle>
          <a:p>
            <a:pPr lvl="0" rtl="0"/>
            <a:r>
              <a:rPr lang="ja-JP" altLang="en-US" noProof="0" dirty="0"/>
              <a:t>クリックして編集する</a:t>
            </a:r>
          </a:p>
        </p:txBody>
      </p:sp>
      <p:sp>
        <p:nvSpPr>
          <p:cNvPr id="25" name="テキスト プレースホルダー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rtlCol="0">
            <a:noAutofit/>
          </a:bodyPr>
          <a:lstStyle>
            <a:lvl1pPr marL="0" indent="0">
              <a:buNone/>
              <a:defRPr sz="1600">
                <a:latin typeface="Meiryo UI" panose="020B0604030504040204" pitchFamily="50" charset="-128"/>
                <a:ea typeface="Meiryo UI" panose="020B0604030504040204" pitchFamily="50" charset="-128"/>
              </a:defRPr>
            </a:lvl1pPr>
          </a:lstStyle>
          <a:p>
            <a:pPr lvl="0" rtl="0"/>
            <a:r>
              <a:rPr lang="ja-JP" altLang="en-US" noProof="0"/>
              <a:t>マスター テキストの書式設定</a:t>
            </a:r>
          </a:p>
        </p:txBody>
      </p:sp>
      <p:sp>
        <p:nvSpPr>
          <p:cNvPr id="26" name="テキスト プレースホルダー 3">
            <a:extLst>
              <a:ext uri="{FF2B5EF4-FFF2-40B4-BE49-F238E27FC236}">
                <a16:creationId xmlns:a16="http://schemas.microsoft.com/office/drawing/2014/main" id="{29E4D063-8666-4D7A-B8C8-2B9383F798E0}"/>
              </a:ext>
            </a:extLst>
          </p:cNvPr>
          <p:cNvSpPr>
            <a:spLocks noGrp="1"/>
          </p:cNvSpPr>
          <p:nvPr>
            <p:ph type="body" sz="quarter" idx="18" hasCustomPrompt="1"/>
          </p:nvPr>
        </p:nvSpPr>
        <p:spPr>
          <a:xfrm>
            <a:off x="6399647" y="2286000"/>
            <a:ext cx="4838700" cy="315915"/>
          </a:xfrm>
        </p:spPr>
        <p:txBody>
          <a:bodyPr rtlCol="0">
            <a:noAutofit/>
          </a:bodyPr>
          <a:lstStyle>
            <a:lvl1pPr>
              <a:buNone/>
              <a:defRPr sz="1800" b="1" spc="0" baseline="0">
                <a:solidFill>
                  <a:schemeClr val="tx2"/>
                </a:solidFill>
                <a:latin typeface="Meiryo UI" panose="020B0604030504040204" pitchFamily="50" charset="-128"/>
                <a:ea typeface="Meiryo UI" panose="020B0604030504040204" pitchFamily="50" charset="-128"/>
              </a:defRPr>
            </a:lvl1pPr>
            <a:lvl2pPr>
              <a:buNone/>
              <a:defRPr/>
            </a:lvl2pPr>
            <a:lvl3pPr>
              <a:buNone/>
              <a:defRPr/>
            </a:lvl3pPr>
            <a:lvl4pPr>
              <a:buNone/>
              <a:defRPr/>
            </a:lvl4pPr>
            <a:lvl5pPr>
              <a:buNone/>
              <a:defRPr/>
            </a:lvl5pPr>
          </a:lstStyle>
          <a:p>
            <a:pPr lvl="0" rtl="0"/>
            <a:r>
              <a:rPr lang="ja-JP" altLang="en-US" noProof="0" dirty="0"/>
              <a:t>クリックして編集する</a:t>
            </a:r>
          </a:p>
        </p:txBody>
      </p:sp>
      <p:sp>
        <p:nvSpPr>
          <p:cNvPr id="27" name="テキスト プレースホルダー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rtlCol="0">
            <a:noAutofit/>
          </a:bodyPr>
          <a:lstStyle>
            <a:lvl1pPr marL="0" indent="0">
              <a:buNone/>
              <a:defRPr sz="1600">
                <a:latin typeface="Meiryo UI" panose="020B0604030504040204" pitchFamily="50" charset="-128"/>
                <a:ea typeface="Meiryo UI" panose="020B0604030504040204" pitchFamily="50" charset="-128"/>
              </a:defRPr>
            </a:lvl1pPr>
          </a:lstStyle>
          <a:p>
            <a:pPr lvl="0" rtl="0"/>
            <a:r>
              <a:rPr lang="ja-JP" altLang="en-US" noProof="0"/>
              <a:t>マスター テキストの書式設定</a:t>
            </a:r>
          </a:p>
        </p:txBody>
      </p:sp>
      <p:sp>
        <p:nvSpPr>
          <p:cNvPr id="28" name="テキスト プレースホルダー 3">
            <a:extLst>
              <a:ext uri="{FF2B5EF4-FFF2-40B4-BE49-F238E27FC236}">
                <a16:creationId xmlns:a16="http://schemas.microsoft.com/office/drawing/2014/main" id="{2CF285B7-A950-4326-A4D5-F5D542D2D65B}"/>
              </a:ext>
            </a:extLst>
          </p:cNvPr>
          <p:cNvSpPr>
            <a:spLocks noGrp="1"/>
          </p:cNvSpPr>
          <p:nvPr>
            <p:ph type="body" sz="quarter" idx="20" hasCustomPrompt="1"/>
          </p:nvPr>
        </p:nvSpPr>
        <p:spPr>
          <a:xfrm>
            <a:off x="6399647" y="3470942"/>
            <a:ext cx="4838700" cy="315915"/>
          </a:xfrm>
        </p:spPr>
        <p:txBody>
          <a:bodyPr rtlCol="0">
            <a:noAutofit/>
          </a:bodyPr>
          <a:lstStyle>
            <a:lvl1pPr>
              <a:buNone/>
              <a:defRPr sz="1800" b="1" spc="0" baseline="0">
                <a:solidFill>
                  <a:schemeClr val="tx2"/>
                </a:solidFill>
                <a:latin typeface="Meiryo UI" panose="020B0604030504040204" pitchFamily="50" charset="-128"/>
                <a:ea typeface="Meiryo UI" panose="020B0604030504040204" pitchFamily="50" charset="-128"/>
              </a:defRPr>
            </a:lvl1pPr>
            <a:lvl2pPr>
              <a:buNone/>
              <a:defRPr/>
            </a:lvl2pPr>
            <a:lvl3pPr>
              <a:buNone/>
              <a:defRPr/>
            </a:lvl3pPr>
            <a:lvl4pPr>
              <a:buNone/>
              <a:defRPr/>
            </a:lvl4pPr>
            <a:lvl5pPr>
              <a:buNone/>
              <a:defRPr/>
            </a:lvl5pPr>
          </a:lstStyle>
          <a:p>
            <a:pPr lvl="0" rtl="0"/>
            <a:r>
              <a:rPr lang="ja-JP" altLang="en-US" noProof="0" dirty="0"/>
              <a:t>クリックして編集する</a:t>
            </a:r>
          </a:p>
        </p:txBody>
      </p:sp>
      <p:sp>
        <p:nvSpPr>
          <p:cNvPr id="2" name="日付プレースホルダー 1">
            <a:extLst>
              <a:ext uri="{FF2B5EF4-FFF2-40B4-BE49-F238E27FC236}">
                <a16:creationId xmlns:a16="http://schemas.microsoft.com/office/drawing/2014/main" id="{EC45E38A-5516-4C3E-88FC-0DCBD876054B}"/>
              </a:ext>
            </a:extLst>
          </p:cNvPr>
          <p:cNvSpPr>
            <a:spLocks noGrp="1"/>
          </p:cNvSpPr>
          <p:nvPr>
            <p:ph type="dt" sz="half" idx="21"/>
          </p:nvPr>
        </p:nvSpPr>
        <p:spPr/>
        <p:txBody>
          <a:bodyPr rtlCol="0"/>
          <a:lstStyle>
            <a:lvl1pPr>
              <a:defRPr>
                <a:latin typeface="Meiryo UI" panose="020B0604030504040204" pitchFamily="50" charset="-128"/>
                <a:ea typeface="Meiryo UI" panose="020B0604030504040204" pitchFamily="50" charset="-128"/>
              </a:defRPr>
            </a:lvl1pPr>
          </a:lstStyle>
          <a:p>
            <a:fld id="{C914ED72-34F4-4182-9E7D-EC1AA13375F8}" type="datetime4">
              <a:rPr lang="ja-JP" altLang="en-US" smtClean="0"/>
              <a:t>2023年6月28日</a:t>
            </a:fld>
            <a:endParaRPr lang="ja-JP" altLang="en-US" dirty="0"/>
          </a:p>
        </p:txBody>
      </p:sp>
      <p:sp>
        <p:nvSpPr>
          <p:cNvPr id="5" name="フッター プレースホルダー 4">
            <a:extLst>
              <a:ext uri="{FF2B5EF4-FFF2-40B4-BE49-F238E27FC236}">
                <a16:creationId xmlns:a16="http://schemas.microsoft.com/office/drawing/2014/main" id="{14225273-038D-4F51-A093-83D80104F21A}"/>
              </a:ext>
            </a:extLst>
          </p:cNvPr>
          <p:cNvSpPr>
            <a:spLocks noGrp="1"/>
          </p:cNvSpPr>
          <p:nvPr>
            <p:ph type="ftr" sz="quarter" idx="22"/>
          </p:nvPr>
        </p:nvSpPr>
        <p:spPr/>
        <p:txBody>
          <a:bodyPr rtlCol="0"/>
          <a:lstStyle>
            <a:lvl1pPr>
              <a:defRPr>
                <a:latin typeface="Meiryo UI" panose="020B0604030504040204" pitchFamily="50" charset="-128"/>
                <a:ea typeface="Meiryo UI" panose="020B0604030504040204" pitchFamily="50" charset="-128"/>
              </a:defRPr>
            </a:lvl1pPr>
          </a:lstStyle>
          <a:p>
            <a:r>
              <a:rPr lang="ja-JP" altLang="en-US"/>
              <a:t>年次レビュー</a:t>
            </a:r>
            <a:endParaRPr lang="ja-JP" altLang="en-US" b="0" dirty="0"/>
          </a:p>
        </p:txBody>
      </p:sp>
      <p:sp>
        <p:nvSpPr>
          <p:cNvPr id="6" name="スライド番号プレースホルダー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rtlCol="0"/>
          <a:lstStyle>
            <a:lvl1pPr>
              <a:defRPr>
                <a:latin typeface="Meiryo UI" panose="020B0604030504040204" pitchFamily="50" charset="-128"/>
                <a:ea typeface="Meiryo UI" panose="020B0604030504040204" pitchFamily="50" charset="-128"/>
              </a:defRPr>
            </a:lvl1pPr>
          </a:lstStyle>
          <a:p>
            <a:fld id="{294A09A9-5501-47C1-A89A-A340965A2BE2}" type="slidenum">
              <a:rPr lang="en-US" altLang="ja-JP" smtClean="0"/>
              <a:pPr/>
              <a:t>‹#›</a:t>
            </a:fld>
            <a:endParaRPr lang="ja-JP" altLang="en-US" dirty="0"/>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ありがとうございます">
    <p:bg>
      <p:bgPr>
        <a:solidFill>
          <a:schemeClr val="tx1"/>
        </a:solidFill>
        <a:effectLst/>
      </p:bgPr>
    </p:bg>
    <p:spTree>
      <p:nvGrpSpPr>
        <p:cNvPr id="1" name=""/>
        <p:cNvGrpSpPr/>
        <p:nvPr/>
      </p:nvGrpSpPr>
      <p:grpSpPr>
        <a:xfrm>
          <a:off x="0" y="0"/>
          <a:ext cx="0" cy="0"/>
          <a:chOff x="0" y="0"/>
          <a:chExt cx="0" cy="0"/>
        </a:xfrm>
      </p:grpSpPr>
      <p:sp>
        <p:nvSpPr>
          <p:cNvPr id="16" name="テキスト プレースホルダー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rtlCol="0" anchor="b">
            <a:noAutofit/>
          </a:bodyPr>
          <a:lstStyle>
            <a:lvl1pPr marL="0" indent="0">
              <a:buNone/>
              <a:defRPr sz="1600" b="0" i="0">
                <a:solidFill>
                  <a:schemeClr val="tx2"/>
                </a:solidFill>
                <a:latin typeface="Meiryo UI" panose="020B0604030504040204" pitchFamily="50" charset="-128"/>
                <a:ea typeface="Meiryo UI" panose="020B0604030504040204" pitchFamily="50" charset="-128"/>
              </a:defRPr>
            </a:lvl1pPr>
            <a:lvl2pPr>
              <a:defRPr sz="4000"/>
            </a:lvl2pPr>
            <a:lvl3pPr>
              <a:defRPr sz="4000"/>
            </a:lvl3pPr>
            <a:lvl4pPr>
              <a:defRPr sz="4000"/>
            </a:lvl4pPr>
            <a:lvl5pPr>
              <a:defRPr sz="4000"/>
            </a:lvl5pPr>
          </a:lstStyle>
          <a:p>
            <a:pPr lvl="0" rtl="0"/>
            <a:r>
              <a:rPr lang="ja-JP" altLang="en-US" noProof="0"/>
              <a:t>マスター テキストの書式設定</a:t>
            </a:r>
          </a:p>
        </p:txBody>
      </p:sp>
      <p:sp>
        <p:nvSpPr>
          <p:cNvPr id="17" name="サブタイトル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rtlCol="0">
            <a:normAutofit/>
          </a:bodyPr>
          <a:lstStyle>
            <a:lvl1pPr marL="0" indent="0" algn="l">
              <a:buNone/>
              <a:defRPr sz="1600" b="0" i="0">
                <a:solidFill>
                  <a:schemeClr val="bg1"/>
                </a:solidFill>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ja-JP" altLang="en-US" noProof="0"/>
              <a:t>マスター サブタイトルの書式設定</a:t>
            </a:r>
            <a:endParaRPr lang="ja-JP" altLang="en-US" noProof="0" dirty="0"/>
          </a:p>
        </p:txBody>
      </p:sp>
      <p:sp>
        <p:nvSpPr>
          <p:cNvPr id="26" name="タイトル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rtlCol="0" anchor="b" anchorCtr="0">
            <a:normAutofit/>
          </a:bodyPr>
          <a:lstStyle>
            <a:lvl1pPr>
              <a:defRPr sz="4400" b="1" i="0">
                <a:latin typeface="Meiryo UI" panose="020B0604030504040204" pitchFamily="50" charset="-128"/>
                <a:ea typeface="Meiryo UI" panose="020B0604030504040204" pitchFamily="50" charset="-128"/>
              </a:defRPr>
            </a:lvl1pPr>
          </a:lstStyle>
          <a:p>
            <a:pPr rtl="0"/>
            <a:r>
              <a:rPr lang="ja-JP" altLang="en-US" noProof="0"/>
              <a:t>マスター タイトルの書式設定</a:t>
            </a:r>
            <a:endParaRPr lang="ja-JP" altLang="en-US" noProof="0" dirty="0"/>
          </a:p>
        </p:txBody>
      </p:sp>
      <p:cxnSp>
        <p:nvCxnSpPr>
          <p:cNvPr id="27" name="直線​​コネクタ(S)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図プレースホルダー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rtlCol="0"/>
          <a:lstStyle>
            <a:lvl1pPr>
              <a:defRPr>
                <a:latin typeface="Meiryo UI" panose="020B0604030504040204" pitchFamily="50" charset="-128"/>
                <a:ea typeface="Meiryo UI" panose="020B0604030504040204" pitchFamily="50" charset="-128"/>
              </a:defRPr>
            </a:lvl1pPr>
          </a:lstStyle>
          <a:p>
            <a:pPr rtl="0"/>
            <a:r>
              <a:rPr lang="ja-JP" altLang="en-US" noProof="0"/>
              <a:t>アイコンをクリックして図を追加</a:t>
            </a:r>
            <a:endParaRPr lang="ja-JP" altLang="en-US" noProof="0" dirty="0"/>
          </a:p>
        </p:txBody>
      </p:sp>
      <p:grpSp>
        <p:nvGrpSpPr>
          <p:cNvPr id="30" name="グループ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フリーフォーム(F)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2" name="フリーフォーム(F)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3" name="フリーフォーム(F)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ja-JP" altLang="en-US" noProof="0" dirty="0">
                <a:latin typeface="Meiryo UI" panose="020B0604030504040204" pitchFamily="50" charset="-128"/>
                <a:ea typeface="Meiryo UI" panose="020B0604030504040204" pitchFamily="50" charset="-128"/>
              </a:endParaRPr>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議題">
    <p:spTree>
      <p:nvGrpSpPr>
        <p:cNvPr id="1" name=""/>
        <p:cNvGrpSpPr/>
        <p:nvPr/>
      </p:nvGrpSpPr>
      <p:grpSpPr>
        <a:xfrm>
          <a:off x="0" y="0"/>
          <a:ext cx="0" cy="0"/>
          <a:chOff x="0" y="0"/>
          <a:chExt cx="0" cy="0"/>
        </a:xfrm>
      </p:grpSpPr>
      <p:grpSp>
        <p:nvGrpSpPr>
          <p:cNvPr id="6" name="グループ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オートシェイプ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8" name="フリーフォーム(F)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9" name="フリーフォーム(F)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10" name="フリーフォーム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11" name="フリーフォーム(F)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ja-JP" altLang="en-US" noProof="0" dirty="0">
                <a:latin typeface="Meiryo UI" panose="020B0604030504040204" pitchFamily="50" charset="-128"/>
                <a:ea typeface="Meiryo UI" panose="020B0604030504040204" pitchFamily="50" charset="-128"/>
              </a:endParaRPr>
            </a:p>
          </p:txBody>
        </p:sp>
      </p:grpSp>
      <p:sp>
        <p:nvSpPr>
          <p:cNvPr id="12" name="タイトル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spc="50" baseline="0">
                <a:latin typeface="Meiryo UI" panose="020B0604030504040204" pitchFamily="50" charset="-128"/>
                <a:ea typeface="Meiryo UI" panose="020B0604030504040204" pitchFamily="50" charset="-128"/>
              </a:defRPr>
            </a:lvl1pPr>
          </a:lstStyle>
          <a:p>
            <a:pPr rtl="0"/>
            <a:r>
              <a:rPr lang="ja-JP" altLang="en-US" noProof="0"/>
              <a:t>マスター タイトルの書式設定</a:t>
            </a:r>
            <a:endParaRPr lang="ja-JP" altLang="en-US" noProof="0" dirty="0"/>
          </a:p>
        </p:txBody>
      </p:sp>
      <p:cxnSp>
        <p:nvCxnSpPr>
          <p:cNvPr id="13" name="直線​​コネクタ(S)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テキスト プレースホルダー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rtlCol="0">
            <a:noAutofit/>
          </a:bodyPr>
          <a:lstStyle>
            <a:lvl1pPr marL="0" indent="0">
              <a:lnSpc>
                <a:spcPct val="100000"/>
              </a:lnSpc>
              <a:buNone/>
              <a:defRPr sz="1400" b="0" i="0">
                <a:solidFill>
                  <a:schemeClr val="bg1"/>
                </a:solidFill>
                <a:latin typeface="Meiryo UI" panose="020B0604030504040204" pitchFamily="50" charset="-128"/>
                <a:ea typeface="Meiryo UI" panose="020B0604030504040204" pitchFamily="50" charset="-128"/>
              </a:defRPr>
            </a:lvl1pPr>
            <a:lvl2pPr>
              <a:defRPr sz="4000"/>
            </a:lvl2pPr>
            <a:lvl3pPr>
              <a:defRPr sz="4000"/>
            </a:lvl3pPr>
            <a:lvl4pPr>
              <a:defRPr sz="4000"/>
            </a:lvl4pPr>
            <a:lvl5pPr>
              <a:defRPr sz="4000"/>
            </a:lvl5pPr>
          </a:lstStyle>
          <a:p>
            <a:pPr lvl="0" rtl="0"/>
            <a:r>
              <a:rPr lang="ja-JP" altLang="en-US" noProof="0"/>
              <a:t>マスター テキストの書式設定</a:t>
            </a:r>
          </a:p>
        </p:txBody>
      </p:sp>
      <p:sp>
        <p:nvSpPr>
          <p:cNvPr id="15" name="テキスト プレースホルダー 29">
            <a:extLst>
              <a:ext uri="{FF2B5EF4-FFF2-40B4-BE49-F238E27FC236}">
                <a16:creationId xmlns:a16="http://schemas.microsoft.com/office/drawing/2014/main" id="{18ABDA74-C3EC-274D-BE87-AC5B825A2A4C}"/>
              </a:ext>
            </a:extLst>
          </p:cNvPr>
          <p:cNvSpPr>
            <a:spLocks noGrp="1"/>
          </p:cNvSpPr>
          <p:nvPr>
            <p:ph type="body" sz="quarter" idx="14" hasCustomPrompt="1"/>
          </p:nvPr>
        </p:nvSpPr>
        <p:spPr>
          <a:xfrm>
            <a:off x="952500" y="2209800"/>
            <a:ext cx="2133600" cy="205837"/>
          </a:xfrm>
        </p:spPr>
        <p:txBody>
          <a:bodyPr lIns="0" tIns="0" rIns="0" bIns="0" rtlCol="0">
            <a:noAutofit/>
          </a:bodyPr>
          <a:lstStyle>
            <a:lvl1pPr marL="0" indent="0">
              <a:lnSpc>
                <a:spcPct val="100000"/>
              </a:lnSpc>
              <a:spcBef>
                <a:spcPts val="400"/>
              </a:spcBef>
              <a:buNone/>
              <a:defRPr sz="1800" b="1" i="0">
                <a:solidFill>
                  <a:schemeClr val="tx2"/>
                </a:solidFill>
                <a:latin typeface="Meiryo UI" panose="020B0604030504040204" pitchFamily="50" charset="-128"/>
                <a:ea typeface="Meiryo UI" panose="020B0604030504040204" pitchFamily="50" charset="-128"/>
              </a:defRPr>
            </a:lvl1pPr>
            <a:lvl2pPr>
              <a:defRPr sz="4000"/>
            </a:lvl2pPr>
            <a:lvl3pPr>
              <a:defRPr sz="4000"/>
            </a:lvl3pPr>
            <a:lvl4pPr>
              <a:defRPr sz="4000"/>
            </a:lvl4pPr>
            <a:lvl5pPr>
              <a:defRPr sz="4000"/>
            </a:lvl5pPr>
          </a:lstStyle>
          <a:p>
            <a:pPr lvl="0" rtl="0"/>
            <a:r>
              <a:rPr lang="ja-JP" altLang="en-US" noProof="0" dirty="0"/>
              <a:t>クリックして編集する </a:t>
            </a:r>
          </a:p>
        </p:txBody>
      </p:sp>
      <p:cxnSp>
        <p:nvCxnSpPr>
          <p:cNvPr id="16" name="直線​​コネクタ(S)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テキスト プレースホルダー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rtlCol="0">
            <a:noAutofit/>
          </a:bodyPr>
          <a:lstStyle>
            <a:lvl1pPr marL="0" indent="0">
              <a:lnSpc>
                <a:spcPct val="100000"/>
              </a:lnSpc>
              <a:buNone/>
              <a:defRPr sz="1400" b="0" i="0">
                <a:solidFill>
                  <a:schemeClr val="bg1"/>
                </a:solidFill>
                <a:latin typeface="Meiryo UI" panose="020B0604030504040204" pitchFamily="50" charset="-128"/>
                <a:ea typeface="Meiryo UI" panose="020B0604030504040204" pitchFamily="50" charset="-128"/>
              </a:defRPr>
            </a:lvl1pPr>
            <a:lvl2pPr>
              <a:defRPr sz="4000"/>
            </a:lvl2pPr>
            <a:lvl3pPr>
              <a:defRPr sz="4000"/>
            </a:lvl3pPr>
            <a:lvl4pPr>
              <a:defRPr sz="4000"/>
            </a:lvl4pPr>
            <a:lvl5pPr>
              <a:defRPr sz="4000"/>
            </a:lvl5pPr>
          </a:lstStyle>
          <a:p>
            <a:pPr lvl="0" rtl="0"/>
            <a:r>
              <a:rPr lang="ja-JP" altLang="en-US" noProof="0"/>
              <a:t>マスター テキストの書式設定</a:t>
            </a:r>
          </a:p>
        </p:txBody>
      </p:sp>
      <p:sp>
        <p:nvSpPr>
          <p:cNvPr id="18" name="テキスト プレースホルダー 29">
            <a:extLst>
              <a:ext uri="{FF2B5EF4-FFF2-40B4-BE49-F238E27FC236}">
                <a16:creationId xmlns:a16="http://schemas.microsoft.com/office/drawing/2014/main" id="{0E9E9D03-0186-5B4C-A73F-95ADCD08A44A}"/>
              </a:ext>
            </a:extLst>
          </p:cNvPr>
          <p:cNvSpPr>
            <a:spLocks noGrp="1"/>
          </p:cNvSpPr>
          <p:nvPr>
            <p:ph type="body" sz="quarter" idx="16" hasCustomPrompt="1"/>
          </p:nvPr>
        </p:nvSpPr>
        <p:spPr>
          <a:xfrm>
            <a:off x="3663042" y="2209800"/>
            <a:ext cx="2128157" cy="205837"/>
          </a:xfrm>
        </p:spPr>
        <p:txBody>
          <a:bodyPr lIns="0" tIns="0" rIns="0" bIns="0" rtlCol="0">
            <a:noAutofit/>
          </a:bodyPr>
          <a:lstStyle>
            <a:lvl1pPr marL="0" indent="0">
              <a:lnSpc>
                <a:spcPct val="100000"/>
              </a:lnSpc>
              <a:spcBef>
                <a:spcPts val="400"/>
              </a:spcBef>
              <a:buNone/>
              <a:defRPr sz="1800" b="1" i="0">
                <a:solidFill>
                  <a:schemeClr val="tx2"/>
                </a:solidFill>
                <a:latin typeface="Meiryo UI" panose="020B0604030504040204" pitchFamily="50" charset="-128"/>
                <a:ea typeface="Meiryo UI" panose="020B0604030504040204" pitchFamily="50" charset="-128"/>
              </a:defRPr>
            </a:lvl1pPr>
            <a:lvl2pPr>
              <a:defRPr sz="4000"/>
            </a:lvl2pPr>
            <a:lvl3pPr>
              <a:defRPr sz="4000"/>
            </a:lvl3pPr>
            <a:lvl4pPr>
              <a:defRPr sz="4000"/>
            </a:lvl4pPr>
            <a:lvl5pPr>
              <a:defRPr sz="4000"/>
            </a:lvl5pPr>
          </a:lstStyle>
          <a:p>
            <a:pPr lvl="0" rtl="0"/>
            <a:r>
              <a:rPr lang="ja-JP" altLang="en-US" noProof="0" dirty="0"/>
              <a:t>クリックして編集する</a:t>
            </a:r>
          </a:p>
        </p:txBody>
      </p:sp>
      <p:cxnSp>
        <p:nvCxnSpPr>
          <p:cNvPr id="20" name="直線​​コネクタ(S)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テキスト プレースホルダー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rtlCol="0">
            <a:noAutofit/>
          </a:bodyPr>
          <a:lstStyle>
            <a:lvl1pPr marL="0" indent="0">
              <a:lnSpc>
                <a:spcPct val="100000"/>
              </a:lnSpc>
              <a:buNone/>
              <a:defRPr sz="1400" b="0" i="0">
                <a:solidFill>
                  <a:schemeClr val="bg1"/>
                </a:solidFill>
                <a:latin typeface="Meiryo UI" panose="020B0604030504040204" pitchFamily="50" charset="-128"/>
                <a:ea typeface="Meiryo UI" panose="020B0604030504040204" pitchFamily="50" charset="-128"/>
              </a:defRPr>
            </a:lvl1pPr>
            <a:lvl2pPr>
              <a:defRPr sz="4000"/>
            </a:lvl2pPr>
            <a:lvl3pPr>
              <a:defRPr sz="4000"/>
            </a:lvl3pPr>
            <a:lvl4pPr>
              <a:defRPr sz="4000"/>
            </a:lvl4pPr>
            <a:lvl5pPr>
              <a:defRPr sz="4000"/>
            </a:lvl5pPr>
          </a:lstStyle>
          <a:p>
            <a:pPr lvl="0" rtl="0"/>
            <a:r>
              <a:rPr lang="ja-JP" altLang="en-US" noProof="0"/>
              <a:t>マスター テキストの書式設定</a:t>
            </a:r>
          </a:p>
        </p:txBody>
      </p:sp>
      <p:sp>
        <p:nvSpPr>
          <p:cNvPr id="22" name="テキスト プレースホルダー 29">
            <a:extLst>
              <a:ext uri="{FF2B5EF4-FFF2-40B4-BE49-F238E27FC236}">
                <a16:creationId xmlns:a16="http://schemas.microsoft.com/office/drawing/2014/main" id="{97DCC038-CDD3-1D48-B8BA-2617616935C5}"/>
              </a:ext>
            </a:extLst>
          </p:cNvPr>
          <p:cNvSpPr>
            <a:spLocks noGrp="1"/>
          </p:cNvSpPr>
          <p:nvPr>
            <p:ph type="body" sz="quarter" idx="20" hasCustomPrompt="1"/>
          </p:nvPr>
        </p:nvSpPr>
        <p:spPr>
          <a:xfrm>
            <a:off x="952500" y="4522803"/>
            <a:ext cx="2133600" cy="205837"/>
          </a:xfrm>
        </p:spPr>
        <p:txBody>
          <a:bodyPr lIns="0" tIns="0" rIns="0" bIns="0" rtlCol="0">
            <a:noAutofit/>
          </a:bodyPr>
          <a:lstStyle>
            <a:lvl1pPr marL="0" indent="0">
              <a:lnSpc>
                <a:spcPct val="100000"/>
              </a:lnSpc>
              <a:spcBef>
                <a:spcPts val="400"/>
              </a:spcBef>
              <a:buNone/>
              <a:defRPr sz="1800" b="1" i="0">
                <a:solidFill>
                  <a:schemeClr val="tx2"/>
                </a:solidFill>
                <a:latin typeface="Meiryo UI" panose="020B0604030504040204" pitchFamily="50" charset="-128"/>
                <a:ea typeface="Meiryo UI" panose="020B0604030504040204" pitchFamily="50" charset="-128"/>
              </a:defRPr>
            </a:lvl1pPr>
            <a:lvl2pPr>
              <a:defRPr sz="4000"/>
            </a:lvl2pPr>
            <a:lvl3pPr>
              <a:defRPr sz="4000"/>
            </a:lvl3pPr>
            <a:lvl4pPr>
              <a:defRPr sz="4000"/>
            </a:lvl4pPr>
            <a:lvl5pPr>
              <a:defRPr sz="4000"/>
            </a:lvl5pPr>
          </a:lstStyle>
          <a:p>
            <a:pPr lvl="0" rtl="0"/>
            <a:r>
              <a:rPr lang="ja-JP" altLang="en-US" noProof="0" dirty="0"/>
              <a:t>クリックして編集する </a:t>
            </a:r>
          </a:p>
        </p:txBody>
      </p:sp>
      <p:cxnSp>
        <p:nvCxnSpPr>
          <p:cNvPr id="23" name="直線​​コネクタ(S)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テキスト プレースホルダー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rtlCol="0">
            <a:noAutofit/>
          </a:bodyPr>
          <a:lstStyle>
            <a:lvl1pPr marL="0" indent="0">
              <a:lnSpc>
                <a:spcPct val="100000"/>
              </a:lnSpc>
              <a:buNone/>
              <a:defRPr sz="1400" b="0" i="0">
                <a:solidFill>
                  <a:schemeClr val="bg1"/>
                </a:solidFill>
                <a:latin typeface="Meiryo UI" panose="020B0604030504040204" pitchFamily="50" charset="-128"/>
                <a:ea typeface="Meiryo UI" panose="020B0604030504040204" pitchFamily="50" charset="-128"/>
              </a:defRPr>
            </a:lvl1pPr>
            <a:lvl2pPr>
              <a:defRPr sz="4000"/>
            </a:lvl2pPr>
            <a:lvl3pPr>
              <a:defRPr sz="4000"/>
            </a:lvl3pPr>
            <a:lvl4pPr>
              <a:defRPr sz="4000"/>
            </a:lvl4pPr>
            <a:lvl5pPr>
              <a:defRPr sz="4000"/>
            </a:lvl5pPr>
          </a:lstStyle>
          <a:p>
            <a:pPr lvl="0" rtl="0"/>
            <a:r>
              <a:rPr lang="ja-JP" altLang="en-US" noProof="0"/>
              <a:t>マスター テキストの書式設定</a:t>
            </a:r>
          </a:p>
        </p:txBody>
      </p:sp>
      <p:sp>
        <p:nvSpPr>
          <p:cNvPr id="25" name="テキスト プレースホルダー 29">
            <a:extLst>
              <a:ext uri="{FF2B5EF4-FFF2-40B4-BE49-F238E27FC236}">
                <a16:creationId xmlns:a16="http://schemas.microsoft.com/office/drawing/2014/main" id="{773FBF72-A3D8-2F4E-BAD2-2755F0BE4A47}"/>
              </a:ext>
            </a:extLst>
          </p:cNvPr>
          <p:cNvSpPr>
            <a:spLocks noGrp="1"/>
          </p:cNvSpPr>
          <p:nvPr>
            <p:ph type="body" sz="quarter" idx="22" hasCustomPrompt="1"/>
          </p:nvPr>
        </p:nvSpPr>
        <p:spPr>
          <a:xfrm>
            <a:off x="3663042" y="4522803"/>
            <a:ext cx="2128157" cy="205837"/>
          </a:xfrm>
        </p:spPr>
        <p:txBody>
          <a:bodyPr lIns="0" tIns="0" rIns="0" bIns="0" rtlCol="0">
            <a:noAutofit/>
          </a:bodyPr>
          <a:lstStyle>
            <a:lvl1pPr marL="0" indent="0">
              <a:lnSpc>
                <a:spcPct val="100000"/>
              </a:lnSpc>
              <a:spcBef>
                <a:spcPts val="400"/>
              </a:spcBef>
              <a:buNone/>
              <a:defRPr sz="1800" b="1" i="0">
                <a:solidFill>
                  <a:schemeClr val="tx2"/>
                </a:solidFill>
                <a:latin typeface="Meiryo UI" panose="020B0604030504040204" pitchFamily="50" charset="-128"/>
                <a:ea typeface="Meiryo UI" panose="020B0604030504040204" pitchFamily="50" charset="-128"/>
              </a:defRPr>
            </a:lvl1pPr>
            <a:lvl2pPr>
              <a:defRPr sz="4000"/>
            </a:lvl2pPr>
            <a:lvl3pPr>
              <a:defRPr sz="4000"/>
            </a:lvl3pPr>
            <a:lvl4pPr>
              <a:defRPr sz="4000"/>
            </a:lvl4pPr>
            <a:lvl5pPr>
              <a:defRPr sz="4000"/>
            </a:lvl5pPr>
          </a:lstStyle>
          <a:p>
            <a:pPr lvl="0" rtl="0"/>
            <a:r>
              <a:rPr lang="ja-JP" altLang="en-US" noProof="0" dirty="0"/>
              <a:t>クリックして編集する </a:t>
            </a:r>
          </a:p>
        </p:txBody>
      </p:sp>
      <p:cxnSp>
        <p:nvCxnSpPr>
          <p:cNvPr id="26" name="直線​​コネクタ(S)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テキスト プレースホルダー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rtlCol="0">
            <a:noAutofit/>
          </a:bodyPr>
          <a:lstStyle>
            <a:lvl1pPr marL="0" indent="0">
              <a:lnSpc>
                <a:spcPct val="100000"/>
              </a:lnSpc>
              <a:buNone/>
              <a:defRPr sz="1400" b="0" i="0">
                <a:solidFill>
                  <a:schemeClr val="bg1"/>
                </a:solidFill>
                <a:latin typeface="Meiryo UI" panose="020B0604030504040204" pitchFamily="50" charset="-128"/>
                <a:ea typeface="Meiryo UI" panose="020B0604030504040204" pitchFamily="50" charset="-128"/>
              </a:defRPr>
            </a:lvl1pPr>
            <a:lvl2pPr>
              <a:defRPr sz="4000"/>
            </a:lvl2pPr>
            <a:lvl3pPr>
              <a:defRPr sz="4000"/>
            </a:lvl3pPr>
            <a:lvl4pPr>
              <a:defRPr sz="4000"/>
            </a:lvl4pPr>
            <a:lvl5pPr>
              <a:defRPr sz="4000"/>
            </a:lvl5pPr>
          </a:lstStyle>
          <a:p>
            <a:pPr lvl="0" rtl="0"/>
            <a:r>
              <a:rPr lang="ja-JP" altLang="en-US" noProof="0"/>
              <a:t>マスター テキストの書式設定</a:t>
            </a:r>
          </a:p>
        </p:txBody>
      </p:sp>
      <p:sp>
        <p:nvSpPr>
          <p:cNvPr id="28" name="テキスト プレースホルダー 29">
            <a:extLst>
              <a:ext uri="{FF2B5EF4-FFF2-40B4-BE49-F238E27FC236}">
                <a16:creationId xmlns:a16="http://schemas.microsoft.com/office/drawing/2014/main" id="{DD138509-2AA1-D540-90D6-288474956619}"/>
              </a:ext>
            </a:extLst>
          </p:cNvPr>
          <p:cNvSpPr>
            <a:spLocks noGrp="1"/>
          </p:cNvSpPr>
          <p:nvPr>
            <p:ph type="body" sz="quarter" idx="24" hasCustomPrompt="1"/>
          </p:nvPr>
        </p:nvSpPr>
        <p:spPr>
          <a:xfrm>
            <a:off x="6367054" y="4522803"/>
            <a:ext cx="2129245" cy="205837"/>
          </a:xfrm>
        </p:spPr>
        <p:txBody>
          <a:bodyPr lIns="0" tIns="0" rIns="0" bIns="0" rtlCol="0">
            <a:noAutofit/>
          </a:bodyPr>
          <a:lstStyle>
            <a:lvl1pPr marL="0" indent="0">
              <a:lnSpc>
                <a:spcPct val="100000"/>
              </a:lnSpc>
              <a:spcBef>
                <a:spcPts val="400"/>
              </a:spcBef>
              <a:buNone/>
              <a:defRPr sz="1800" b="1" i="0">
                <a:solidFill>
                  <a:schemeClr val="tx2"/>
                </a:solidFill>
                <a:latin typeface="Meiryo UI" panose="020B0604030504040204" pitchFamily="50" charset="-128"/>
                <a:ea typeface="Meiryo UI" panose="020B0604030504040204" pitchFamily="50" charset="-128"/>
              </a:defRPr>
            </a:lvl1pPr>
            <a:lvl2pPr>
              <a:defRPr sz="4000"/>
            </a:lvl2pPr>
            <a:lvl3pPr>
              <a:defRPr sz="4000"/>
            </a:lvl3pPr>
            <a:lvl4pPr>
              <a:defRPr sz="4000"/>
            </a:lvl4pPr>
            <a:lvl5pPr>
              <a:defRPr sz="4000"/>
            </a:lvl5pPr>
          </a:lstStyle>
          <a:p>
            <a:pPr lvl="0" rtl="0"/>
            <a:r>
              <a:rPr lang="ja-JP" altLang="en-US" noProof="0" dirty="0"/>
              <a:t>クリックして編集する </a:t>
            </a:r>
          </a:p>
        </p:txBody>
      </p:sp>
      <p:sp>
        <p:nvSpPr>
          <p:cNvPr id="2" name="日付プレースホルダー 1">
            <a:extLst>
              <a:ext uri="{FF2B5EF4-FFF2-40B4-BE49-F238E27FC236}">
                <a16:creationId xmlns:a16="http://schemas.microsoft.com/office/drawing/2014/main" id="{62655503-4608-4F79-A5D4-B2F67958F263}"/>
              </a:ext>
            </a:extLst>
          </p:cNvPr>
          <p:cNvSpPr>
            <a:spLocks noGrp="1"/>
          </p:cNvSpPr>
          <p:nvPr>
            <p:ph type="dt" sz="half" idx="25"/>
          </p:nvPr>
        </p:nvSpPr>
        <p:spPr/>
        <p:txBody>
          <a:bodyPr rtlCol="0"/>
          <a:lstStyle>
            <a:lvl1pPr>
              <a:defRPr>
                <a:latin typeface="Meiryo UI" panose="020B0604030504040204" pitchFamily="50" charset="-128"/>
                <a:ea typeface="Meiryo UI" panose="020B0604030504040204" pitchFamily="50" charset="-128"/>
              </a:defRPr>
            </a:lvl1pPr>
          </a:lstStyle>
          <a:p>
            <a:fld id="{5967A302-432B-4A62-A500-BAEA40EF838B}" type="datetime4">
              <a:rPr lang="ja-JP" altLang="en-US" smtClean="0"/>
              <a:t>2023年6月28日</a:t>
            </a:fld>
            <a:endParaRPr lang="ja-JP" altLang="en-US" dirty="0"/>
          </a:p>
        </p:txBody>
      </p:sp>
      <p:sp>
        <p:nvSpPr>
          <p:cNvPr id="3" name="フッター プレースホルダー 2">
            <a:extLst>
              <a:ext uri="{FF2B5EF4-FFF2-40B4-BE49-F238E27FC236}">
                <a16:creationId xmlns:a16="http://schemas.microsoft.com/office/drawing/2014/main" id="{9DAFA395-FE4C-4A99-A74E-57757D8473E1}"/>
              </a:ext>
            </a:extLst>
          </p:cNvPr>
          <p:cNvSpPr>
            <a:spLocks noGrp="1"/>
          </p:cNvSpPr>
          <p:nvPr>
            <p:ph type="ftr" sz="quarter" idx="26"/>
          </p:nvPr>
        </p:nvSpPr>
        <p:spPr/>
        <p:txBody>
          <a:bodyPr rtlCol="0"/>
          <a:lstStyle>
            <a:lvl1pPr>
              <a:defRPr>
                <a:latin typeface="Meiryo UI" panose="020B0604030504040204" pitchFamily="50" charset="-128"/>
                <a:ea typeface="Meiryo UI" panose="020B0604030504040204" pitchFamily="50" charset="-128"/>
              </a:defRPr>
            </a:lvl1pPr>
          </a:lstStyle>
          <a:p>
            <a:r>
              <a:rPr lang="ja-JP" altLang="en-US"/>
              <a:t>年次レビュー</a:t>
            </a:r>
            <a:endParaRPr lang="ja-JP" altLang="en-US" b="0" dirty="0"/>
          </a:p>
        </p:txBody>
      </p:sp>
      <p:sp>
        <p:nvSpPr>
          <p:cNvPr id="4" name="スライド番号プレースホルダー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rtlCol="0"/>
          <a:lstStyle>
            <a:lvl1pPr>
              <a:defRPr>
                <a:latin typeface="Meiryo UI" panose="020B0604030504040204" pitchFamily="50" charset="-128"/>
                <a:ea typeface="Meiryo UI" panose="020B0604030504040204" pitchFamily="50" charset="-128"/>
              </a:defRPr>
            </a:lvl1pPr>
          </a:lstStyle>
          <a:p>
            <a:fld id="{294A09A9-5501-47C1-A89A-A340965A2BE2}" type="slidenum">
              <a:rPr lang="en-US" altLang="ja-JP" smtClean="0"/>
              <a:pPr/>
              <a:t>‹#›</a:t>
            </a:fld>
            <a:endParaRPr lang="ja-JP" altLang="en-US" dirty="0"/>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概要">
    <p:spTree>
      <p:nvGrpSpPr>
        <p:cNvPr id="1" name=""/>
        <p:cNvGrpSpPr/>
        <p:nvPr/>
      </p:nvGrpSpPr>
      <p:grpSpPr>
        <a:xfrm>
          <a:off x="0" y="0"/>
          <a:ext cx="0" cy="0"/>
          <a:chOff x="0" y="0"/>
          <a:chExt cx="0" cy="0"/>
        </a:xfrm>
      </p:grpSpPr>
      <p:grpSp>
        <p:nvGrpSpPr>
          <p:cNvPr id="13" name="グループ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フリーフォーム(F)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16" name="フリーフォーム(F)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19" name="フリーフォーム(F)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ja-JP" altLang="en-US" noProof="0" dirty="0">
                <a:latin typeface="Meiryo UI" panose="020B0604030504040204" pitchFamily="50" charset="-128"/>
                <a:ea typeface="Meiryo UI" panose="020B0604030504040204" pitchFamily="50" charset="-128"/>
              </a:endParaRPr>
            </a:p>
          </p:txBody>
        </p:sp>
      </p:grpSp>
      <p:sp>
        <p:nvSpPr>
          <p:cNvPr id="14" name="図プレースホルダー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rtlCol="0"/>
          <a:lstStyle>
            <a:lvl1pPr>
              <a:defRPr>
                <a:latin typeface="Meiryo UI" panose="020B0604030504040204" pitchFamily="50" charset="-128"/>
                <a:ea typeface="Meiryo UI" panose="020B0604030504040204" pitchFamily="50" charset="-128"/>
              </a:defRPr>
            </a:lvl1pPr>
          </a:lstStyle>
          <a:p>
            <a:pPr rtl="0"/>
            <a:r>
              <a:rPr lang="ja-JP" altLang="en-US" noProof="0"/>
              <a:t>アイコンをクリックして図を追加</a:t>
            </a:r>
            <a:endParaRPr lang="ja-JP" altLang="en-US" noProof="0" dirty="0"/>
          </a:p>
        </p:txBody>
      </p:sp>
      <p:sp>
        <p:nvSpPr>
          <p:cNvPr id="9" name="タイトル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eiryo UI" panose="020B0604030504040204" pitchFamily="50" charset="-128"/>
                <a:ea typeface="Meiryo UI" panose="020B0604030504040204" pitchFamily="50" charset="-128"/>
              </a:defRPr>
            </a:lvl1pPr>
          </a:lstStyle>
          <a:p>
            <a:pPr rtl="0"/>
            <a:r>
              <a:rPr lang="ja-JP" altLang="en-US" noProof="0"/>
              <a:t>マスター タイトルの書式設定</a:t>
            </a:r>
            <a:endParaRPr lang="ja-JP" altLang="en-US" noProof="0" dirty="0"/>
          </a:p>
        </p:txBody>
      </p:sp>
      <p:cxnSp>
        <p:nvCxnSpPr>
          <p:cNvPr id="17" name="直線​​コネクタ(S)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テキスト プレースホルダー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rtlCol="0">
            <a:noAutofit/>
          </a:bodyPr>
          <a:lstStyle>
            <a:lvl1pPr marL="0" indent="0">
              <a:lnSpc>
                <a:spcPct val="100000"/>
              </a:lnSpc>
              <a:buNone/>
              <a:defRPr sz="1600" b="0" i="0">
                <a:solidFill>
                  <a:schemeClr val="bg1"/>
                </a:solidFill>
                <a:latin typeface="Meiryo UI" panose="020B0604030504040204" pitchFamily="50" charset="-128"/>
                <a:ea typeface="Meiryo UI" panose="020B0604030504040204" pitchFamily="50" charset="-128"/>
              </a:defRPr>
            </a:lvl1pPr>
            <a:lvl2pPr>
              <a:defRPr sz="4000"/>
            </a:lvl2pPr>
            <a:lvl3pPr>
              <a:defRPr sz="4000"/>
            </a:lvl3pPr>
            <a:lvl4pPr>
              <a:defRPr sz="4000"/>
            </a:lvl4pPr>
            <a:lvl5pPr>
              <a:defRPr sz="4000"/>
            </a:lvl5pPr>
          </a:lstStyle>
          <a:p>
            <a:pPr lvl="0" rtl="0"/>
            <a:r>
              <a:rPr lang="ja-JP" altLang="en-US" noProof="0"/>
              <a:t>マスター テキストの書式設定</a:t>
            </a:r>
          </a:p>
        </p:txBody>
      </p:sp>
      <p:sp>
        <p:nvSpPr>
          <p:cNvPr id="2" name="日付プレースホルダー 1">
            <a:extLst>
              <a:ext uri="{FF2B5EF4-FFF2-40B4-BE49-F238E27FC236}">
                <a16:creationId xmlns:a16="http://schemas.microsoft.com/office/drawing/2014/main" id="{CA64E0B3-57C5-4DAF-8531-F39610E77C09}"/>
              </a:ext>
            </a:extLst>
          </p:cNvPr>
          <p:cNvSpPr>
            <a:spLocks noGrp="1"/>
          </p:cNvSpPr>
          <p:nvPr>
            <p:ph type="dt" sz="half" idx="14"/>
          </p:nvPr>
        </p:nvSpPr>
        <p:spPr/>
        <p:txBody>
          <a:bodyPr rtlCol="0"/>
          <a:lstStyle>
            <a:lvl1pPr>
              <a:defRPr>
                <a:latin typeface="Meiryo UI" panose="020B0604030504040204" pitchFamily="50" charset="-128"/>
                <a:ea typeface="Meiryo UI" panose="020B0604030504040204" pitchFamily="50" charset="-128"/>
              </a:defRPr>
            </a:lvl1pPr>
          </a:lstStyle>
          <a:p>
            <a:fld id="{9ECF9585-80F6-476E-8B21-88C3199F0E34}" type="datetime4">
              <a:rPr lang="ja-JP" altLang="en-US" smtClean="0"/>
              <a:t>2023年6月28日</a:t>
            </a:fld>
            <a:endParaRPr lang="ja-JP" altLang="en-US" dirty="0"/>
          </a:p>
        </p:txBody>
      </p:sp>
      <p:sp>
        <p:nvSpPr>
          <p:cNvPr id="3" name="フッター プレースホルダー 2">
            <a:extLst>
              <a:ext uri="{FF2B5EF4-FFF2-40B4-BE49-F238E27FC236}">
                <a16:creationId xmlns:a16="http://schemas.microsoft.com/office/drawing/2014/main" id="{B7E0EC46-C626-4D58-AB64-0B3B850D1482}"/>
              </a:ext>
            </a:extLst>
          </p:cNvPr>
          <p:cNvSpPr>
            <a:spLocks noGrp="1"/>
          </p:cNvSpPr>
          <p:nvPr>
            <p:ph type="ftr" sz="quarter" idx="15"/>
          </p:nvPr>
        </p:nvSpPr>
        <p:spPr/>
        <p:txBody>
          <a:bodyPr rtlCol="0"/>
          <a:lstStyle>
            <a:lvl1pPr>
              <a:defRPr>
                <a:latin typeface="Meiryo UI" panose="020B0604030504040204" pitchFamily="50" charset="-128"/>
                <a:ea typeface="Meiryo UI" panose="020B0604030504040204" pitchFamily="50" charset="-128"/>
              </a:defRPr>
            </a:lvl1pPr>
          </a:lstStyle>
          <a:p>
            <a:r>
              <a:rPr lang="ja-JP" altLang="en-US"/>
              <a:t>年次レビュー</a:t>
            </a:r>
            <a:endParaRPr lang="ja-JP" altLang="en-US" b="0" dirty="0"/>
          </a:p>
        </p:txBody>
      </p:sp>
      <p:sp>
        <p:nvSpPr>
          <p:cNvPr id="4" name="スライド番号プレースホルダー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rtlCol="0"/>
          <a:lstStyle>
            <a:lvl1pPr>
              <a:defRPr>
                <a:latin typeface="Meiryo UI" panose="020B0604030504040204" pitchFamily="50" charset="-128"/>
                <a:ea typeface="Meiryo UI" panose="020B0604030504040204" pitchFamily="50" charset="-128"/>
              </a:defRPr>
            </a:lvl1pPr>
          </a:lstStyle>
          <a:p>
            <a:fld id="{294A09A9-5501-47C1-A89A-A340965A2BE2}" type="slidenum">
              <a:rPr lang="en-US" altLang="ja-JP" smtClean="0"/>
              <a:pPr/>
              <a:t>‹#›</a:t>
            </a:fld>
            <a:endParaRPr lang="ja-JP" altLang="en-US" dirty="0"/>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休憩">
    <p:bg>
      <p:bgPr>
        <a:solidFill>
          <a:schemeClr val="tx1"/>
        </a:solidFill>
        <a:effectLst/>
      </p:bgPr>
    </p:bg>
    <p:spTree>
      <p:nvGrpSpPr>
        <p:cNvPr id="1" name=""/>
        <p:cNvGrpSpPr/>
        <p:nvPr/>
      </p:nvGrpSpPr>
      <p:grpSpPr>
        <a:xfrm>
          <a:off x="0" y="0"/>
          <a:ext cx="0" cy="0"/>
          <a:chOff x="0" y="0"/>
          <a:chExt cx="0" cy="0"/>
        </a:xfrm>
      </p:grpSpPr>
      <p:sp>
        <p:nvSpPr>
          <p:cNvPr id="21" name="図プレースホルダー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rtlCol="0"/>
          <a:lstStyle>
            <a:lvl1pPr>
              <a:defRPr>
                <a:latin typeface="Meiryo UI" panose="020B0604030504040204" pitchFamily="50" charset="-128"/>
                <a:ea typeface="Meiryo UI" panose="020B0604030504040204" pitchFamily="50" charset="-128"/>
              </a:defRPr>
            </a:lvl1pPr>
          </a:lstStyle>
          <a:p>
            <a:pPr rtl="0"/>
            <a:r>
              <a:rPr lang="ja-JP" altLang="en-US" noProof="0"/>
              <a:t>アイコンをクリックして図を追加</a:t>
            </a:r>
            <a:endParaRPr lang="ja-JP" altLang="en-US" noProof="0" dirty="0"/>
          </a:p>
        </p:txBody>
      </p:sp>
      <p:sp>
        <p:nvSpPr>
          <p:cNvPr id="18" name="タイトル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rtlCol="0" anchor="b" anchorCtr="0">
            <a:normAutofit/>
          </a:bodyPr>
          <a:lstStyle>
            <a:lvl1pPr>
              <a:defRPr sz="4100" b="1" i="0" baseline="0">
                <a:solidFill>
                  <a:schemeClr val="tx1"/>
                </a:solidFill>
                <a:latin typeface="Meiryo UI" panose="020B0604030504040204" pitchFamily="50" charset="-128"/>
                <a:ea typeface="Meiryo UI" panose="020B0604030504040204" pitchFamily="50" charset="-128"/>
              </a:defRPr>
            </a:lvl1pPr>
          </a:lstStyle>
          <a:p>
            <a:pPr rtl="0"/>
            <a:r>
              <a:rPr lang="ja-JP" altLang="en-US" noProof="0"/>
              <a:t>マスター タイトルの書式設定</a:t>
            </a:r>
            <a:endParaRPr lang="ja-JP" altLang="en-US" noProof="0" dirty="0"/>
          </a:p>
        </p:txBody>
      </p:sp>
      <p:cxnSp>
        <p:nvCxnSpPr>
          <p:cNvPr id="20" name="直線​​コネクタ(S)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グループ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フリーフォーム(F)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4" name="フリーフォーム(F)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5" name="フリーフォーム(F)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ja-JP" altLang="en-US" noProof="0" dirty="0">
                <a:latin typeface="Meiryo UI" panose="020B0604030504040204" pitchFamily="50" charset="-128"/>
                <a:ea typeface="Meiryo UI" panose="020B0604030504040204" pitchFamily="50" charset="-128"/>
              </a:endParaRPr>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グラフ">
    <p:bg>
      <p:bgPr>
        <a:solidFill>
          <a:schemeClr val="tx1"/>
        </a:solidFill>
        <a:effectLst/>
      </p:bgPr>
    </p:bg>
    <p:spTree>
      <p:nvGrpSpPr>
        <p:cNvPr id="1" name=""/>
        <p:cNvGrpSpPr/>
        <p:nvPr/>
      </p:nvGrpSpPr>
      <p:grpSpPr>
        <a:xfrm>
          <a:off x="0" y="0"/>
          <a:ext cx="0" cy="0"/>
          <a:chOff x="0" y="0"/>
          <a:chExt cx="0" cy="0"/>
        </a:xfrm>
      </p:grpSpPr>
      <p:sp>
        <p:nvSpPr>
          <p:cNvPr id="6" name="グラフ プレースホルダー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rtlCol="0"/>
          <a:lstStyle>
            <a:lvl1pPr>
              <a:defRPr>
                <a:solidFill>
                  <a:schemeClr val="tx1"/>
                </a:solidFill>
              </a:defRPr>
            </a:lvl1pPr>
          </a:lstStyle>
          <a:p>
            <a:pPr rtl="0"/>
            <a:r>
              <a:rPr lang="ja-JP" altLang="en-US" noProof="0"/>
              <a:t>グラフを追加</a:t>
            </a:r>
          </a:p>
        </p:txBody>
      </p:sp>
      <p:sp>
        <p:nvSpPr>
          <p:cNvPr id="16" name="タイトル 1">
            <a:extLst>
              <a:ext uri="{FF2B5EF4-FFF2-40B4-BE49-F238E27FC236}">
                <a16:creationId xmlns:a16="http://schemas.microsoft.com/office/drawing/2014/main" id="{109B023A-F28F-184D-BA48-3F1C0502AE0A}"/>
              </a:ext>
            </a:extLst>
          </p:cNvPr>
          <p:cNvSpPr>
            <a:spLocks noGrp="1"/>
          </p:cNvSpPr>
          <p:nvPr>
            <p:ph type="title" hasCustomPrompt="1"/>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ja-JP" altLang="en-US" noProof="0"/>
              <a:t>クリックして編集する </a:t>
            </a:r>
          </a:p>
        </p:txBody>
      </p:sp>
      <p:sp>
        <p:nvSpPr>
          <p:cNvPr id="2" name="日付プレースホルダー 1">
            <a:extLst>
              <a:ext uri="{FF2B5EF4-FFF2-40B4-BE49-F238E27FC236}">
                <a16:creationId xmlns:a16="http://schemas.microsoft.com/office/drawing/2014/main" id="{371012B1-809A-45CE-9FED-46D08DC8C42B}"/>
              </a:ext>
            </a:extLst>
          </p:cNvPr>
          <p:cNvSpPr>
            <a:spLocks noGrp="1"/>
          </p:cNvSpPr>
          <p:nvPr>
            <p:ph type="dt" sz="half" idx="11"/>
          </p:nvPr>
        </p:nvSpPr>
        <p:spPr/>
        <p:txBody>
          <a:bodyPr rtlCol="0"/>
          <a:lstStyle/>
          <a:p>
            <a:pPr rtl="0"/>
            <a:fld id="{6ED3DBA6-8FDE-4076-8861-61A64D344176}" type="datetime4">
              <a:rPr lang="ja-JP" altLang="en-US" noProof="0" smtClean="0">
                <a:latin typeface="+mn-lt"/>
              </a:rPr>
              <a:t>2023年6月28日</a:t>
            </a:fld>
            <a:endParaRPr lang="ja-JP" altLang="en-US" noProof="0">
              <a:latin typeface="+mn-lt"/>
            </a:endParaRPr>
          </a:p>
        </p:txBody>
      </p:sp>
      <p:sp>
        <p:nvSpPr>
          <p:cNvPr id="3" name="フッター プレースホルダー 2">
            <a:extLst>
              <a:ext uri="{FF2B5EF4-FFF2-40B4-BE49-F238E27FC236}">
                <a16:creationId xmlns:a16="http://schemas.microsoft.com/office/drawing/2014/main" id="{3FB6FA27-6601-4107-A3C9-808CB4430246}"/>
              </a:ext>
            </a:extLst>
          </p:cNvPr>
          <p:cNvSpPr>
            <a:spLocks noGrp="1"/>
          </p:cNvSpPr>
          <p:nvPr>
            <p:ph type="ftr" sz="quarter" idx="12"/>
          </p:nvPr>
        </p:nvSpPr>
        <p:spPr/>
        <p:txBody>
          <a:bodyPr rtlCol="0"/>
          <a:lstStyle/>
          <a:p>
            <a:pPr rtl="0"/>
            <a:r>
              <a:rPr lang="ja-JP" altLang="en-US" noProof="0"/>
              <a:t>年次レビュー</a:t>
            </a:r>
            <a:endParaRPr lang="ja-JP" altLang="en-US" b="0" noProof="0"/>
          </a:p>
        </p:txBody>
      </p:sp>
      <p:sp>
        <p:nvSpPr>
          <p:cNvPr id="4" name="スライド番号プレースホルダー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rtlCol="0"/>
          <a:lstStyle/>
          <a:p>
            <a:pPr rtl="0"/>
            <a:fld id="{294A09A9-5501-47C1-A89A-A340965A2BE2}" type="slidenum">
              <a:rPr lang="en-US" altLang="ja-JP" noProof="0" smtClean="0"/>
              <a:pPr/>
              <a:t>‹#›</a:t>
            </a:fld>
            <a:endParaRPr lang="ja-JP" altLang="en-US" noProof="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表">
    <p:bg>
      <p:bgPr>
        <a:solidFill>
          <a:schemeClr val="tx1"/>
        </a:solidFill>
        <a:effectLst/>
      </p:bgPr>
    </p:bg>
    <p:spTree>
      <p:nvGrpSpPr>
        <p:cNvPr id="1" name=""/>
        <p:cNvGrpSpPr/>
        <p:nvPr/>
      </p:nvGrpSpPr>
      <p:grpSpPr>
        <a:xfrm>
          <a:off x="0" y="0"/>
          <a:ext cx="0" cy="0"/>
          <a:chOff x="0" y="0"/>
          <a:chExt cx="0" cy="0"/>
        </a:xfrm>
      </p:grpSpPr>
      <p:sp>
        <p:nvSpPr>
          <p:cNvPr id="16" name="タイトル 1">
            <a:extLst>
              <a:ext uri="{FF2B5EF4-FFF2-40B4-BE49-F238E27FC236}">
                <a16:creationId xmlns:a16="http://schemas.microsoft.com/office/drawing/2014/main" id="{109B023A-F28F-184D-BA48-3F1C0502AE0A}"/>
              </a:ext>
            </a:extLst>
          </p:cNvPr>
          <p:cNvSpPr>
            <a:spLocks noGrp="1"/>
          </p:cNvSpPr>
          <p:nvPr>
            <p:ph type="title" hasCustomPrompt="1"/>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ja-JP" altLang="en-US" noProof="0"/>
              <a:t>クリックして編集する </a:t>
            </a:r>
          </a:p>
        </p:txBody>
      </p:sp>
      <p:sp>
        <p:nvSpPr>
          <p:cNvPr id="9" name="表プレースホルダー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rtlCol="0"/>
          <a:lstStyle/>
          <a:p>
            <a:pPr rtl="0"/>
            <a:r>
              <a:rPr lang="ja-JP" altLang="en-US" noProof="0"/>
              <a:t>表を追加</a:t>
            </a:r>
          </a:p>
        </p:txBody>
      </p:sp>
      <p:sp>
        <p:nvSpPr>
          <p:cNvPr id="2" name="日付プレースホルダー 1">
            <a:extLst>
              <a:ext uri="{FF2B5EF4-FFF2-40B4-BE49-F238E27FC236}">
                <a16:creationId xmlns:a16="http://schemas.microsoft.com/office/drawing/2014/main" id="{9B2411D2-78FE-46C1-9EA9-C6A882903B53}"/>
              </a:ext>
            </a:extLst>
          </p:cNvPr>
          <p:cNvSpPr>
            <a:spLocks noGrp="1"/>
          </p:cNvSpPr>
          <p:nvPr>
            <p:ph type="dt" sz="half" idx="11"/>
          </p:nvPr>
        </p:nvSpPr>
        <p:spPr/>
        <p:txBody>
          <a:bodyPr rtlCol="0"/>
          <a:lstStyle/>
          <a:p>
            <a:pPr rtl="0"/>
            <a:fld id="{6511271A-F729-4BA5-B69E-03C9D181F13B}" type="datetime4">
              <a:rPr lang="ja-JP" altLang="en-US" noProof="0" smtClean="0">
                <a:latin typeface="+mn-lt"/>
              </a:rPr>
              <a:t>2023年6月28日</a:t>
            </a:fld>
            <a:endParaRPr lang="ja-JP" altLang="en-US" noProof="0">
              <a:latin typeface="+mn-lt"/>
            </a:endParaRPr>
          </a:p>
        </p:txBody>
      </p:sp>
      <p:sp>
        <p:nvSpPr>
          <p:cNvPr id="3" name="フッター プレースホルダー 2">
            <a:extLst>
              <a:ext uri="{FF2B5EF4-FFF2-40B4-BE49-F238E27FC236}">
                <a16:creationId xmlns:a16="http://schemas.microsoft.com/office/drawing/2014/main" id="{C04DAF8F-82DB-4DBE-9041-71217A4516CB}"/>
              </a:ext>
            </a:extLst>
          </p:cNvPr>
          <p:cNvSpPr>
            <a:spLocks noGrp="1"/>
          </p:cNvSpPr>
          <p:nvPr>
            <p:ph type="ftr" sz="quarter" idx="12"/>
          </p:nvPr>
        </p:nvSpPr>
        <p:spPr/>
        <p:txBody>
          <a:bodyPr rtlCol="0"/>
          <a:lstStyle/>
          <a:p>
            <a:pPr rtl="0"/>
            <a:r>
              <a:rPr lang="ja-JP" altLang="en-US" noProof="0"/>
              <a:t>年次レビュー</a:t>
            </a:r>
            <a:endParaRPr lang="ja-JP" altLang="en-US" b="0" noProof="0"/>
          </a:p>
        </p:txBody>
      </p:sp>
      <p:sp>
        <p:nvSpPr>
          <p:cNvPr id="4" name="スライド番号プレースホルダー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rtlCol="0"/>
          <a:lstStyle/>
          <a:p>
            <a:pPr rtl="0"/>
            <a:fld id="{294A09A9-5501-47C1-A89A-A340965A2BE2}" type="slidenum">
              <a:rPr lang="en-US" altLang="ja-JP" noProof="0" smtClean="0"/>
              <a:pPr/>
              <a:t>‹#›</a:t>
            </a:fld>
            <a:endParaRPr lang="ja-JP" altLang="en-US" noProof="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引用文">
    <p:bg>
      <p:bgPr>
        <a:solidFill>
          <a:schemeClr val="tx1"/>
        </a:solidFill>
        <a:effectLst/>
      </p:bgPr>
    </p:bg>
    <p:spTree>
      <p:nvGrpSpPr>
        <p:cNvPr id="1" name=""/>
        <p:cNvGrpSpPr/>
        <p:nvPr/>
      </p:nvGrpSpPr>
      <p:grpSpPr>
        <a:xfrm>
          <a:off x="0" y="0"/>
          <a:ext cx="0" cy="0"/>
          <a:chOff x="0" y="0"/>
          <a:chExt cx="0" cy="0"/>
        </a:xfrm>
      </p:grpSpPr>
      <p:sp>
        <p:nvSpPr>
          <p:cNvPr id="9" name="タイトル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rtlCol="0" anchor="t" anchorCtr="0">
            <a:normAutofit/>
          </a:bodyPr>
          <a:lstStyle>
            <a:lvl1pPr>
              <a:lnSpc>
                <a:spcPct val="100000"/>
              </a:lnSpc>
              <a:defRPr sz="2800" b="0" i="0">
                <a:solidFill>
                  <a:schemeClr val="bg1"/>
                </a:solidFill>
                <a:latin typeface="Meiryo UI" panose="020B0604030504040204" pitchFamily="50" charset="-128"/>
                <a:ea typeface="Meiryo UI" panose="020B0604030504040204" pitchFamily="50" charset="-128"/>
              </a:defRPr>
            </a:lvl1pPr>
          </a:lstStyle>
          <a:p>
            <a:pPr rtl="0"/>
            <a:r>
              <a:rPr lang="ja-JP" altLang="en-US" noProof="0"/>
              <a:t>マスター タイトルの書式設定</a:t>
            </a:r>
            <a:endParaRPr lang="ja-JP" altLang="en-US" noProof="0" dirty="0"/>
          </a:p>
        </p:txBody>
      </p:sp>
      <p:sp>
        <p:nvSpPr>
          <p:cNvPr id="10" name="テキスト ボックス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pPr rtl="0"/>
            <a:r>
              <a:rPr lang="en-US" altLang="ja-JP" sz="20000" b="1" noProof="0" dirty="0">
                <a:solidFill>
                  <a:schemeClr val="bg1"/>
                </a:solidFill>
                <a:latin typeface="Meiryo UI" panose="020B0604030504040204" pitchFamily="50" charset="-128"/>
                <a:ea typeface="Meiryo UI" panose="020B0604030504040204" pitchFamily="50" charset="-128"/>
              </a:rPr>
              <a:t>"</a:t>
            </a:r>
          </a:p>
        </p:txBody>
      </p:sp>
      <p:grpSp>
        <p:nvGrpSpPr>
          <p:cNvPr id="18" name="グループ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オートシェイプ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0" name="フリーフォーム(F)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1" name="フリーフォーム(F)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2" name="フリーフォーム(F)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3" name="フリーフォーム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ja-JP" altLang="en-US" noProof="0" dirty="0">
                <a:latin typeface="Meiryo UI" panose="020B0604030504040204" pitchFamily="50" charset="-128"/>
                <a:ea typeface="Meiryo UI" panose="020B0604030504040204" pitchFamily="50" charset="-128"/>
              </a:endParaRPr>
            </a:p>
          </p:txBody>
        </p:sp>
      </p:grpSp>
      <p:grpSp>
        <p:nvGrpSpPr>
          <p:cNvPr id="24" name="グループ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フリーフォーム(F)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6" name="フリーフォーム(F)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7" name="フリーフォーム(F)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ja-JP" altLang="en-US" noProof="0" dirty="0">
                <a:latin typeface="Meiryo UI" panose="020B0604030504040204" pitchFamily="50" charset="-128"/>
                <a:ea typeface="Meiryo UI" panose="020B0604030504040204" pitchFamily="50" charset="-128"/>
              </a:endParaRPr>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チーム">
    <p:bg>
      <p:bgPr>
        <a:solidFill>
          <a:schemeClr val="tx1"/>
        </a:solidFill>
        <a:effectLst/>
      </p:bgPr>
    </p:bg>
    <p:spTree>
      <p:nvGrpSpPr>
        <p:cNvPr id="1" name=""/>
        <p:cNvGrpSpPr/>
        <p:nvPr/>
      </p:nvGrpSpPr>
      <p:grpSpPr>
        <a:xfrm>
          <a:off x="0" y="0"/>
          <a:ext cx="0" cy="0"/>
          <a:chOff x="0" y="0"/>
          <a:chExt cx="0" cy="0"/>
        </a:xfrm>
      </p:grpSpPr>
      <p:grpSp>
        <p:nvGrpSpPr>
          <p:cNvPr id="25" name="グループ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フリーフォーム(F)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7" name="フリーフォーム(F)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6" name="フリーフォーム(F)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ja-JP" altLang="en-US" noProof="0" dirty="0">
                <a:latin typeface="Meiryo UI" panose="020B0604030504040204" pitchFamily="50" charset="-128"/>
                <a:ea typeface="Meiryo UI" panose="020B0604030504040204" pitchFamily="50" charset="-128"/>
              </a:endParaRPr>
            </a:p>
          </p:txBody>
        </p:sp>
      </p:grpSp>
      <p:sp>
        <p:nvSpPr>
          <p:cNvPr id="38" name="図プレースホルダー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rtlCol="0"/>
          <a:lstStyle>
            <a:lvl1pPr>
              <a:defRPr>
                <a:latin typeface="Meiryo UI" panose="020B0604030504040204" pitchFamily="50" charset="-128"/>
                <a:ea typeface="Meiryo UI" panose="020B0604030504040204" pitchFamily="50" charset="-128"/>
              </a:defRPr>
            </a:lvl1pPr>
          </a:lstStyle>
          <a:p>
            <a:pPr rtl="0"/>
            <a:r>
              <a:rPr lang="ja-JP" altLang="en-US" noProof="0"/>
              <a:t>アイコンをクリックして図を追加</a:t>
            </a:r>
            <a:endParaRPr lang="ja-JP" altLang="en-US" noProof="0" dirty="0"/>
          </a:p>
        </p:txBody>
      </p:sp>
      <p:sp>
        <p:nvSpPr>
          <p:cNvPr id="61" name="タイトル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rtlCol="0" anchor="b" anchorCtr="0">
            <a:normAutofit/>
          </a:bodyPr>
          <a:lstStyle>
            <a:lvl1pPr>
              <a:defRPr sz="4400" b="1" i="0">
                <a:solidFill>
                  <a:schemeClr val="bg1"/>
                </a:solidFill>
                <a:latin typeface="Meiryo UI" panose="020B0604030504040204" pitchFamily="50" charset="-128"/>
                <a:ea typeface="Meiryo UI" panose="020B0604030504040204" pitchFamily="50" charset="-128"/>
              </a:defRPr>
            </a:lvl1pPr>
          </a:lstStyle>
          <a:p>
            <a:pPr rtl="0"/>
            <a:r>
              <a:rPr lang="ja-JP" altLang="en-US" noProof="0"/>
              <a:t>マスター タイトルの書式設定</a:t>
            </a:r>
            <a:endParaRPr lang="ja-JP" altLang="en-US" noProof="0" dirty="0"/>
          </a:p>
        </p:txBody>
      </p:sp>
      <p:cxnSp>
        <p:nvCxnSpPr>
          <p:cNvPr id="62" name="直線​​コネクタ(S)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図プレースホルダー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rtlCol="0"/>
          <a:lstStyle>
            <a:lvl1pPr>
              <a:defRPr>
                <a:latin typeface="Meiryo UI" panose="020B0604030504040204" pitchFamily="50" charset="-128"/>
                <a:ea typeface="Meiryo UI" panose="020B0604030504040204" pitchFamily="50" charset="-128"/>
              </a:defRPr>
            </a:lvl1pPr>
          </a:lstStyle>
          <a:p>
            <a:pPr rtl="0"/>
            <a:r>
              <a:rPr lang="ja-JP" altLang="en-US" noProof="0"/>
              <a:t>アイコンをクリックして図を追加</a:t>
            </a:r>
            <a:endParaRPr lang="ja-JP" altLang="en-US" noProof="0" dirty="0"/>
          </a:p>
        </p:txBody>
      </p:sp>
      <p:sp>
        <p:nvSpPr>
          <p:cNvPr id="72" name="テキスト プレースホルダー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rtlCol="0">
            <a:noAutofit/>
          </a:bodyPr>
          <a:lstStyle>
            <a:lvl1pPr marL="0" indent="0">
              <a:buNone/>
              <a:defRPr sz="1400" b="0" i="0">
                <a:solidFill>
                  <a:schemeClr val="bg1"/>
                </a:solidFill>
                <a:latin typeface="Meiryo UI" panose="020B0604030504040204" pitchFamily="50" charset="-128"/>
                <a:ea typeface="Meiryo UI" panose="020B0604030504040204" pitchFamily="50" charset="-128"/>
              </a:defRPr>
            </a:lvl1pPr>
            <a:lvl2pPr>
              <a:defRPr sz="4000"/>
            </a:lvl2pPr>
            <a:lvl3pPr>
              <a:defRPr sz="4000"/>
            </a:lvl3pPr>
            <a:lvl4pPr>
              <a:defRPr sz="4000"/>
            </a:lvl4pPr>
            <a:lvl5pPr>
              <a:defRPr sz="4000"/>
            </a:lvl5pPr>
          </a:lstStyle>
          <a:p>
            <a:pPr lvl="0" rtl="0"/>
            <a:r>
              <a:rPr lang="ja-JP" altLang="en-US" noProof="0"/>
              <a:t>マスター テキストの書式設定</a:t>
            </a:r>
          </a:p>
        </p:txBody>
      </p:sp>
      <p:sp>
        <p:nvSpPr>
          <p:cNvPr id="73" name="テキスト プレースホルダー 29">
            <a:extLst>
              <a:ext uri="{FF2B5EF4-FFF2-40B4-BE49-F238E27FC236}">
                <a16:creationId xmlns:a16="http://schemas.microsoft.com/office/drawing/2014/main" id="{2F3D441E-DFB1-084B-8192-C6CBECCA40B9}"/>
              </a:ext>
            </a:extLst>
          </p:cNvPr>
          <p:cNvSpPr>
            <a:spLocks noGrp="1"/>
          </p:cNvSpPr>
          <p:nvPr>
            <p:ph type="body" sz="quarter" idx="11" hasCustomPrompt="1"/>
          </p:nvPr>
        </p:nvSpPr>
        <p:spPr>
          <a:xfrm>
            <a:off x="952500" y="4986745"/>
            <a:ext cx="2133600" cy="205837"/>
          </a:xfrm>
        </p:spPr>
        <p:txBody>
          <a:bodyPr lIns="0" tIns="0" rIns="0" bIns="0" rtlCol="0">
            <a:noAutofit/>
          </a:bodyPr>
          <a:lstStyle>
            <a:lvl1pPr marL="0" indent="0">
              <a:spcBef>
                <a:spcPts val="400"/>
              </a:spcBef>
              <a:buNone/>
              <a:defRPr sz="1800" b="1" i="0" spc="0" baseline="0">
                <a:solidFill>
                  <a:schemeClr val="bg1"/>
                </a:solidFill>
                <a:latin typeface="Meiryo UI" panose="020B0604030504040204" pitchFamily="50" charset="-128"/>
                <a:ea typeface="Meiryo UI" panose="020B0604030504040204" pitchFamily="50" charset="-128"/>
              </a:defRPr>
            </a:lvl1pPr>
            <a:lvl2pPr>
              <a:defRPr sz="4000"/>
            </a:lvl2pPr>
            <a:lvl3pPr>
              <a:defRPr sz="4000"/>
            </a:lvl3pPr>
            <a:lvl4pPr>
              <a:defRPr sz="4000"/>
            </a:lvl4pPr>
            <a:lvl5pPr>
              <a:defRPr sz="4000"/>
            </a:lvl5pPr>
          </a:lstStyle>
          <a:p>
            <a:pPr lvl="0" rtl="0"/>
            <a:r>
              <a:rPr lang="ja-JP" altLang="en-US" noProof="0" dirty="0"/>
              <a:t>クリックして編集する </a:t>
            </a:r>
          </a:p>
        </p:txBody>
      </p:sp>
      <p:sp>
        <p:nvSpPr>
          <p:cNvPr id="74" name="テキスト プレースホルダー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rtlCol="0">
            <a:noAutofit/>
          </a:bodyPr>
          <a:lstStyle>
            <a:lvl1pPr marL="0" indent="0">
              <a:buNone/>
              <a:defRPr sz="1400" b="0" i="0">
                <a:solidFill>
                  <a:schemeClr val="bg1"/>
                </a:solidFill>
                <a:latin typeface="Meiryo UI" panose="020B0604030504040204" pitchFamily="50" charset="-128"/>
                <a:ea typeface="Meiryo UI" panose="020B0604030504040204" pitchFamily="50" charset="-128"/>
              </a:defRPr>
            </a:lvl1pPr>
            <a:lvl2pPr>
              <a:defRPr sz="4000"/>
            </a:lvl2pPr>
            <a:lvl3pPr>
              <a:defRPr sz="4000"/>
            </a:lvl3pPr>
            <a:lvl4pPr>
              <a:defRPr sz="4000"/>
            </a:lvl4pPr>
            <a:lvl5pPr>
              <a:defRPr sz="4000"/>
            </a:lvl5pPr>
          </a:lstStyle>
          <a:p>
            <a:pPr lvl="0" rtl="0"/>
            <a:r>
              <a:rPr lang="ja-JP" altLang="en-US" noProof="0"/>
              <a:t>マスター テキストの書式設定</a:t>
            </a:r>
          </a:p>
        </p:txBody>
      </p:sp>
      <p:sp>
        <p:nvSpPr>
          <p:cNvPr id="75" name="テキスト プレースホルダー 29">
            <a:extLst>
              <a:ext uri="{FF2B5EF4-FFF2-40B4-BE49-F238E27FC236}">
                <a16:creationId xmlns:a16="http://schemas.microsoft.com/office/drawing/2014/main" id="{63C1927C-E23B-204E-9F3A-2A67D2BF702C}"/>
              </a:ext>
            </a:extLst>
          </p:cNvPr>
          <p:cNvSpPr>
            <a:spLocks noGrp="1"/>
          </p:cNvSpPr>
          <p:nvPr>
            <p:ph type="body" sz="quarter" idx="15" hasCustomPrompt="1"/>
          </p:nvPr>
        </p:nvSpPr>
        <p:spPr>
          <a:xfrm>
            <a:off x="3663042" y="4986745"/>
            <a:ext cx="2128157" cy="205837"/>
          </a:xfrm>
        </p:spPr>
        <p:txBody>
          <a:bodyPr lIns="0" tIns="0" rIns="0" bIns="0" rtlCol="0">
            <a:noAutofit/>
          </a:bodyPr>
          <a:lstStyle>
            <a:lvl1pPr marL="0" indent="0">
              <a:spcBef>
                <a:spcPts val="400"/>
              </a:spcBef>
              <a:buNone/>
              <a:defRPr sz="1800" b="1" i="0" spc="0" baseline="0">
                <a:solidFill>
                  <a:schemeClr val="bg1"/>
                </a:solidFill>
                <a:latin typeface="Meiryo UI" panose="020B0604030504040204" pitchFamily="50" charset="-128"/>
                <a:ea typeface="Meiryo UI" panose="020B0604030504040204" pitchFamily="50" charset="-128"/>
              </a:defRPr>
            </a:lvl1pPr>
            <a:lvl2pPr>
              <a:defRPr sz="4000"/>
            </a:lvl2pPr>
            <a:lvl3pPr>
              <a:defRPr sz="4000"/>
            </a:lvl3pPr>
            <a:lvl4pPr>
              <a:defRPr sz="4000"/>
            </a:lvl4pPr>
            <a:lvl5pPr>
              <a:defRPr sz="4000"/>
            </a:lvl5pPr>
          </a:lstStyle>
          <a:p>
            <a:pPr lvl="0" rtl="0"/>
            <a:r>
              <a:rPr lang="ja-JP" altLang="en-US" noProof="0" dirty="0"/>
              <a:t>クリックして編集する </a:t>
            </a:r>
          </a:p>
        </p:txBody>
      </p:sp>
      <p:sp>
        <p:nvSpPr>
          <p:cNvPr id="76" name="テキスト プレースホルダー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rtlCol="0">
            <a:noAutofit/>
          </a:bodyPr>
          <a:lstStyle>
            <a:lvl1pPr marL="0" indent="0">
              <a:buNone/>
              <a:defRPr sz="1400" b="0" i="0">
                <a:solidFill>
                  <a:schemeClr val="bg1"/>
                </a:solidFill>
                <a:latin typeface="Meiryo UI" panose="020B0604030504040204" pitchFamily="50" charset="-128"/>
                <a:ea typeface="Meiryo UI" panose="020B0604030504040204" pitchFamily="50" charset="-128"/>
              </a:defRPr>
            </a:lvl1pPr>
            <a:lvl2pPr>
              <a:defRPr sz="4000"/>
            </a:lvl2pPr>
            <a:lvl3pPr>
              <a:defRPr sz="4000"/>
            </a:lvl3pPr>
            <a:lvl4pPr>
              <a:defRPr sz="4000"/>
            </a:lvl4pPr>
            <a:lvl5pPr>
              <a:defRPr sz="4000"/>
            </a:lvl5pPr>
          </a:lstStyle>
          <a:p>
            <a:pPr lvl="0" rtl="0"/>
            <a:r>
              <a:rPr lang="ja-JP" altLang="en-US" noProof="0"/>
              <a:t>マスター テキストの書式設定</a:t>
            </a:r>
          </a:p>
        </p:txBody>
      </p:sp>
      <p:sp>
        <p:nvSpPr>
          <p:cNvPr id="77" name="テキスト プレースホルダー 29">
            <a:extLst>
              <a:ext uri="{FF2B5EF4-FFF2-40B4-BE49-F238E27FC236}">
                <a16:creationId xmlns:a16="http://schemas.microsoft.com/office/drawing/2014/main" id="{C9FEF82E-4E9C-8343-9D36-C4A00D7137CC}"/>
              </a:ext>
            </a:extLst>
          </p:cNvPr>
          <p:cNvSpPr>
            <a:spLocks noGrp="1"/>
          </p:cNvSpPr>
          <p:nvPr>
            <p:ph type="body" sz="quarter" idx="31" hasCustomPrompt="1"/>
          </p:nvPr>
        </p:nvSpPr>
        <p:spPr>
          <a:xfrm>
            <a:off x="6367054" y="4986745"/>
            <a:ext cx="2129245" cy="205837"/>
          </a:xfrm>
        </p:spPr>
        <p:txBody>
          <a:bodyPr lIns="0" tIns="0" rIns="0" bIns="0" rtlCol="0">
            <a:noAutofit/>
          </a:bodyPr>
          <a:lstStyle>
            <a:lvl1pPr marL="0" indent="0">
              <a:spcBef>
                <a:spcPts val="400"/>
              </a:spcBef>
              <a:buNone/>
              <a:defRPr sz="1800" b="1" i="0" spc="0" baseline="0">
                <a:solidFill>
                  <a:schemeClr val="bg1"/>
                </a:solidFill>
                <a:latin typeface="Meiryo UI" panose="020B0604030504040204" pitchFamily="50" charset="-128"/>
                <a:ea typeface="Meiryo UI" panose="020B0604030504040204" pitchFamily="50" charset="-128"/>
              </a:defRPr>
            </a:lvl1pPr>
            <a:lvl2pPr>
              <a:defRPr sz="4000"/>
            </a:lvl2pPr>
            <a:lvl3pPr>
              <a:defRPr sz="4000"/>
            </a:lvl3pPr>
            <a:lvl4pPr>
              <a:defRPr sz="4000"/>
            </a:lvl4pPr>
            <a:lvl5pPr>
              <a:defRPr sz="4000"/>
            </a:lvl5pPr>
          </a:lstStyle>
          <a:p>
            <a:pPr lvl="0" rtl="0"/>
            <a:r>
              <a:rPr lang="ja-JP" altLang="en-US" noProof="0" dirty="0"/>
              <a:t>クリックして編集する </a:t>
            </a:r>
          </a:p>
        </p:txBody>
      </p:sp>
      <p:sp>
        <p:nvSpPr>
          <p:cNvPr id="78" name="テキスト プレースホルダー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rtlCol="0">
            <a:noAutofit/>
          </a:bodyPr>
          <a:lstStyle>
            <a:lvl1pPr marL="0" indent="0">
              <a:buNone/>
              <a:defRPr sz="1400" b="0" i="0">
                <a:solidFill>
                  <a:schemeClr val="bg1"/>
                </a:solidFill>
                <a:latin typeface="Meiryo UI" panose="020B0604030504040204" pitchFamily="50" charset="-128"/>
                <a:ea typeface="Meiryo UI" panose="020B0604030504040204" pitchFamily="50" charset="-128"/>
              </a:defRPr>
            </a:lvl1pPr>
            <a:lvl2pPr>
              <a:defRPr sz="4000"/>
            </a:lvl2pPr>
            <a:lvl3pPr>
              <a:defRPr sz="4000"/>
            </a:lvl3pPr>
            <a:lvl4pPr>
              <a:defRPr sz="4000"/>
            </a:lvl4pPr>
            <a:lvl5pPr>
              <a:defRPr sz="4000"/>
            </a:lvl5pPr>
          </a:lstStyle>
          <a:p>
            <a:pPr lvl="0" rtl="0"/>
            <a:r>
              <a:rPr lang="ja-JP" altLang="en-US" noProof="0"/>
              <a:t>マスター テキストの書式設定</a:t>
            </a:r>
          </a:p>
        </p:txBody>
      </p:sp>
      <p:sp>
        <p:nvSpPr>
          <p:cNvPr id="79" name="テキスト プレースホルダー 29">
            <a:extLst>
              <a:ext uri="{FF2B5EF4-FFF2-40B4-BE49-F238E27FC236}">
                <a16:creationId xmlns:a16="http://schemas.microsoft.com/office/drawing/2014/main" id="{5F6C1E52-E2B6-5F45-A863-5BB35ABAFCD6}"/>
              </a:ext>
            </a:extLst>
          </p:cNvPr>
          <p:cNvSpPr>
            <a:spLocks noGrp="1"/>
          </p:cNvSpPr>
          <p:nvPr>
            <p:ph type="body" sz="quarter" idx="21" hasCustomPrompt="1"/>
          </p:nvPr>
        </p:nvSpPr>
        <p:spPr>
          <a:xfrm>
            <a:off x="9110254" y="4986745"/>
            <a:ext cx="2129245" cy="205837"/>
          </a:xfrm>
        </p:spPr>
        <p:txBody>
          <a:bodyPr lIns="0" tIns="0" rIns="0" bIns="0" rtlCol="0">
            <a:noAutofit/>
          </a:bodyPr>
          <a:lstStyle>
            <a:lvl1pPr marL="0" indent="0">
              <a:spcBef>
                <a:spcPts val="400"/>
              </a:spcBef>
              <a:buNone/>
              <a:defRPr sz="1800" b="1" i="0" spc="0" baseline="0">
                <a:solidFill>
                  <a:schemeClr val="bg1"/>
                </a:solidFill>
                <a:latin typeface="Meiryo UI" panose="020B0604030504040204" pitchFamily="50" charset="-128"/>
                <a:ea typeface="Meiryo UI" panose="020B0604030504040204" pitchFamily="50" charset="-128"/>
              </a:defRPr>
            </a:lvl1pPr>
            <a:lvl2pPr>
              <a:defRPr sz="4000"/>
            </a:lvl2pPr>
            <a:lvl3pPr>
              <a:defRPr sz="4000"/>
            </a:lvl3pPr>
            <a:lvl4pPr>
              <a:defRPr sz="4000"/>
            </a:lvl4pPr>
            <a:lvl5pPr>
              <a:defRPr sz="4000"/>
            </a:lvl5pPr>
          </a:lstStyle>
          <a:p>
            <a:pPr lvl="0" rtl="0"/>
            <a:r>
              <a:rPr lang="ja-JP" altLang="en-US" noProof="0" dirty="0"/>
              <a:t>クリックして編集する </a:t>
            </a:r>
          </a:p>
        </p:txBody>
      </p:sp>
      <p:grpSp>
        <p:nvGrpSpPr>
          <p:cNvPr id="23" name="グループ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オートシェイプ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9" name="フリーフォーム(F)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0" name="フリーフォーム(F)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1" name="フリーフォーム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2" name="フリーフォーム(F)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ja-JP" altLang="en-US" noProof="0" dirty="0">
                <a:latin typeface="Meiryo UI" panose="020B0604030504040204" pitchFamily="50" charset="-128"/>
                <a:ea typeface="Meiryo UI" panose="020B0604030504040204" pitchFamily="50" charset="-128"/>
              </a:endParaRPr>
            </a:p>
          </p:txBody>
        </p:sp>
      </p:grpSp>
      <p:sp>
        <p:nvSpPr>
          <p:cNvPr id="66" name="図プレースホルダー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rtlCol="0"/>
          <a:lstStyle>
            <a:lvl1pPr>
              <a:defRPr>
                <a:latin typeface="Meiryo UI" panose="020B0604030504040204" pitchFamily="50" charset="-128"/>
                <a:ea typeface="Meiryo UI" panose="020B0604030504040204" pitchFamily="50" charset="-128"/>
              </a:defRPr>
            </a:lvl1pPr>
          </a:lstStyle>
          <a:p>
            <a:pPr rtl="0"/>
            <a:r>
              <a:rPr lang="ja-JP" altLang="en-US" noProof="0"/>
              <a:t>アイコンをクリックして図を追加</a:t>
            </a:r>
            <a:endParaRPr lang="ja-JP" altLang="en-US" noProof="0" dirty="0"/>
          </a:p>
        </p:txBody>
      </p:sp>
      <p:sp>
        <p:nvSpPr>
          <p:cNvPr id="69" name="図プレースホルダー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rtlCol="0"/>
          <a:lstStyle>
            <a:lvl1pPr>
              <a:defRPr>
                <a:latin typeface="Meiryo UI" panose="020B0604030504040204" pitchFamily="50" charset="-128"/>
                <a:ea typeface="Meiryo UI" panose="020B0604030504040204" pitchFamily="50" charset="-128"/>
              </a:defRPr>
            </a:lvl1pPr>
          </a:lstStyle>
          <a:p>
            <a:pPr rtl="0"/>
            <a:r>
              <a:rPr lang="ja-JP" altLang="en-US" noProof="0"/>
              <a:t>アイコンをクリックして図を追加</a:t>
            </a:r>
            <a:endParaRPr lang="ja-JP" altLang="en-US" noProof="0" dirty="0"/>
          </a:p>
        </p:txBody>
      </p:sp>
      <p:sp>
        <p:nvSpPr>
          <p:cNvPr id="2" name="日付プレースホルダー 1">
            <a:extLst>
              <a:ext uri="{FF2B5EF4-FFF2-40B4-BE49-F238E27FC236}">
                <a16:creationId xmlns:a16="http://schemas.microsoft.com/office/drawing/2014/main" id="{8ED89364-B1CB-4E72-A6BB-95A34B50661C}"/>
              </a:ext>
            </a:extLst>
          </p:cNvPr>
          <p:cNvSpPr>
            <a:spLocks noGrp="1"/>
          </p:cNvSpPr>
          <p:nvPr>
            <p:ph type="dt" sz="half" idx="32"/>
          </p:nvPr>
        </p:nvSpPr>
        <p:spPr/>
        <p:txBody>
          <a:bodyPr rtlCol="0"/>
          <a:lstStyle>
            <a:lvl1pPr>
              <a:defRPr>
                <a:latin typeface="Meiryo UI" panose="020B0604030504040204" pitchFamily="50" charset="-128"/>
                <a:ea typeface="Meiryo UI" panose="020B0604030504040204" pitchFamily="50" charset="-128"/>
              </a:defRPr>
            </a:lvl1pPr>
          </a:lstStyle>
          <a:p>
            <a:fld id="{2D36C342-C4F5-482F-A746-ED03C445583C}" type="datetime4">
              <a:rPr lang="ja-JP" altLang="en-US" smtClean="0"/>
              <a:t>2023年6月28日</a:t>
            </a:fld>
            <a:endParaRPr lang="ja-JP" altLang="en-US" dirty="0"/>
          </a:p>
        </p:txBody>
      </p:sp>
      <p:sp>
        <p:nvSpPr>
          <p:cNvPr id="3" name="フッター プレースホルダー 2">
            <a:extLst>
              <a:ext uri="{FF2B5EF4-FFF2-40B4-BE49-F238E27FC236}">
                <a16:creationId xmlns:a16="http://schemas.microsoft.com/office/drawing/2014/main" id="{8E09328F-B310-4BF3-883E-BA9A39676AF2}"/>
              </a:ext>
            </a:extLst>
          </p:cNvPr>
          <p:cNvSpPr>
            <a:spLocks noGrp="1"/>
          </p:cNvSpPr>
          <p:nvPr>
            <p:ph type="ftr" sz="quarter" idx="33"/>
          </p:nvPr>
        </p:nvSpPr>
        <p:spPr/>
        <p:txBody>
          <a:bodyPr rtlCol="0"/>
          <a:lstStyle>
            <a:lvl1pPr>
              <a:defRPr>
                <a:latin typeface="Meiryo UI" panose="020B0604030504040204" pitchFamily="50" charset="-128"/>
                <a:ea typeface="Meiryo UI" panose="020B0604030504040204" pitchFamily="50" charset="-128"/>
              </a:defRPr>
            </a:lvl1pPr>
          </a:lstStyle>
          <a:p>
            <a:r>
              <a:rPr lang="ja-JP" altLang="en-US"/>
              <a:t>年次レビュー</a:t>
            </a:r>
            <a:endParaRPr lang="ja-JP" altLang="en-US" b="0" dirty="0"/>
          </a:p>
        </p:txBody>
      </p:sp>
      <p:sp>
        <p:nvSpPr>
          <p:cNvPr id="4" name="スライド番号プレースホルダー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rtlCol="0"/>
          <a:lstStyle>
            <a:lvl1pPr>
              <a:defRPr>
                <a:latin typeface="Meiryo UI" panose="020B0604030504040204" pitchFamily="50" charset="-128"/>
                <a:ea typeface="Meiryo UI" panose="020B0604030504040204" pitchFamily="50" charset="-128"/>
              </a:defRPr>
            </a:lvl1pPr>
          </a:lstStyle>
          <a:p>
            <a:fld id="{294A09A9-5501-47C1-A89A-A340965A2BE2}" type="slidenum">
              <a:rPr lang="en-US" altLang="ja-JP" smtClean="0"/>
              <a:pPr/>
              <a:t>‹#›</a:t>
            </a:fld>
            <a:endParaRPr lang="ja-JP" altLang="en-US" dirty="0"/>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タイムライン ">
    <p:bg>
      <p:bgPr>
        <a:solidFill>
          <a:schemeClr val="tx1"/>
        </a:solidFill>
        <a:effectLst/>
      </p:bgPr>
    </p:bg>
    <p:spTree>
      <p:nvGrpSpPr>
        <p:cNvPr id="1" name=""/>
        <p:cNvGrpSpPr/>
        <p:nvPr/>
      </p:nvGrpSpPr>
      <p:grpSpPr>
        <a:xfrm>
          <a:off x="0" y="0"/>
          <a:ext cx="0" cy="0"/>
          <a:chOff x="0" y="0"/>
          <a:chExt cx="0" cy="0"/>
        </a:xfrm>
      </p:grpSpPr>
      <p:cxnSp>
        <p:nvCxnSpPr>
          <p:cNvPr id="21" name="直線​​コネクタ(S)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直線​​コネクタ(S)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直線​​コネクタ(S)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直線​​コネクタ(S)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タイトル 1">
            <a:extLst>
              <a:ext uri="{FF2B5EF4-FFF2-40B4-BE49-F238E27FC236}">
                <a16:creationId xmlns:a16="http://schemas.microsoft.com/office/drawing/2014/main" id="{46EEE005-F78A-9D4F-B159-964376C387DD}"/>
              </a:ext>
            </a:extLst>
          </p:cNvPr>
          <p:cNvSpPr>
            <a:spLocks noGrp="1"/>
          </p:cNvSpPr>
          <p:nvPr>
            <p:ph type="title" hasCustomPrompt="1"/>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eiryo UI" panose="020B0604030504040204" pitchFamily="50" charset="-128"/>
                <a:ea typeface="Meiryo UI" panose="020B0604030504040204" pitchFamily="50" charset="-128"/>
              </a:defRPr>
            </a:lvl1pPr>
          </a:lstStyle>
          <a:p>
            <a:pPr rtl="0"/>
            <a:r>
              <a:rPr lang="ja-JP" altLang="en-US" noProof="0"/>
              <a:t>クリックして編集する </a:t>
            </a:r>
          </a:p>
        </p:txBody>
      </p:sp>
      <p:sp>
        <p:nvSpPr>
          <p:cNvPr id="96" name="テキスト プレースホルダー 29">
            <a:extLst>
              <a:ext uri="{FF2B5EF4-FFF2-40B4-BE49-F238E27FC236}">
                <a16:creationId xmlns:a16="http://schemas.microsoft.com/office/drawing/2014/main" id="{FC61536F-8EA7-5A48-AF76-8B0E251BD8CB}"/>
              </a:ext>
            </a:extLst>
          </p:cNvPr>
          <p:cNvSpPr>
            <a:spLocks noGrp="1"/>
          </p:cNvSpPr>
          <p:nvPr>
            <p:ph type="body" sz="quarter" idx="12" hasCustomPrompt="1"/>
          </p:nvPr>
        </p:nvSpPr>
        <p:spPr>
          <a:xfrm>
            <a:off x="1296955" y="2934856"/>
            <a:ext cx="2133600" cy="369332"/>
          </a:xfrm>
          <a:ln>
            <a:noFill/>
          </a:ln>
        </p:spPr>
        <p:txBody>
          <a:bodyPr lIns="0" tIns="0" rIns="0" bIns="0" rtlCol="0">
            <a:noAutofit/>
          </a:bodyPr>
          <a:lstStyle>
            <a:lvl1pPr marL="0" indent="0">
              <a:buNone/>
              <a:defRPr sz="1400" b="0" i="0">
                <a:solidFill>
                  <a:schemeClr val="bg1"/>
                </a:solidFill>
                <a:latin typeface="Meiryo UI" panose="020B0604030504040204" pitchFamily="50" charset="-128"/>
                <a:ea typeface="Meiryo UI" panose="020B0604030504040204" pitchFamily="50" charset="-128"/>
              </a:defRPr>
            </a:lvl1pPr>
            <a:lvl2pPr>
              <a:defRPr sz="4000"/>
            </a:lvl2pPr>
            <a:lvl3pPr>
              <a:defRPr sz="4000"/>
            </a:lvl3pPr>
            <a:lvl4pPr>
              <a:defRPr sz="4000"/>
            </a:lvl4pPr>
            <a:lvl5pPr>
              <a:defRPr sz="4000"/>
            </a:lvl5pPr>
          </a:lstStyle>
          <a:p>
            <a:pPr lvl="0" rtl="0"/>
            <a:r>
              <a:rPr lang="ja-JP" altLang="en-US" noProof="0"/>
              <a:t>クリックして編集する </a:t>
            </a:r>
          </a:p>
        </p:txBody>
      </p:sp>
      <p:sp>
        <p:nvSpPr>
          <p:cNvPr id="97" name="テキスト プレースホルダー 29">
            <a:extLst>
              <a:ext uri="{FF2B5EF4-FFF2-40B4-BE49-F238E27FC236}">
                <a16:creationId xmlns:a16="http://schemas.microsoft.com/office/drawing/2014/main" id="{64FFD994-BD97-ED49-8607-286ECBB1CDA3}"/>
              </a:ext>
            </a:extLst>
          </p:cNvPr>
          <p:cNvSpPr>
            <a:spLocks noGrp="1"/>
          </p:cNvSpPr>
          <p:nvPr>
            <p:ph type="body" sz="quarter" idx="11" hasCustomPrompt="1"/>
          </p:nvPr>
        </p:nvSpPr>
        <p:spPr>
          <a:xfrm>
            <a:off x="1296955" y="2568686"/>
            <a:ext cx="2133600" cy="205837"/>
          </a:xfrm>
          <a:ln>
            <a:noFill/>
          </a:ln>
        </p:spPr>
        <p:txBody>
          <a:bodyPr lIns="0" tIns="0" rIns="0" bIns="0" rtlCol="0">
            <a:noAutofit/>
          </a:bodyPr>
          <a:lstStyle>
            <a:lvl1pPr marL="0" indent="0">
              <a:spcBef>
                <a:spcPts val="400"/>
              </a:spcBef>
              <a:buNone/>
              <a:defRPr sz="1800" b="1" i="0" spc="0" baseline="0">
                <a:solidFill>
                  <a:schemeClr val="bg1"/>
                </a:solidFill>
                <a:latin typeface="Meiryo UI" panose="020B0604030504040204" pitchFamily="50" charset="-128"/>
                <a:ea typeface="Meiryo UI" panose="020B0604030504040204" pitchFamily="50" charset="-128"/>
              </a:defRPr>
            </a:lvl1pPr>
            <a:lvl2pPr>
              <a:defRPr sz="4000"/>
            </a:lvl2pPr>
            <a:lvl3pPr>
              <a:defRPr sz="4000"/>
            </a:lvl3pPr>
            <a:lvl4pPr>
              <a:defRPr sz="4000"/>
            </a:lvl4pPr>
            <a:lvl5pPr>
              <a:defRPr sz="4000"/>
            </a:lvl5pPr>
          </a:lstStyle>
          <a:p>
            <a:pPr lvl="0" rtl="0"/>
            <a:r>
              <a:rPr lang="ja-JP" altLang="en-US" noProof="0"/>
              <a:t>クリックして編集する </a:t>
            </a:r>
          </a:p>
        </p:txBody>
      </p:sp>
      <p:sp>
        <p:nvSpPr>
          <p:cNvPr id="102" name="テキスト プレースホルダー 29">
            <a:extLst>
              <a:ext uri="{FF2B5EF4-FFF2-40B4-BE49-F238E27FC236}">
                <a16:creationId xmlns:a16="http://schemas.microsoft.com/office/drawing/2014/main" id="{D1ADE805-BFBC-ED47-B9CB-6CB2FF02E868}"/>
              </a:ext>
            </a:extLst>
          </p:cNvPr>
          <p:cNvSpPr>
            <a:spLocks noGrp="1"/>
          </p:cNvSpPr>
          <p:nvPr>
            <p:ph type="body" sz="quarter" idx="30" hasCustomPrompt="1"/>
          </p:nvPr>
        </p:nvSpPr>
        <p:spPr>
          <a:xfrm>
            <a:off x="3897799" y="5087328"/>
            <a:ext cx="2133600" cy="369332"/>
          </a:xfrm>
          <a:ln>
            <a:noFill/>
          </a:ln>
        </p:spPr>
        <p:txBody>
          <a:bodyPr lIns="0" tIns="0" rIns="0" bIns="0" rtlCol="0">
            <a:noAutofit/>
          </a:bodyPr>
          <a:lstStyle>
            <a:lvl1pPr marL="0" indent="0">
              <a:buNone/>
              <a:defRPr sz="1400" b="0" i="0">
                <a:solidFill>
                  <a:schemeClr val="bg1"/>
                </a:solidFill>
                <a:latin typeface="Meiryo UI" panose="020B0604030504040204" pitchFamily="50" charset="-128"/>
                <a:ea typeface="Meiryo UI" panose="020B0604030504040204" pitchFamily="50" charset="-128"/>
              </a:defRPr>
            </a:lvl1pPr>
            <a:lvl2pPr>
              <a:defRPr sz="4000"/>
            </a:lvl2pPr>
            <a:lvl3pPr>
              <a:defRPr sz="4000"/>
            </a:lvl3pPr>
            <a:lvl4pPr>
              <a:defRPr sz="4000"/>
            </a:lvl4pPr>
            <a:lvl5pPr>
              <a:defRPr sz="4000"/>
            </a:lvl5pPr>
          </a:lstStyle>
          <a:p>
            <a:pPr lvl="0" rtl="0"/>
            <a:r>
              <a:rPr lang="ja-JP" altLang="en-US" noProof="0"/>
              <a:t>クリックして編集する </a:t>
            </a:r>
          </a:p>
        </p:txBody>
      </p:sp>
      <p:sp>
        <p:nvSpPr>
          <p:cNvPr id="103" name="テキスト プレースホルダー 29">
            <a:extLst>
              <a:ext uri="{FF2B5EF4-FFF2-40B4-BE49-F238E27FC236}">
                <a16:creationId xmlns:a16="http://schemas.microsoft.com/office/drawing/2014/main" id="{334A3589-641F-F547-891B-149579153B75}"/>
              </a:ext>
            </a:extLst>
          </p:cNvPr>
          <p:cNvSpPr>
            <a:spLocks noGrp="1"/>
          </p:cNvSpPr>
          <p:nvPr>
            <p:ph type="body" sz="quarter" idx="31" hasCustomPrompt="1"/>
          </p:nvPr>
        </p:nvSpPr>
        <p:spPr>
          <a:xfrm>
            <a:off x="3897799" y="4701908"/>
            <a:ext cx="2133600" cy="205837"/>
          </a:xfrm>
          <a:ln>
            <a:noFill/>
          </a:ln>
        </p:spPr>
        <p:txBody>
          <a:bodyPr vert="horz" lIns="0" tIns="0" rIns="0" bIns="0" rtlCol="0">
            <a:noAutofit/>
          </a:bodyPr>
          <a:lstStyle>
            <a:lvl1pPr marL="0" indent="0">
              <a:spcBef>
                <a:spcPts val="400"/>
              </a:spcBef>
              <a:buNone/>
              <a:defRPr lang="en-US" sz="1800" b="1" spc="0" baseline="0" dirty="0">
                <a:latin typeface="Meiryo UI" panose="020B0604030504040204" pitchFamily="50" charset="-128"/>
                <a:ea typeface="Meiryo UI" panose="020B0604030504040204" pitchFamily="50" charset="-128"/>
              </a:defRPr>
            </a:lvl1pPr>
            <a:lvl2pPr>
              <a:defRPr sz="4000"/>
            </a:lvl2pPr>
            <a:lvl3pPr>
              <a:defRPr sz="4000"/>
            </a:lvl3pPr>
            <a:lvl4pPr>
              <a:defRPr sz="4000"/>
            </a:lvl4pPr>
            <a:lvl5pPr>
              <a:defRPr sz="4000"/>
            </a:lvl5pPr>
          </a:lstStyle>
          <a:p>
            <a:pPr marL="0" lvl="0" indent="0" rtl="0">
              <a:spcBef>
                <a:spcPts val="400"/>
              </a:spcBef>
              <a:buNone/>
            </a:pPr>
            <a:r>
              <a:rPr lang="ja-JP" altLang="en-US" noProof="0"/>
              <a:t>クリックして編集する </a:t>
            </a:r>
          </a:p>
        </p:txBody>
      </p:sp>
      <p:sp>
        <p:nvSpPr>
          <p:cNvPr id="106" name="テキスト プレースホルダー 29">
            <a:extLst>
              <a:ext uri="{FF2B5EF4-FFF2-40B4-BE49-F238E27FC236}">
                <a16:creationId xmlns:a16="http://schemas.microsoft.com/office/drawing/2014/main" id="{A63F8454-D12E-A641-ABD0-8977D3F5EC05}"/>
              </a:ext>
            </a:extLst>
          </p:cNvPr>
          <p:cNvSpPr>
            <a:spLocks noGrp="1"/>
          </p:cNvSpPr>
          <p:nvPr>
            <p:ph type="body" sz="quarter" idx="32" hasCustomPrompt="1"/>
          </p:nvPr>
        </p:nvSpPr>
        <p:spPr>
          <a:xfrm>
            <a:off x="9001711" y="5087328"/>
            <a:ext cx="2133600" cy="369332"/>
          </a:xfrm>
          <a:ln>
            <a:noFill/>
          </a:ln>
        </p:spPr>
        <p:txBody>
          <a:bodyPr lIns="0" tIns="0" rIns="0" bIns="0" rtlCol="0">
            <a:noAutofit/>
          </a:bodyPr>
          <a:lstStyle>
            <a:lvl1pPr marL="0" indent="0">
              <a:buNone/>
              <a:defRPr sz="1400" b="0" i="0">
                <a:solidFill>
                  <a:schemeClr val="bg1"/>
                </a:solidFill>
                <a:latin typeface="Meiryo UI" panose="020B0604030504040204" pitchFamily="50" charset="-128"/>
                <a:ea typeface="Meiryo UI" panose="020B0604030504040204" pitchFamily="50" charset="-128"/>
              </a:defRPr>
            </a:lvl1pPr>
            <a:lvl2pPr>
              <a:defRPr sz="4000"/>
            </a:lvl2pPr>
            <a:lvl3pPr>
              <a:defRPr sz="4000"/>
            </a:lvl3pPr>
            <a:lvl4pPr>
              <a:defRPr sz="4000"/>
            </a:lvl4pPr>
            <a:lvl5pPr>
              <a:defRPr sz="4000"/>
            </a:lvl5pPr>
          </a:lstStyle>
          <a:p>
            <a:pPr lvl="0" rtl="0"/>
            <a:r>
              <a:rPr lang="ja-JP" altLang="en-US" noProof="0"/>
              <a:t>クリックして編集する </a:t>
            </a:r>
          </a:p>
        </p:txBody>
      </p:sp>
      <p:sp>
        <p:nvSpPr>
          <p:cNvPr id="107" name="テキスト プレースホルダー 29">
            <a:extLst>
              <a:ext uri="{FF2B5EF4-FFF2-40B4-BE49-F238E27FC236}">
                <a16:creationId xmlns:a16="http://schemas.microsoft.com/office/drawing/2014/main" id="{F35AA15D-DBAD-9840-8764-A5B6D486A234}"/>
              </a:ext>
            </a:extLst>
          </p:cNvPr>
          <p:cNvSpPr>
            <a:spLocks noGrp="1"/>
          </p:cNvSpPr>
          <p:nvPr>
            <p:ph type="body" sz="quarter" idx="33" hasCustomPrompt="1"/>
          </p:nvPr>
        </p:nvSpPr>
        <p:spPr>
          <a:xfrm>
            <a:off x="9001711" y="4701908"/>
            <a:ext cx="2133600" cy="205837"/>
          </a:xfrm>
          <a:ln>
            <a:noFill/>
          </a:ln>
        </p:spPr>
        <p:txBody>
          <a:bodyPr vert="horz" lIns="0" tIns="0" rIns="0" bIns="0" rtlCol="0">
            <a:noAutofit/>
          </a:bodyPr>
          <a:lstStyle>
            <a:lvl1pPr marL="0" indent="0">
              <a:spcBef>
                <a:spcPts val="400"/>
              </a:spcBef>
              <a:buNone/>
              <a:defRPr lang="en-US" sz="1800" b="1" spc="0" baseline="0" dirty="0">
                <a:latin typeface="Meiryo UI" panose="020B0604030504040204" pitchFamily="50" charset="-128"/>
                <a:ea typeface="Meiryo UI" panose="020B0604030504040204" pitchFamily="50" charset="-128"/>
              </a:defRPr>
            </a:lvl1pPr>
            <a:lvl2pPr>
              <a:defRPr sz="4000"/>
            </a:lvl2pPr>
            <a:lvl3pPr>
              <a:defRPr sz="4000"/>
            </a:lvl3pPr>
            <a:lvl4pPr>
              <a:defRPr sz="4000"/>
            </a:lvl4pPr>
            <a:lvl5pPr>
              <a:defRPr sz="4000"/>
            </a:lvl5pPr>
          </a:lstStyle>
          <a:p>
            <a:pPr marL="0" lvl="0" indent="0" rtl="0">
              <a:spcBef>
                <a:spcPts val="400"/>
              </a:spcBef>
              <a:buNone/>
            </a:pPr>
            <a:r>
              <a:rPr lang="ja-JP" altLang="en-US" noProof="0"/>
              <a:t>クリックして編集する </a:t>
            </a:r>
          </a:p>
        </p:txBody>
      </p:sp>
      <p:sp>
        <p:nvSpPr>
          <p:cNvPr id="108" name="テキスト プレースホルダー 29">
            <a:extLst>
              <a:ext uri="{FF2B5EF4-FFF2-40B4-BE49-F238E27FC236}">
                <a16:creationId xmlns:a16="http://schemas.microsoft.com/office/drawing/2014/main" id="{8357CA0F-1A55-B145-8305-562F0DF22543}"/>
              </a:ext>
            </a:extLst>
          </p:cNvPr>
          <p:cNvSpPr>
            <a:spLocks noGrp="1"/>
          </p:cNvSpPr>
          <p:nvPr>
            <p:ph type="body" sz="quarter" idx="34" hasCustomPrompt="1"/>
          </p:nvPr>
        </p:nvSpPr>
        <p:spPr>
          <a:xfrm>
            <a:off x="6438143" y="2934856"/>
            <a:ext cx="2133600" cy="369332"/>
          </a:xfrm>
          <a:ln>
            <a:noFill/>
          </a:ln>
        </p:spPr>
        <p:txBody>
          <a:bodyPr lIns="0" tIns="0" rIns="0" bIns="0" rtlCol="0">
            <a:noAutofit/>
          </a:bodyPr>
          <a:lstStyle>
            <a:lvl1pPr marL="0" indent="0">
              <a:buNone/>
              <a:defRPr sz="1400" b="0" i="0">
                <a:solidFill>
                  <a:schemeClr val="bg1"/>
                </a:solidFill>
                <a:latin typeface="Meiryo UI" panose="020B0604030504040204" pitchFamily="50" charset="-128"/>
                <a:ea typeface="Meiryo UI" panose="020B0604030504040204" pitchFamily="50" charset="-128"/>
              </a:defRPr>
            </a:lvl1pPr>
            <a:lvl2pPr>
              <a:defRPr sz="4000"/>
            </a:lvl2pPr>
            <a:lvl3pPr>
              <a:defRPr sz="4000"/>
            </a:lvl3pPr>
            <a:lvl4pPr>
              <a:defRPr sz="4000"/>
            </a:lvl4pPr>
            <a:lvl5pPr>
              <a:defRPr sz="4000"/>
            </a:lvl5pPr>
          </a:lstStyle>
          <a:p>
            <a:pPr lvl="0" rtl="0"/>
            <a:r>
              <a:rPr lang="ja-JP" altLang="en-US" noProof="0"/>
              <a:t>クリックして編集する </a:t>
            </a:r>
          </a:p>
        </p:txBody>
      </p:sp>
      <p:sp>
        <p:nvSpPr>
          <p:cNvPr id="109" name="テキスト プレースホルダー 29">
            <a:extLst>
              <a:ext uri="{FF2B5EF4-FFF2-40B4-BE49-F238E27FC236}">
                <a16:creationId xmlns:a16="http://schemas.microsoft.com/office/drawing/2014/main" id="{D6C49F6F-AF28-8942-8442-8F54A1DC388B}"/>
              </a:ext>
            </a:extLst>
          </p:cNvPr>
          <p:cNvSpPr>
            <a:spLocks noGrp="1"/>
          </p:cNvSpPr>
          <p:nvPr>
            <p:ph type="body" sz="quarter" idx="35" hasCustomPrompt="1"/>
          </p:nvPr>
        </p:nvSpPr>
        <p:spPr>
          <a:xfrm>
            <a:off x="6438143" y="2568686"/>
            <a:ext cx="2133600" cy="205837"/>
          </a:xfrm>
          <a:ln>
            <a:noFill/>
          </a:ln>
        </p:spPr>
        <p:txBody>
          <a:bodyPr lIns="0" tIns="0" rIns="0" bIns="0" rtlCol="0">
            <a:noAutofit/>
          </a:bodyPr>
          <a:lstStyle>
            <a:lvl1pPr marL="0" indent="0">
              <a:spcBef>
                <a:spcPts val="400"/>
              </a:spcBef>
              <a:buNone/>
              <a:defRPr sz="1800" b="1" i="0" spc="0" baseline="0">
                <a:solidFill>
                  <a:schemeClr val="bg1"/>
                </a:solidFill>
                <a:latin typeface="Meiryo UI" panose="020B0604030504040204" pitchFamily="50" charset="-128"/>
                <a:ea typeface="Meiryo UI" panose="020B0604030504040204" pitchFamily="50" charset="-128"/>
              </a:defRPr>
            </a:lvl1pPr>
            <a:lvl2pPr>
              <a:defRPr sz="4000"/>
            </a:lvl2pPr>
            <a:lvl3pPr>
              <a:defRPr sz="4000"/>
            </a:lvl3pPr>
            <a:lvl4pPr>
              <a:defRPr sz="4000"/>
            </a:lvl4pPr>
            <a:lvl5pPr>
              <a:defRPr sz="4000"/>
            </a:lvl5pPr>
          </a:lstStyle>
          <a:p>
            <a:pPr lvl="0" rtl="0"/>
            <a:r>
              <a:rPr lang="ja-JP" altLang="en-US" noProof="0"/>
              <a:t>クリックして編集する </a:t>
            </a:r>
          </a:p>
        </p:txBody>
      </p:sp>
      <p:cxnSp>
        <p:nvCxnSpPr>
          <p:cNvPr id="8" name="直線​​コネクタ(S)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長方形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a:latin typeface="Meiryo UI" panose="020B0604030504040204" pitchFamily="50" charset="-128"/>
              <a:ea typeface="Meiryo UI" panose="020B0604030504040204" pitchFamily="50" charset="-128"/>
            </a:endParaRPr>
          </a:p>
        </p:txBody>
      </p:sp>
      <p:sp>
        <p:nvSpPr>
          <p:cNvPr id="47" name="長方形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a:latin typeface="Meiryo UI" panose="020B0604030504040204" pitchFamily="50" charset="-128"/>
              <a:ea typeface="Meiryo UI" panose="020B0604030504040204" pitchFamily="50" charset="-128"/>
            </a:endParaRPr>
          </a:p>
        </p:txBody>
      </p:sp>
      <p:sp>
        <p:nvSpPr>
          <p:cNvPr id="27" name="長方形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a:latin typeface="Meiryo UI" panose="020B0604030504040204" pitchFamily="50" charset="-128"/>
              <a:ea typeface="Meiryo UI" panose="020B0604030504040204" pitchFamily="50" charset="-128"/>
            </a:endParaRPr>
          </a:p>
        </p:txBody>
      </p:sp>
      <p:sp>
        <p:nvSpPr>
          <p:cNvPr id="29" name="長方形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a:latin typeface="Meiryo UI" panose="020B0604030504040204" pitchFamily="50" charset="-128"/>
              <a:ea typeface="Meiryo UI" panose="020B0604030504040204" pitchFamily="50" charset="-128"/>
            </a:endParaRPr>
          </a:p>
        </p:txBody>
      </p:sp>
      <p:sp>
        <p:nvSpPr>
          <p:cNvPr id="2" name="日付プレースホルダー 1">
            <a:extLst>
              <a:ext uri="{FF2B5EF4-FFF2-40B4-BE49-F238E27FC236}">
                <a16:creationId xmlns:a16="http://schemas.microsoft.com/office/drawing/2014/main" id="{21DC2552-C347-4C3D-8C92-4A6981227C0E}"/>
              </a:ext>
            </a:extLst>
          </p:cNvPr>
          <p:cNvSpPr>
            <a:spLocks noGrp="1"/>
          </p:cNvSpPr>
          <p:nvPr>
            <p:ph type="dt" sz="half" idx="36"/>
          </p:nvPr>
        </p:nvSpPr>
        <p:spPr/>
        <p:txBody>
          <a:bodyPr rtlCol="0"/>
          <a:lstStyle>
            <a:lvl1pPr>
              <a:defRPr>
                <a:latin typeface="Meiryo UI" panose="020B0604030504040204" pitchFamily="50" charset="-128"/>
                <a:ea typeface="Meiryo UI" panose="020B0604030504040204" pitchFamily="50" charset="-128"/>
              </a:defRPr>
            </a:lvl1pPr>
          </a:lstStyle>
          <a:p>
            <a:fld id="{BBD5884D-B723-471F-A6C2-7662BCCBB1C4}" type="datetime4">
              <a:rPr lang="ja-JP" altLang="en-US" smtClean="0"/>
              <a:t>2023年6月28日</a:t>
            </a:fld>
            <a:endParaRPr lang="ja-JP" altLang="en-US"/>
          </a:p>
        </p:txBody>
      </p:sp>
      <p:sp>
        <p:nvSpPr>
          <p:cNvPr id="3" name="フッター プレースホルダー 2">
            <a:extLst>
              <a:ext uri="{FF2B5EF4-FFF2-40B4-BE49-F238E27FC236}">
                <a16:creationId xmlns:a16="http://schemas.microsoft.com/office/drawing/2014/main" id="{A5B7C35C-F3E4-4522-8711-16E4F9052C2C}"/>
              </a:ext>
            </a:extLst>
          </p:cNvPr>
          <p:cNvSpPr>
            <a:spLocks noGrp="1"/>
          </p:cNvSpPr>
          <p:nvPr>
            <p:ph type="ftr" sz="quarter" idx="37"/>
          </p:nvPr>
        </p:nvSpPr>
        <p:spPr/>
        <p:txBody>
          <a:bodyPr rtlCol="0"/>
          <a:lstStyle>
            <a:lvl1pPr>
              <a:defRPr>
                <a:latin typeface="Meiryo UI" panose="020B0604030504040204" pitchFamily="50" charset="-128"/>
                <a:ea typeface="Meiryo UI" panose="020B0604030504040204" pitchFamily="50" charset="-128"/>
              </a:defRPr>
            </a:lvl1pPr>
          </a:lstStyle>
          <a:p>
            <a:r>
              <a:rPr lang="ja-JP" altLang="en-US"/>
              <a:t>年次レビュー</a:t>
            </a:r>
            <a:endParaRPr lang="ja-JP" altLang="en-US" b="0"/>
          </a:p>
        </p:txBody>
      </p:sp>
      <p:sp>
        <p:nvSpPr>
          <p:cNvPr id="4" name="スライド番号プレースホルダー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rtlCol="0"/>
          <a:lstStyle>
            <a:lvl1pPr>
              <a:defRPr>
                <a:latin typeface="Meiryo UI" panose="020B0604030504040204" pitchFamily="50" charset="-128"/>
                <a:ea typeface="Meiryo UI" panose="020B0604030504040204" pitchFamily="50" charset="-128"/>
              </a:defRPr>
            </a:lvl1pPr>
          </a:lstStyle>
          <a:p>
            <a:fld id="{294A09A9-5501-47C1-A89A-A340965A2BE2}" type="slidenum">
              <a:rPr lang="en-US" altLang="ja-JP" smtClean="0"/>
              <a:pPr/>
              <a:t>‹#›</a:t>
            </a:fld>
            <a:endParaRPr lang="ja-JP" altLang="en-US"/>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12" name="タイトル プレースホルダー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pPr rtl="0"/>
            <a:r>
              <a:rPr lang="ja-JP" altLang="en-US" noProof="0"/>
              <a:t>マスター タイトルの書式設定</a:t>
            </a:r>
          </a:p>
        </p:txBody>
      </p:sp>
      <p:sp>
        <p:nvSpPr>
          <p:cNvPr id="30" name="日付プレースホルダー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eiryo UI" panose="020B0604030504040204" pitchFamily="50" charset="-128"/>
                <a:ea typeface="Meiryo UI" panose="020B0604030504040204" pitchFamily="50" charset="-128"/>
              </a:defRPr>
            </a:lvl1pPr>
          </a:lstStyle>
          <a:p>
            <a:fld id="{C91C54CD-BC43-4144-B566-6AF11FD2B060}" type="datetime4">
              <a:rPr lang="ja-JP" altLang="en-US" smtClean="0">
                <a:latin typeface="Meiryo UI" panose="020B0604030504040204" pitchFamily="50" charset="-128"/>
                <a:ea typeface="Meiryo UI" panose="020B0604030504040204" pitchFamily="50" charset="-128"/>
              </a:rPr>
              <a:t>2023年6月28日</a:t>
            </a:fld>
            <a:endParaRPr lang="ja-JP" altLang="en-US" dirty="0">
              <a:latin typeface="Meiryo UI" panose="020B0604030504040204" pitchFamily="50" charset="-128"/>
              <a:ea typeface="Meiryo UI" panose="020B0604030504040204" pitchFamily="50" charset="-128"/>
            </a:endParaRPr>
          </a:p>
        </p:txBody>
      </p:sp>
      <p:sp>
        <p:nvSpPr>
          <p:cNvPr id="31" name="フッター プレースホルダー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1" i="0">
                <a:solidFill>
                  <a:schemeClr val="bg1"/>
                </a:solidFill>
                <a:latin typeface="Meiryo UI" panose="020B0604030504040204" pitchFamily="50" charset="-128"/>
                <a:ea typeface="Meiryo UI" panose="020B0604030504040204" pitchFamily="50" charset="-128"/>
              </a:defRPr>
            </a:lvl1pPr>
          </a:lstStyle>
          <a:p>
            <a:r>
              <a:rPr lang="ja-JP" altLang="en-US"/>
              <a:t>年次レビュー</a:t>
            </a:r>
            <a:endParaRPr lang="ja-JP" altLang="en-US">
              <a:latin typeface="Meiryo UI" panose="020B0604030504040204" pitchFamily="50" charset="-128"/>
              <a:ea typeface="Meiryo UI" panose="020B0604030504040204" pitchFamily="50" charset="-128"/>
            </a:endParaRPr>
          </a:p>
        </p:txBody>
      </p:sp>
      <p:sp>
        <p:nvSpPr>
          <p:cNvPr id="32" name="スライド番号プレースホルダー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eiryo UI" panose="020B0604030504040204" pitchFamily="50" charset="-128"/>
                <a:ea typeface="Meiryo UI" panose="020B0604030504040204" pitchFamily="50" charset="-128"/>
              </a:defRPr>
            </a:lvl1pPr>
          </a:lstStyle>
          <a:p>
            <a:fld id="{294A09A9-5501-47C1-A89A-A340965A2BE2}" type="slidenum">
              <a:rPr lang="en-US" altLang="ja-JP" smtClean="0"/>
              <a:pPr/>
              <a:t>‹#›</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kumimoji="1" sz="4400" b="1" i="0" kern="1200" spc="100" baseline="0">
          <a:solidFill>
            <a:schemeClr val="bg1"/>
          </a:solidFill>
          <a:latin typeface="Meiryo UI" panose="020B0604030504040204" pitchFamily="50" charset="-128"/>
          <a:ea typeface="Meiryo UI" panose="020B0604030504040204" pitchFamily="50" charset="-128"/>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b="0" i="0" kern="1200">
          <a:solidFill>
            <a:schemeClr val="bg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b="0" i="0" kern="1200">
          <a:solidFill>
            <a:schemeClr val="bg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b="0" i="0" kern="1200">
          <a:solidFill>
            <a:schemeClr val="bg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b="0" i="0" kern="1200">
          <a:solidFill>
            <a:schemeClr val="bg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b="0" i="0" kern="1200">
          <a:solidFill>
            <a:schemeClr val="bg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3E168C-8042-5B4E-A5A4-A5BF693AE2D6}"/>
              </a:ext>
            </a:extLst>
          </p:cNvPr>
          <p:cNvSpPr>
            <a:spLocks noGrp="1"/>
          </p:cNvSpPr>
          <p:nvPr>
            <p:ph type="ctrTitle"/>
          </p:nvPr>
        </p:nvSpPr>
        <p:spPr>
          <a:xfrm>
            <a:off x="5900329" y="2202542"/>
            <a:ext cx="5958296" cy="1514019"/>
          </a:xfrm>
        </p:spPr>
        <p:txBody>
          <a:bodyPr rtlCol="0"/>
          <a:lstStyle/>
          <a:p>
            <a:pPr rtl="0"/>
            <a:r>
              <a:rPr lang="en-US" altLang="ja-JP" sz="7200" dirty="0">
                <a:latin typeface="Meiryo UI" panose="020B0604030504040204" pitchFamily="50" charset="-128"/>
                <a:ea typeface="Meiryo UI" panose="020B0604030504040204" pitchFamily="50" charset="-128"/>
              </a:rPr>
              <a:t>SubsKeeper</a:t>
            </a:r>
            <a:endParaRPr lang="ja-JP" altLang="en-US" sz="7200" dirty="0">
              <a:latin typeface="Meiryo UI" panose="020B0604030504040204" pitchFamily="50" charset="-128"/>
              <a:ea typeface="Meiryo UI" panose="020B0604030504040204" pitchFamily="50" charset="-128"/>
            </a:endParaRPr>
          </a:p>
        </p:txBody>
      </p:sp>
      <p:sp>
        <p:nvSpPr>
          <p:cNvPr id="3" name="テキスト プレースホルダー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549553"/>
            <a:ext cx="5491570" cy="953337"/>
          </a:xfrm>
        </p:spPr>
        <p:txBody>
          <a:bodyPr rtlCol="0"/>
          <a:lstStyle/>
          <a:p>
            <a:pPr rtl="0"/>
            <a:r>
              <a:rPr lang="ja-JP" altLang="en-US" sz="2800" dirty="0"/>
              <a:t>チーム</a:t>
            </a:r>
            <a:r>
              <a:rPr lang="en-US" altLang="ja-JP" sz="2800" dirty="0"/>
              <a:t>EM</a:t>
            </a:r>
            <a:endParaRPr lang="ja-JP" altLang="en-US" sz="2800" dirty="0">
              <a:latin typeface="Meiryo UI" panose="020B0604030504040204" pitchFamily="50" charset="-128"/>
              <a:ea typeface="Meiryo UI" panose="020B0604030504040204" pitchFamily="50" charset="-128"/>
            </a:endParaRPr>
          </a:p>
          <a:p>
            <a:pPr rtl="0"/>
            <a:r>
              <a:rPr lang="en-US" altLang="ja-JP" sz="2800" dirty="0">
                <a:latin typeface="Meiryo UI" panose="020B0604030504040204" pitchFamily="50" charset="-128"/>
                <a:ea typeface="Meiryo UI" panose="020B0604030504040204" pitchFamily="50" charset="-128"/>
              </a:rPr>
              <a:t>2023 </a:t>
            </a:r>
            <a:r>
              <a:rPr lang="ja-JP" altLang="en-US" sz="2800" dirty="0">
                <a:latin typeface="Meiryo UI" panose="020B0604030504040204" pitchFamily="50" charset="-128"/>
                <a:ea typeface="Meiryo UI" panose="020B0604030504040204" pitchFamily="50" charset="-128"/>
              </a:rPr>
              <a:t>年 </a:t>
            </a:r>
            <a:r>
              <a:rPr lang="ja-JP" altLang="en-US" sz="2800" dirty="0"/>
              <a:t>６</a:t>
            </a:r>
            <a:r>
              <a:rPr lang="en-US" altLang="ja-JP" sz="2800" dirty="0">
                <a:latin typeface="Meiryo UI" panose="020B0604030504040204" pitchFamily="50" charset="-128"/>
                <a:ea typeface="Meiryo UI" panose="020B0604030504040204" pitchFamily="50" charset="-128"/>
              </a:rPr>
              <a:t> </a:t>
            </a:r>
            <a:r>
              <a:rPr lang="ja-JP" altLang="en-US" sz="2800" dirty="0">
                <a:latin typeface="Meiryo UI" panose="020B0604030504040204" pitchFamily="50" charset="-128"/>
                <a:ea typeface="Meiryo UI" panose="020B0604030504040204" pitchFamily="50" charset="-128"/>
              </a:rPr>
              <a:t>月 </a:t>
            </a:r>
            <a:r>
              <a:rPr lang="en-US" altLang="ja-JP" sz="2800" dirty="0">
                <a:latin typeface="Meiryo UI" panose="020B0604030504040204" pitchFamily="50" charset="-128"/>
                <a:ea typeface="Meiryo UI" panose="020B0604030504040204" pitchFamily="50" charset="-128"/>
              </a:rPr>
              <a:t>30</a:t>
            </a:r>
            <a:r>
              <a:rPr lang="ja-JP" altLang="en-US" sz="2800" dirty="0">
                <a:latin typeface="Meiryo UI" panose="020B0604030504040204" pitchFamily="50" charset="-128"/>
                <a:ea typeface="Meiryo UI" panose="020B0604030504040204" pitchFamily="50" charset="-128"/>
              </a:rPr>
              <a:t>日 </a:t>
            </a:r>
          </a:p>
        </p:txBody>
      </p:sp>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08657D-B0FD-4A50-9E6F-778425CF9C92}"/>
              </a:ext>
            </a:extLst>
          </p:cNvPr>
          <p:cNvSpPr>
            <a:spLocks noGrp="1"/>
          </p:cNvSpPr>
          <p:nvPr>
            <p:ph type="title"/>
          </p:nvPr>
        </p:nvSpPr>
        <p:spPr>
          <a:xfrm>
            <a:off x="971550" y="278129"/>
            <a:ext cx="9363075" cy="1624075"/>
          </a:xfrm>
        </p:spPr>
        <p:txBody>
          <a:bodyPr>
            <a:normAutofit/>
          </a:bodyPr>
          <a:lstStyle/>
          <a:p>
            <a:r>
              <a:rPr kumimoji="1" lang="en-US" altLang="ja-JP" dirty="0"/>
              <a:t>04</a:t>
            </a:r>
            <a:r>
              <a:rPr kumimoji="1" lang="ja-JP" altLang="en-US" dirty="0"/>
              <a:t>．開発アプリのデモンストレーション</a:t>
            </a:r>
            <a:br>
              <a:rPr kumimoji="1" lang="en-US" altLang="ja-JP" dirty="0"/>
            </a:br>
            <a:r>
              <a:rPr lang="ja-JP" altLang="en-US" dirty="0"/>
              <a:t>       技術</a:t>
            </a:r>
            <a:endParaRPr kumimoji="1" lang="ja-JP" altLang="en-US" dirty="0"/>
          </a:p>
        </p:txBody>
      </p:sp>
      <p:sp>
        <p:nvSpPr>
          <p:cNvPr id="3" name="テキスト プレースホルダー 2">
            <a:extLst>
              <a:ext uri="{FF2B5EF4-FFF2-40B4-BE49-F238E27FC236}">
                <a16:creationId xmlns:a16="http://schemas.microsoft.com/office/drawing/2014/main" id="{EBA30A7E-A126-49E4-82F9-08FDD61BE481}"/>
              </a:ext>
            </a:extLst>
          </p:cNvPr>
          <p:cNvSpPr>
            <a:spLocks noGrp="1"/>
          </p:cNvSpPr>
          <p:nvPr>
            <p:ph type="body" idx="1"/>
          </p:nvPr>
        </p:nvSpPr>
        <p:spPr/>
        <p:txBody>
          <a:bodyPr>
            <a:normAutofit/>
          </a:bodyPr>
          <a:lstStyle/>
          <a:p>
            <a:r>
              <a:rPr kumimoji="1" lang="ja-JP" altLang="en-US" sz="2800" dirty="0"/>
              <a:t>一斉減量</a:t>
            </a:r>
          </a:p>
        </p:txBody>
      </p:sp>
      <p:sp>
        <p:nvSpPr>
          <p:cNvPr id="4" name="テキスト プレースホルダー 3">
            <a:extLst>
              <a:ext uri="{FF2B5EF4-FFF2-40B4-BE49-F238E27FC236}">
                <a16:creationId xmlns:a16="http://schemas.microsoft.com/office/drawing/2014/main" id="{55E9A6F5-7825-46C7-A8C0-A01371C59797}"/>
              </a:ext>
            </a:extLst>
          </p:cNvPr>
          <p:cNvSpPr>
            <a:spLocks noGrp="1"/>
          </p:cNvSpPr>
          <p:nvPr>
            <p:ph type="body" idx="10"/>
          </p:nvPr>
        </p:nvSpPr>
        <p:spPr>
          <a:xfrm>
            <a:off x="6362700" y="2300984"/>
            <a:ext cx="4827178" cy="404216"/>
          </a:xfrm>
        </p:spPr>
        <p:txBody>
          <a:bodyPr>
            <a:normAutofit/>
          </a:bodyPr>
          <a:lstStyle/>
          <a:p>
            <a:r>
              <a:rPr kumimoji="1" lang="ja-JP" altLang="en-US" sz="2800" dirty="0"/>
              <a:t>ポップアップの採用</a:t>
            </a:r>
          </a:p>
        </p:txBody>
      </p:sp>
      <p:sp>
        <p:nvSpPr>
          <p:cNvPr id="5" name="コンテンツ プレースホルダー 4">
            <a:extLst>
              <a:ext uri="{FF2B5EF4-FFF2-40B4-BE49-F238E27FC236}">
                <a16:creationId xmlns:a16="http://schemas.microsoft.com/office/drawing/2014/main" id="{AFA62E15-4BF2-4662-9ADF-B49615999461}"/>
              </a:ext>
            </a:extLst>
          </p:cNvPr>
          <p:cNvSpPr>
            <a:spLocks noGrp="1"/>
          </p:cNvSpPr>
          <p:nvPr>
            <p:ph sz="half" idx="2"/>
          </p:nvPr>
        </p:nvSpPr>
        <p:spPr>
          <a:xfrm>
            <a:off x="964023" y="2799146"/>
            <a:ext cx="4827178" cy="3134294"/>
          </a:xfrm>
        </p:spPr>
        <p:txBody>
          <a:bodyPr/>
          <a:lstStyle/>
          <a:p>
            <a:endParaRPr kumimoji="1" lang="ja-JP" altLang="en-US" dirty="0"/>
          </a:p>
        </p:txBody>
      </p:sp>
      <p:sp>
        <p:nvSpPr>
          <p:cNvPr id="6" name="コンテンツ プレースホルダー 5">
            <a:extLst>
              <a:ext uri="{FF2B5EF4-FFF2-40B4-BE49-F238E27FC236}">
                <a16:creationId xmlns:a16="http://schemas.microsoft.com/office/drawing/2014/main" id="{3FC1575D-4178-46E2-9AE7-145C41F36787}"/>
              </a:ext>
            </a:extLst>
          </p:cNvPr>
          <p:cNvSpPr>
            <a:spLocks noGrp="1"/>
          </p:cNvSpPr>
          <p:nvPr>
            <p:ph sz="half" idx="13"/>
          </p:nvPr>
        </p:nvSpPr>
        <p:spPr>
          <a:xfrm>
            <a:off x="6362700" y="2799146"/>
            <a:ext cx="4827178" cy="3134294"/>
          </a:xfrm>
        </p:spPr>
        <p:txBody>
          <a:bodyPr/>
          <a:lstStyle/>
          <a:p>
            <a:endParaRPr kumimoji="1" lang="ja-JP" altLang="en-US" dirty="0"/>
          </a:p>
        </p:txBody>
      </p:sp>
      <p:sp>
        <p:nvSpPr>
          <p:cNvPr id="7" name="日付プレースホルダー 6">
            <a:extLst>
              <a:ext uri="{FF2B5EF4-FFF2-40B4-BE49-F238E27FC236}">
                <a16:creationId xmlns:a16="http://schemas.microsoft.com/office/drawing/2014/main" id="{EF1B7DFF-DD00-443E-8457-E39FEAF6B6FE}"/>
              </a:ext>
            </a:extLst>
          </p:cNvPr>
          <p:cNvSpPr>
            <a:spLocks noGrp="1"/>
          </p:cNvSpPr>
          <p:nvPr>
            <p:ph type="dt" sz="half" idx="14"/>
          </p:nvPr>
        </p:nvSpPr>
        <p:spPr/>
        <p:txBody>
          <a:bodyPr/>
          <a:lstStyle/>
          <a:p>
            <a:fld id="{C5DCDC1F-F0C2-4AD5-80F3-39EC8CD71CF6}" type="datetime4">
              <a:rPr lang="ja-JP" altLang="en-US" smtClean="0"/>
              <a:t>2023年6月28日</a:t>
            </a:fld>
            <a:endParaRPr lang="ja-JP" altLang="en-US" dirty="0"/>
          </a:p>
        </p:txBody>
      </p:sp>
      <p:sp>
        <p:nvSpPr>
          <p:cNvPr id="8" name="フッター プレースホルダー 7">
            <a:extLst>
              <a:ext uri="{FF2B5EF4-FFF2-40B4-BE49-F238E27FC236}">
                <a16:creationId xmlns:a16="http://schemas.microsoft.com/office/drawing/2014/main" id="{44C57440-E27B-4EB3-882F-F7A99D7EA491}"/>
              </a:ext>
            </a:extLst>
          </p:cNvPr>
          <p:cNvSpPr>
            <a:spLocks noGrp="1"/>
          </p:cNvSpPr>
          <p:nvPr>
            <p:ph type="ftr" sz="quarter" idx="15"/>
          </p:nvPr>
        </p:nvSpPr>
        <p:spPr/>
        <p:txBody>
          <a:bodyPr/>
          <a:lstStyle/>
          <a:p>
            <a:r>
              <a:rPr lang="ja-JP" altLang="en-US"/>
              <a:t>年次レビュー</a:t>
            </a:r>
            <a:endParaRPr lang="ja-JP" altLang="en-US" b="0" dirty="0"/>
          </a:p>
        </p:txBody>
      </p:sp>
      <p:sp>
        <p:nvSpPr>
          <p:cNvPr id="9" name="スライド番号プレースホルダー 8">
            <a:extLst>
              <a:ext uri="{FF2B5EF4-FFF2-40B4-BE49-F238E27FC236}">
                <a16:creationId xmlns:a16="http://schemas.microsoft.com/office/drawing/2014/main" id="{0E992EC7-4EA3-4A97-9E43-2B724F923228}"/>
              </a:ext>
            </a:extLst>
          </p:cNvPr>
          <p:cNvSpPr>
            <a:spLocks noGrp="1"/>
          </p:cNvSpPr>
          <p:nvPr>
            <p:ph type="sldNum" sz="quarter" idx="16"/>
          </p:nvPr>
        </p:nvSpPr>
        <p:spPr/>
        <p:txBody>
          <a:bodyPr/>
          <a:lstStyle/>
          <a:p>
            <a:fld id="{294A09A9-5501-47C1-A89A-A340965A2BE2}" type="slidenum">
              <a:rPr lang="en-US" altLang="ja-JP" smtClean="0"/>
              <a:pPr/>
              <a:t>10</a:t>
            </a:fld>
            <a:endParaRPr lang="ja-JP" altLang="en-US" dirty="0"/>
          </a:p>
        </p:txBody>
      </p:sp>
    </p:spTree>
    <p:extLst>
      <p:ext uri="{BB962C8B-B14F-4D97-AF65-F5344CB8AC3E}">
        <p14:creationId xmlns:p14="http://schemas.microsoft.com/office/powerpoint/2010/main" val="2067916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08657D-B0FD-4A50-9E6F-778425CF9C92}"/>
              </a:ext>
            </a:extLst>
          </p:cNvPr>
          <p:cNvSpPr>
            <a:spLocks noGrp="1"/>
          </p:cNvSpPr>
          <p:nvPr>
            <p:ph type="title"/>
          </p:nvPr>
        </p:nvSpPr>
        <p:spPr>
          <a:xfrm>
            <a:off x="964023" y="278129"/>
            <a:ext cx="9294402" cy="1624075"/>
          </a:xfrm>
        </p:spPr>
        <p:txBody>
          <a:bodyPr>
            <a:normAutofit/>
          </a:bodyPr>
          <a:lstStyle/>
          <a:p>
            <a:r>
              <a:rPr kumimoji="1" lang="en-US" altLang="ja-JP" dirty="0"/>
              <a:t>04</a:t>
            </a:r>
            <a:r>
              <a:rPr kumimoji="1" lang="ja-JP" altLang="en-US" dirty="0"/>
              <a:t>．開発アプリのデモンストレーション</a:t>
            </a:r>
            <a:br>
              <a:rPr kumimoji="1" lang="en-US" altLang="ja-JP" dirty="0"/>
            </a:br>
            <a:r>
              <a:rPr lang="ja-JP" altLang="en-US" dirty="0"/>
              <a:t>       技術</a:t>
            </a:r>
            <a:endParaRPr kumimoji="1" lang="ja-JP" altLang="en-US" dirty="0"/>
          </a:p>
        </p:txBody>
      </p:sp>
      <p:sp>
        <p:nvSpPr>
          <p:cNvPr id="3" name="テキスト プレースホルダー 2">
            <a:extLst>
              <a:ext uri="{FF2B5EF4-FFF2-40B4-BE49-F238E27FC236}">
                <a16:creationId xmlns:a16="http://schemas.microsoft.com/office/drawing/2014/main" id="{EBA30A7E-A126-49E4-82F9-08FDD61BE481}"/>
              </a:ext>
            </a:extLst>
          </p:cNvPr>
          <p:cNvSpPr>
            <a:spLocks noGrp="1"/>
          </p:cNvSpPr>
          <p:nvPr>
            <p:ph type="body" idx="1"/>
          </p:nvPr>
        </p:nvSpPr>
        <p:spPr/>
        <p:txBody>
          <a:bodyPr>
            <a:normAutofit/>
          </a:bodyPr>
          <a:lstStyle/>
          <a:p>
            <a:r>
              <a:rPr kumimoji="1" lang="ja-JP" altLang="en-US" sz="2400" dirty="0"/>
              <a:t>ユーザ情報更新の際にパスワード確認</a:t>
            </a:r>
          </a:p>
        </p:txBody>
      </p:sp>
      <p:sp>
        <p:nvSpPr>
          <p:cNvPr id="4" name="テキスト プレースホルダー 3">
            <a:extLst>
              <a:ext uri="{FF2B5EF4-FFF2-40B4-BE49-F238E27FC236}">
                <a16:creationId xmlns:a16="http://schemas.microsoft.com/office/drawing/2014/main" id="{55E9A6F5-7825-46C7-A8C0-A01371C59797}"/>
              </a:ext>
            </a:extLst>
          </p:cNvPr>
          <p:cNvSpPr>
            <a:spLocks noGrp="1"/>
          </p:cNvSpPr>
          <p:nvPr>
            <p:ph type="body" idx="10"/>
          </p:nvPr>
        </p:nvSpPr>
        <p:spPr>
          <a:xfrm>
            <a:off x="6362700" y="2085975"/>
            <a:ext cx="4827178" cy="619225"/>
          </a:xfrm>
        </p:spPr>
        <p:txBody>
          <a:bodyPr>
            <a:normAutofit lnSpcReduction="10000"/>
          </a:bodyPr>
          <a:lstStyle/>
          <a:p>
            <a:r>
              <a:rPr kumimoji="1" lang="ja-JP" altLang="en-US" sz="2400" dirty="0"/>
              <a:t>お問い合わせの際に</a:t>
            </a:r>
            <a:r>
              <a:rPr kumimoji="1" lang="en-US" altLang="ja-JP" sz="2400" dirty="0"/>
              <a:t>ID,</a:t>
            </a:r>
            <a:r>
              <a:rPr kumimoji="1" lang="ja-JP" altLang="en-US" sz="2400" dirty="0"/>
              <a:t>メールアドレス自動入力</a:t>
            </a:r>
          </a:p>
        </p:txBody>
      </p:sp>
      <p:sp>
        <p:nvSpPr>
          <p:cNvPr id="5" name="コンテンツ プレースホルダー 4">
            <a:extLst>
              <a:ext uri="{FF2B5EF4-FFF2-40B4-BE49-F238E27FC236}">
                <a16:creationId xmlns:a16="http://schemas.microsoft.com/office/drawing/2014/main" id="{AFA62E15-4BF2-4662-9ADF-B49615999461}"/>
              </a:ext>
            </a:extLst>
          </p:cNvPr>
          <p:cNvSpPr>
            <a:spLocks noGrp="1"/>
          </p:cNvSpPr>
          <p:nvPr>
            <p:ph sz="half" idx="2"/>
          </p:nvPr>
        </p:nvSpPr>
        <p:spPr>
          <a:xfrm>
            <a:off x="964023" y="2799146"/>
            <a:ext cx="4827178" cy="3134294"/>
          </a:xfrm>
        </p:spPr>
        <p:txBody>
          <a:bodyPr/>
          <a:lstStyle/>
          <a:p>
            <a:endParaRPr kumimoji="1" lang="ja-JP" altLang="en-US" dirty="0"/>
          </a:p>
        </p:txBody>
      </p:sp>
      <p:sp>
        <p:nvSpPr>
          <p:cNvPr id="6" name="コンテンツ プレースホルダー 5">
            <a:extLst>
              <a:ext uri="{FF2B5EF4-FFF2-40B4-BE49-F238E27FC236}">
                <a16:creationId xmlns:a16="http://schemas.microsoft.com/office/drawing/2014/main" id="{3FC1575D-4178-46E2-9AE7-145C41F36787}"/>
              </a:ext>
            </a:extLst>
          </p:cNvPr>
          <p:cNvSpPr>
            <a:spLocks noGrp="1"/>
          </p:cNvSpPr>
          <p:nvPr>
            <p:ph sz="half" idx="13"/>
          </p:nvPr>
        </p:nvSpPr>
        <p:spPr>
          <a:xfrm>
            <a:off x="6362700" y="2799146"/>
            <a:ext cx="4827178" cy="3134294"/>
          </a:xfrm>
        </p:spPr>
        <p:txBody>
          <a:bodyPr/>
          <a:lstStyle/>
          <a:p>
            <a:endParaRPr kumimoji="1" lang="ja-JP" altLang="en-US" dirty="0"/>
          </a:p>
        </p:txBody>
      </p:sp>
      <p:sp>
        <p:nvSpPr>
          <p:cNvPr id="7" name="日付プレースホルダー 6">
            <a:extLst>
              <a:ext uri="{FF2B5EF4-FFF2-40B4-BE49-F238E27FC236}">
                <a16:creationId xmlns:a16="http://schemas.microsoft.com/office/drawing/2014/main" id="{EF1B7DFF-DD00-443E-8457-E39FEAF6B6FE}"/>
              </a:ext>
            </a:extLst>
          </p:cNvPr>
          <p:cNvSpPr>
            <a:spLocks noGrp="1"/>
          </p:cNvSpPr>
          <p:nvPr>
            <p:ph type="dt" sz="half" idx="14"/>
          </p:nvPr>
        </p:nvSpPr>
        <p:spPr/>
        <p:txBody>
          <a:bodyPr/>
          <a:lstStyle/>
          <a:p>
            <a:fld id="{C5DCDC1F-F0C2-4AD5-80F3-39EC8CD71CF6}" type="datetime4">
              <a:rPr lang="ja-JP" altLang="en-US" smtClean="0"/>
              <a:t>2023年6月28日</a:t>
            </a:fld>
            <a:endParaRPr lang="ja-JP" altLang="en-US" dirty="0"/>
          </a:p>
        </p:txBody>
      </p:sp>
      <p:sp>
        <p:nvSpPr>
          <p:cNvPr id="8" name="フッター プレースホルダー 7">
            <a:extLst>
              <a:ext uri="{FF2B5EF4-FFF2-40B4-BE49-F238E27FC236}">
                <a16:creationId xmlns:a16="http://schemas.microsoft.com/office/drawing/2014/main" id="{44C57440-E27B-4EB3-882F-F7A99D7EA491}"/>
              </a:ext>
            </a:extLst>
          </p:cNvPr>
          <p:cNvSpPr>
            <a:spLocks noGrp="1"/>
          </p:cNvSpPr>
          <p:nvPr>
            <p:ph type="ftr" sz="quarter" idx="15"/>
          </p:nvPr>
        </p:nvSpPr>
        <p:spPr/>
        <p:txBody>
          <a:bodyPr/>
          <a:lstStyle/>
          <a:p>
            <a:r>
              <a:rPr lang="ja-JP" altLang="en-US"/>
              <a:t>年次レビュー</a:t>
            </a:r>
            <a:endParaRPr lang="ja-JP" altLang="en-US" b="0" dirty="0"/>
          </a:p>
        </p:txBody>
      </p:sp>
      <p:sp>
        <p:nvSpPr>
          <p:cNvPr id="9" name="スライド番号プレースホルダー 8">
            <a:extLst>
              <a:ext uri="{FF2B5EF4-FFF2-40B4-BE49-F238E27FC236}">
                <a16:creationId xmlns:a16="http://schemas.microsoft.com/office/drawing/2014/main" id="{0E992EC7-4EA3-4A97-9E43-2B724F923228}"/>
              </a:ext>
            </a:extLst>
          </p:cNvPr>
          <p:cNvSpPr>
            <a:spLocks noGrp="1"/>
          </p:cNvSpPr>
          <p:nvPr>
            <p:ph type="sldNum" sz="quarter" idx="16"/>
          </p:nvPr>
        </p:nvSpPr>
        <p:spPr/>
        <p:txBody>
          <a:bodyPr/>
          <a:lstStyle/>
          <a:p>
            <a:fld id="{294A09A9-5501-47C1-A89A-A340965A2BE2}" type="slidenum">
              <a:rPr lang="en-US" altLang="ja-JP" smtClean="0"/>
              <a:pPr/>
              <a:t>11</a:t>
            </a:fld>
            <a:endParaRPr lang="ja-JP" altLang="en-US" dirty="0"/>
          </a:p>
        </p:txBody>
      </p:sp>
    </p:spTree>
    <p:extLst>
      <p:ext uri="{BB962C8B-B14F-4D97-AF65-F5344CB8AC3E}">
        <p14:creationId xmlns:p14="http://schemas.microsoft.com/office/powerpoint/2010/main" val="1891173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813BBF-9F43-4CE8-B984-1874FA177ECD}"/>
              </a:ext>
            </a:extLst>
          </p:cNvPr>
          <p:cNvSpPr>
            <a:spLocks noGrp="1"/>
          </p:cNvSpPr>
          <p:nvPr>
            <p:ph type="title"/>
          </p:nvPr>
        </p:nvSpPr>
        <p:spPr>
          <a:xfrm>
            <a:off x="952500" y="963238"/>
            <a:ext cx="8296909" cy="704588"/>
          </a:xfrm>
        </p:spPr>
        <p:txBody>
          <a:bodyPr>
            <a:normAutofit/>
          </a:bodyPr>
          <a:lstStyle/>
          <a:p>
            <a:r>
              <a:rPr lang="ja-JP" altLang="en-US" dirty="0"/>
              <a:t>失敗談（トラブルランキング）</a:t>
            </a:r>
            <a:endParaRPr kumimoji="1" lang="ja-JP" altLang="en-US" dirty="0"/>
          </a:p>
        </p:txBody>
      </p:sp>
      <p:sp>
        <p:nvSpPr>
          <p:cNvPr id="3" name="テキスト プレースホルダー 2">
            <a:extLst>
              <a:ext uri="{FF2B5EF4-FFF2-40B4-BE49-F238E27FC236}">
                <a16:creationId xmlns:a16="http://schemas.microsoft.com/office/drawing/2014/main" id="{1D5F54A6-7D08-47C8-B17B-076DF9F58912}"/>
              </a:ext>
            </a:extLst>
          </p:cNvPr>
          <p:cNvSpPr>
            <a:spLocks noGrp="1"/>
          </p:cNvSpPr>
          <p:nvPr>
            <p:ph type="body" idx="1"/>
          </p:nvPr>
        </p:nvSpPr>
        <p:spPr/>
        <p:txBody>
          <a:bodyPr>
            <a:normAutofit/>
          </a:bodyPr>
          <a:lstStyle/>
          <a:p>
            <a:r>
              <a:rPr lang="en-US" altLang="ja-JP" sz="2800" dirty="0"/>
              <a:t>1</a:t>
            </a:r>
            <a:r>
              <a:rPr lang="ja-JP" altLang="en-US" sz="2800" dirty="0"/>
              <a:t>位　データ消失</a:t>
            </a:r>
            <a:r>
              <a:rPr kumimoji="1" lang="ja-JP" altLang="en-US" sz="2800" dirty="0"/>
              <a:t>　</a:t>
            </a:r>
          </a:p>
        </p:txBody>
      </p:sp>
      <p:sp>
        <p:nvSpPr>
          <p:cNvPr id="4" name="コンテンツ プレースホルダー 3">
            <a:extLst>
              <a:ext uri="{FF2B5EF4-FFF2-40B4-BE49-F238E27FC236}">
                <a16:creationId xmlns:a16="http://schemas.microsoft.com/office/drawing/2014/main" id="{89184010-D65F-46BB-96A6-DBFE4A32F343}"/>
              </a:ext>
            </a:extLst>
          </p:cNvPr>
          <p:cNvSpPr>
            <a:spLocks noGrp="1"/>
          </p:cNvSpPr>
          <p:nvPr>
            <p:ph sz="half" idx="2"/>
          </p:nvPr>
        </p:nvSpPr>
        <p:spPr>
          <a:xfrm>
            <a:off x="952500" y="2799145"/>
            <a:ext cx="3036477" cy="2973003"/>
          </a:xfrm>
        </p:spPr>
        <p:txBody>
          <a:bodyPr/>
          <a:lstStyle/>
          <a:p>
            <a:endParaRPr kumimoji="1" lang="ja-JP" altLang="en-US" dirty="0"/>
          </a:p>
        </p:txBody>
      </p:sp>
      <p:sp>
        <p:nvSpPr>
          <p:cNvPr id="5" name="テキスト プレースホルダー 4">
            <a:extLst>
              <a:ext uri="{FF2B5EF4-FFF2-40B4-BE49-F238E27FC236}">
                <a16:creationId xmlns:a16="http://schemas.microsoft.com/office/drawing/2014/main" id="{731EF03F-6351-44A0-B73B-76E743E5FB5F}"/>
              </a:ext>
            </a:extLst>
          </p:cNvPr>
          <p:cNvSpPr>
            <a:spLocks noGrp="1"/>
          </p:cNvSpPr>
          <p:nvPr>
            <p:ph type="body" idx="10"/>
          </p:nvPr>
        </p:nvSpPr>
        <p:spPr>
          <a:xfrm>
            <a:off x="4569372" y="2076450"/>
            <a:ext cx="3036477" cy="627922"/>
          </a:xfrm>
        </p:spPr>
        <p:txBody>
          <a:bodyPr>
            <a:normAutofit fontScale="92500" lnSpcReduction="20000"/>
          </a:bodyPr>
          <a:lstStyle/>
          <a:p>
            <a:r>
              <a:rPr lang="en-US" altLang="ja-JP" sz="2800" dirty="0"/>
              <a:t>2</a:t>
            </a:r>
            <a:r>
              <a:rPr lang="ja-JP" altLang="en-US" sz="2800" dirty="0"/>
              <a:t>位　頭痛が出るほど悩んだ末に</a:t>
            </a:r>
            <a:endParaRPr kumimoji="1" lang="ja-JP" altLang="en-US" sz="2800" dirty="0"/>
          </a:p>
        </p:txBody>
      </p:sp>
      <p:sp>
        <p:nvSpPr>
          <p:cNvPr id="6" name="コンテンツ プレースホルダー 5">
            <a:extLst>
              <a:ext uri="{FF2B5EF4-FFF2-40B4-BE49-F238E27FC236}">
                <a16:creationId xmlns:a16="http://schemas.microsoft.com/office/drawing/2014/main" id="{866361F3-B8CA-4A51-B973-B985A168A74B}"/>
              </a:ext>
            </a:extLst>
          </p:cNvPr>
          <p:cNvSpPr>
            <a:spLocks noGrp="1"/>
          </p:cNvSpPr>
          <p:nvPr>
            <p:ph sz="half" idx="11"/>
          </p:nvPr>
        </p:nvSpPr>
        <p:spPr>
          <a:xfrm>
            <a:off x="4569372" y="2799146"/>
            <a:ext cx="3050628" cy="2973004"/>
          </a:xfrm>
        </p:spPr>
        <p:txBody>
          <a:bodyPr/>
          <a:lstStyle/>
          <a:p>
            <a:endParaRPr kumimoji="1" lang="ja-JP" altLang="en-US" dirty="0"/>
          </a:p>
        </p:txBody>
      </p:sp>
      <p:sp>
        <p:nvSpPr>
          <p:cNvPr id="7" name="テキスト プレースホルダー 6">
            <a:extLst>
              <a:ext uri="{FF2B5EF4-FFF2-40B4-BE49-F238E27FC236}">
                <a16:creationId xmlns:a16="http://schemas.microsoft.com/office/drawing/2014/main" id="{EB3F4CE5-F739-47EE-B79B-A4C8B19FC71D}"/>
              </a:ext>
            </a:extLst>
          </p:cNvPr>
          <p:cNvSpPr>
            <a:spLocks noGrp="1"/>
          </p:cNvSpPr>
          <p:nvPr>
            <p:ph type="body" idx="12"/>
          </p:nvPr>
        </p:nvSpPr>
        <p:spPr/>
        <p:txBody>
          <a:bodyPr>
            <a:normAutofit/>
          </a:bodyPr>
          <a:lstStyle/>
          <a:p>
            <a:r>
              <a:rPr lang="en-US" altLang="ja-JP" sz="2800" dirty="0"/>
              <a:t>3</a:t>
            </a:r>
            <a:r>
              <a:rPr lang="ja-JP" altLang="en-US" sz="2800" dirty="0"/>
              <a:t>位</a:t>
            </a:r>
            <a:endParaRPr kumimoji="1" lang="ja-JP" altLang="en-US" sz="2800" dirty="0"/>
          </a:p>
        </p:txBody>
      </p:sp>
      <p:sp>
        <p:nvSpPr>
          <p:cNvPr id="8" name="コンテンツ プレースホルダー 7">
            <a:extLst>
              <a:ext uri="{FF2B5EF4-FFF2-40B4-BE49-F238E27FC236}">
                <a16:creationId xmlns:a16="http://schemas.microsoft.com/office/drawing/2014/main" id="{8A9A3E32-F6B9-4641-AB4D-E1D2FAA0837E}"/>
              </a:ext>
            </a:extLst>
          </p:cNvPr>
          <p:cNvSpPr>
            <a:spLocks noGrp="1"/>
          </p:cNvSpPr>
          <p:nvPr>
            <p:ph sz="half" idx="13"/>
          </p:nvPr>
        </p:nvSpPr>
        <p:spPr>
          <a:xfrm>
            <a:off x="8187017" y="2799146"/>
            <a:ext cx="3036477" cy="2973002"/>
          </a:xfrm>
        </p:spPr>
        <p:txBody>
          <a:bodyPr/>
          <a:lstStyle/>
          <a:p>
            <a:endParaRPr kumimoji="1" lang="ja-JP" altLang="en-US" dirty="0"/>
          </a:p>
        </p:txBody>
      </p:sp>
      <p:sp>
        <p:nvSpPr>
          <p:cNvPr id="9" name="日付プレースホルダー 8">
            <a:extLst>
              <a:ext uri="{FF2B5EF4-FFF2-40B4-BE49-F238E27FC236}">
                <a16:creationId xmlns:a16="http://schemas.microsoft.com/office/drawing/2014/main" id="{962003AE-9F21-4EF1-85BD-5A0CA0DA298E}"/>
              </a:ext>
            </a:extLst>
          </p:cNvPr>
          <p:cNvSpPr>
            <a:spLocks noGrp="1"/>
          </p:cNvSpPr>
          <p:nvPr>
            <p:ph type="dt" sz="half" idx="14"/>
          </p:nvPr>
        </p:nvSpPr>
        <p:spPr/>
        <p:txBody>
          <a:bodyPr/>
          <a:lstStyle/>
          <a:p>
            <a:fld id="{E15D4E19-39FC-454B-9272-000427D17230}" type="datetime4">
              <a:rPr lang="ja-JP" altLang="en-US" smtClean="0"/>
              <a:t>2023年6月28日</a:t>
            </a:fld>
            <a:endParaRPr lang="ja-JP" altLang="en-US" dirty="0"/>
          </a:p>
        </p:txBody>
      </p:sp>
      <p:sp>
        <p:nvSpPr>
          <p:cNvPr id="10" name="フッター プレースホルダー 9">
            <a:extLst>
              <a:ext uri="{FF2B5EF4-FFF2-40B4-BE49-F238E27FC236}">
                <a16:creationId xmlns:a16="http://schemas.microsoft.com/office/drawing/2014/main" id="{4A426F6C-89D4-45E7-92F7-BE2418C52249}"/>
              </a:ext>
            </a:extLst>
          </p:cNvPr>
          <p:cNvSpPr>
            <a:spLocks noGrp="1"/>
          </p:cNvSpPr>
          <p:nvPr>
            <p:ph type="ftr" sz="quarter" idx="15"/>
          </p:nvPr>
        </p:nvSpPr>
        <p:spPr/>
        <p:txBody>
          <a:bodyPr/>
          <a:lstStyle/>
          <a:p>
            <a:r>
              <a:rPr lang="ja-JP" altLang="en-US"/>
              <a:t>年次レビュー</a:t>
            </a:r>
            <a:endParaRPr lang="ja-JP" altLang="en-US" b="0" dirty="0"/>
          </a:p>
        </p:txBody>
      </p:sp>
      <p:sp>
        <p:nvSpPr>
          <p:cNvPr id="11" name="スライド番号プレースホルダー 10">
            <a:extLst>
              <a:ext uri="{FF2B5EF4-FFF2-40B4-BE49-F238E27FC236}">
                <a16:creationId xmlns:a16="http://schemas.microsoft.com/office/drawing/2014/main" id="{090705F2-06CA-43D3-9035-E4EE83EA246C}"/>
              </a:ext>
            </a:extLst>
          </p:cNvPr>
          <p:cNvSpPr>
            <a:spLocks noGrp="1"/>
          </p:cNvSpPr>
          <p:nvPr>
            <p:ph type="sldNum" sz="quarter" idx="16"/>
          </p:nvPr>
        </p:nvSpPr>
        <p:spPr/>
        <p:txBody>
          <a:bodyPr/>
          <a:lstStyle/>
          <a:p>
            <a:fld id="{294A09A9-5501-47C1-A89A-A340965A2BE2}" type="slidenum">
              <a:rPr lang="en-US" altLang="ja-JP" smtClean="0"/>
              <a:pPr/>
              <a:t>12</a:t>
            </a:fld>
            <a:endParaRPr lang="ja-JP" altLang="en-US" dirty="0"/>
          </a:p>
        </p:txBody>
      </p:sp>
    </p:spTree>
    <p:extLst>
      <p:ext uri="{BB962C8B-B14F-4D97-AF65-F5344CB8AC3E}">
        <p14:creationId xmlns:p14="http://schemas.microsoft.com/office/powerpoint/2010/main" val="1958361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33A39A4D-2B83-4B8E-9152-B53A2A2D8969}"/>
              </a:ext>
            </a:extLst>
          </p:cNvPr>
          <p:cNvSpPr>
            <a:spLocks noGrp="1"/>
          </p:cNvSpPr>
          <p:nvPr>
            <p:ph type="title"/>
          </p:nvPr>
        </p:nvSpPr>
        <p:spPr>
          <a:xfrm>
            <a:off x="952499" y="1040988"/>
            <a:ext cx="5274852" cy="610863"/>
          </a:xfrm>
        </p:spPr>
        <p:txBody>
          <a:bodyPr>
            <a:normAutofit/>
          </a:bodyPr>
          <a:lstStyle/>
          <a:p>
            <a:r>
              <a:rPr kumimoji="1" lang="en-US" altLang="ja-JP" dirty="0"/>
              <a:t>06</a:t>
            </a:r>
            <a:r>
              <a:rPr kumimoji="1" lang="ja-JP" altLang="en-US" dirty="0"/>
              <a:t>．改善点</a:t>
            </a:r>
          </a:p>
        </p:txBody>
      </p:sp>
      <p:sp>
        <p:nvSpPr>
          <p:cNvPr id="4" name="テキスト プレースホルダー 3">
            <a:extLst>
              <a:ext uri="{FF2B5EF4-FFF2-40B4-BE49-F238E27FC236}">
                <a16:creationId xmlns:a16="http://schemas.microsoft.com/office/drawing/2014/main" id="{9D8217D2-1379-45BD-AAD5-4460387A6911}"/>
              </a:ext>
            </a:extLst>
          </p:cNvPr>
          <p:cNvSpPr>
            <a:spLocks noGrp="1"/>
          </p:cNvSpPr>
          <p:nvPr>
            <p:ph type="body" sz="quarter" idx="11"/>
          </p:nvPr>
        </p:nvSpPr>
        <p:spPr>
          <a:xfrm>
            <a:off x="952500" y="2289363"/>
            <a:ext cx="5274852" cy="3816162"/>
          </a:xfrm>
        </p:spPr>
        <p:txBody>
          <a:bodyPr/>
          <a:lstStyle/>
          <a:p>
            <a:pPr marL="457200">
              <a:spcBef>
                <a:spcPts val="1600"/>
              </a:spcBef>
              <a:spcAft>
                <a:spcPts val="400"/>
              </a:spcAft>
            </a:pPr>
            <a:r>
              <a:rPr lang="ja-JP" altLang="ja-JP" sz="2800" dirty="0">
                <a:solidFill>
                  <a:srgbClr val="1D1C1D"/>
                </a:solidFill>
                <a:effectLst/>
                <a:cs typeface="Arial" panose="020B0604020202020204" pitchFamily="34" charset="0"/>
              </a:rPr>
              <a:t>・お問い合わせの返信</a:t>
            </a:r>
            <a:endParaRPr lang="ja-JP" altLang="ja-JP" sz="2800" dirty="0">
              <a:effectLst/>
              <a:cs typeface="ＭＳ Ｐゴシック" panose="020B0600070205080204" pitchFamily="50" charset="-128"/>
            </a:endParaRPr>
          </a:p>
          <a:p>
            <a:pPr marL="457200">
              <a:spcBef>
                <a:spcPts val="1600"/>
              </a:spcBef>
              <a:spcAft>
                <a:spcPts val="400"/>
              </a:spcAft>
            </a:pPr>
            <a:r>
              <a:rPr lang="ja-JP" altLang="ja-JP" sz="2800" dirty="0">
                <a:solidFill>
                  <a:srgbClr val="1D1C1D"/>
                </a:solidFill>
                <a:effectLst/>
                <a:cs typeface="Arial" panose="020B0604020202020204" pitchFamily="34" charset="0"/>
              </a:rPr>
              <a:t>・ユーザー登録</a:t>
            </a:r>
            <a:r>
              <a:rPr lang="ja-JP" altLang="en-US" sz="2800" dirty="0">
                <a:solidFill>
                  <a:srgbClr val="1D1C1D"/>
                </a:solidFill>
                <a:effectLst/>
                <a:cs typeface="Arial" panose="020B0604020202020204" pitchFamily="34" charset="0"/>
              </a:rPr>
              <a:t>、内容</a:t>
            </a:r>
            <a:r>
              <a:rPr lang="ja-JP" altLang="ja-JP" sz="2800" dirty="0">
                <a:solidFill>
                  <a:srgbClr val="1D1C1D"/>
                </a:solidFill>
                <a:effectLst/>
                <a:cs typeface="Arial" panose="020B0604020202020204" pitchFamily="34" charset="0"/>
              </a:rPr>
              <a:t>変更の際にメールで確認</a:t>
            </a:r>
            <a:endParaRPr lang="ja-JP" altLang="ja-JP" sz="2800" dirty="0">
              <a:effectLst/>
              <a:cs typeface="ＭＳ Ｐゴシック" panose="020B0600070205080204" pitchFamily="50" charset="-128"/>
            </a:endParaRPr>
          </a:p>
          <a:p>
            <a:pPr marL="457200">
              <a:spcBef>
                <a:spcPts val="1600"/>
              </a:spcBef>
              <a:spcAft>
                <a:spcPts val="400"/>
              </a:spcAft>
            </a:pPr>
            <a:r>
              <a:rPr lang="ja-JP" altLang="ja-JP" sz="2800" dirty="0">
                <a:solidFill>
                  <a:srgbClr val="1D1C1D"/>
                </a:solidFill>
                <a:effectLst/>
                <a:cs typeface="Arial" panose="020B0604020202020204" pitchFamily="34" charset="0"/>
              </a:rPr>
              <a:t>・カレンダーの実装</a:t>
            </a:r>
            <a:endParaRPr lang="ja-JP" altLang="ja-JP" sz="2800" dirty="0">
              <a:effectLst/>
              <a:cs typeface="ＭＳ Ｐゴシック" panose="020B0600070205080204" pitchFamily="50" charset="-128"/>
            </a:endParaRPr>
          </a:p>
          <a:p>
            <a:pPr marL="457200">
              <a:spcBef>
                <a:spcPts val="1600"/>
              </a:spcBef>
              <a:spcAft>
                <a:spcPts val="400"/>
              </a:spcAft>
            </a:pPr>
            <a:r>
              <a:rPr lang="ja-JP" altLang="ja-JP" sz="2800" dirty="0">
                <a:solidFill>
                  <a:srgbClr val="1D1C1D"/>
                </a:solidFill>
                <a:effectLst/>
                <a:cs typeface="Arial" panose="020B0604020202020204" pitchFamily="34" charset="0"/>
              </a:rPr>
              <a:t>・家計簿の実装</a:t>
            </a:r>
            <a:r>
              <a:rPr lang="en-US" altLang="ja-JP" sz="2800" dirty="0">
                <a:solidFill>
                  <a:srgbClr val="1D1C1D"/>
                </a:solidFill>
                <a:effectLst/>
                <a:cs typeface="ＭＳ Ｐゴシック" panose="020B0600070205080204" pitchFamily="50" charset="-128"/>
              </a:rPr>
              <a:t>→</a:t>
            </a:r>
            <a:r>
              <a:rPr lang="ja-JP" altLang="ja-JP" sz="2800" dirty="0">
                <a:solidFill>
                  <a:srgbClr val="1D1C1D"/>
                </a:solidFill>
                <a:effectLst/>
                <a:cs typeface="Arial" panose="020B0604020202020204" pitchFamily="34" charset="0"/>
              </a:rPr>
              <a:t>グラフの作成</a:t>
            </a:r>
            <a:endParaRPr lang="ja-JP" altLang="ja-JP" sz="2800" dirty="0">
              <a:effectLst/>
              <a:cs typeface="ＭＳ Ｐゴシック" panose="020B0600070205080204" pitchFamily="50" charset="-128"/>
            </a:endParaRPr>
          </a:p>
          <a:p>
            <a:endParaRPr kumimoji="1" lang="ja-JP" altLang="en-US" dirty="0"/>
          </a:p>
        </p:txBody>
      </p:sp>
      <p:sp>
        <p:nvSpPr>
          <p:cNvPr id="5" name="日付プレースホルダー 4">
            <a:extLst>
              <a:ext uri="{FF2B5EF4-FFF2-40B4-BE49-F238E27FC236}">
                <a16:creationId xmlns:a16="http://schemas.microsoft.com/office/drawing/2014/main" id="{F698B337-957E-4BD0-843F-451E301FCF32}"/>
              </a:ext>
            </a:extLst>
          </p:cNvPr>
          <p:cNvSpPr>
            <a:spLocks noGrp="1"/>
          </p:cNvSpPr>
          <p:nvPr>
            <p:ph type="dt" sz="half" idx="14"/>
          </p:nvPr>
        </p:nvSpPr>
        <p:spPr/>
        <p:txBody>
          <a:bodyPr/>
          <a:lstStyle/>
          <a:p>
            <a:fld id="{9ECF9585-80F6-476E-8B21-88C3199F0E34}" type="datetime4">
              <a:rPr lang="ja-JP" altLang="en-US" smtClean="0"/>
              <a:t>2023年6月28日</a:t>
            </a:fld>
            <a:endParaRPr lang="ja-JP" altLang="en-US" dirty="0"/>
          </a:p>
        </p:txBody>
      </p:sp>
      <p:sp>
        <p:nvSpPr>
          <p:cNvPr id="6" name="フッター プレースホルダー 5">
            <a:extLst>
              <a:ext uri="{FF2B5EF4-FFF2-40B4-BE49-F238E27FC236}">
                <a16:creationId xmlns:a16="http://schemas.microsoft.com/office/drawing/2014/main" id="{B0F28DE3-E076-4AEA-AB21-60C848580179}"/>
              </a:ext>
            </a:extLst>
          </p:cNvPr>
          <p:cNvSpPr>
            <a:spLocks noGrp="1"/>
          </p:cNvSpPr>
          <p:nvPr>
            <p:ph type="ftr" sz="quarter" idx="15"/>
          </p:nvPr>
        </p:nvSpPr>
        <p:spPr/>
        <p:txBody>
          <a:bodyPr/>
          <a:lstStyle/>
          <a:p>
            <a:r>
              <a:rPr lang="ja-JP" altLang="en-US"/>
              <a:t>年次レビュー</a:t>
            </a:r>
            <a:endParaRPr lang="ja-JP" altLang="en-US" b="0" dirty="0"/>
          </a:p>
        </p:txBody>
      </p:sp>
      <p:sp>
        <p:nvSpPr>
          <p:cNvPr id="7" name="スライド番号プレースホルダー 6">
            <a:extLst>
              <a:ext uri="{FF2B5EF4-FFF2-40B4-BE49-F238E27FC236}">
                <a16:creationId xmlns:a16="http://schemas.microsoft.com/office/drawing/2014/main" id="{9DDE92FF-84E7-42A9-81CC-6C7F4A0A4D12}"/>
              </a:ext>
            </a:extLst>
          </p:cNvPr>
          <p:cNvSpPr>
            <a:spLocks noGrp="1"/>
          </p:cNvSpPr>
          <p:nvPr>
            <p:ph type="sldNum" sz="quarter" idx="16"/>
          </p:nvPr>
        </p:nvSpPr>
        <p:spPr/>
        <p:txBody>
          <a:bodyPr/>
          <a:lstStyle/>
          <a:p>
            <a:fld id="{294A09A9-5501-47C1-A89A-A340965A2BE2}" type="slidenum">
              <a:rPr lang="en-US" altLang="ja-JP" smtClean="0"/>
              <a:pPr/>
              <a:t>13</a:t>
            </a:fld>
            <a:endParaRPr lang="ja-JP" altLang="en-US" dirty="0"/>
          </a:p>
        </p:txBody>
      </p:sp>
      <p:sp>
        <p:nvSpPr>
          <p:cNvPr id="2" name="テキスト ボックス 1">
            <a:extLst>
              <a:ext uri="{FF2B5EF4-FFF2-40B4-BE49-F238E27FC236}">
                <a16:creationId xmlns:a16="http://schemas.microsoft.com/office/drawing/2014/main" id="{93BE7FB2-B094-43F1-92E5-B95710B7C28D}"/>
              </a:ext>
            </a:extLst>
          </p:cNvPr>
          <p:cNvSpPr txBox="1"/>
          <p:nvPr/>
        </p:nvSpPr>
        <p:spPr>
          <a:xfrm>
            <a:off x="6227351" y="2289363"/>
            <a:ext cx="5116924" cy="2913618"/>
          </a:xfrm>
          <a:prstGeom prst="rect">
            <a:avLst/>
          </a:prstGeom>
          <a:noFill/>
        </p:spPr>
        <p:txBody>
          <a:bodyPr wrap="square" rtlCol="0">
            <a:spAutoFit/>
          </a:bodyPr>
          <a:lstStyle/>
          <a:p>
            <a:pPr marL="457200">
              <a:spcBef>
                <a:spcPts val="1600"/>
              </a:spcBef>
              <a:spcAft>
                <a:spcPts val="400"/>
              </a:spcAft>
            </a:pPr>
            <a:r>
              <a:rPr lang="ja-JP" altLang="ja-JP" sz="2800" dirty="0">
                <a:solidFill>
                  <a:srgbClr val="1D1C1D"/>
                </a:solidFill>
                <a:effectLst/>
                <a:latin typeface="Meiryo UI" panose="020B0604030504040204" pitchFamily="50" charset="-128"/>
                <a:ea typeface="Meiryo UI" panose="020B0604030504040204" pitchFamily="50" charset="-128"/>
                <a:cs typeface="Arial" panose="020B0604020202020204" pitchFamily="34" charset="0"/>
              </a:rPr>
              <a:t>・一斉減量ボタンなしで減量</a:t>
            </a:r>
            <a:endParaRPr lang="ja-JP" altLang="ja-JP" sz="2800" dirty="0">
              <a:effectLst/>
              <a:latin typeface="Meiryo UI" panose="020B0604030504040204" pitchFamily="50" charset="-128"/>
              <a:ea typeface="Meiryo UI" panose="020B0604030504040204" pitchFamily="50" charset="-128"/>
              <a:cs typeface="ＭＳ Ｐゴシック" panose="020B0600070205080204" pitchFamily="50" charset="-128"/>
            </a:endParaRPr>
          </a:p>
          <a:p>
            <a:pPr marL="457200">
              <a:spcBef>
                <a:spcPts val="1600"/>
              </a:spcBef>
              <a:spcAft>
                <a:spcPts val="400"/>
              </a:spcAft>
            </a:pPr>
            <a:r>
              <a:rPr lang="ja-JP" altLang="ja-JP" sz="2800" dirty="0">
                <a:solidFill>
                  <a:srgbClr val="1D1C1D"/>
                </a:solidFill>
                <a:effectLst/>
                <a:latin typeface="Meiryo UI" panose="020B0604030504040204" pitchFamily="50" charset="-128"/>
                <a:ea typeface="Meiryo UI" panose="020B0604030504040204" pitchFamily="50" charset="-128"/>
                <a:cs typeface="Arial" panose="020B0604020202020204" pitchFamily="34" charset="0"/>
              </a:rPr>
              <a:t>・ページネーション</a:t>
            </a:r>
            <a:endParaRPr lang="ja-JP" altLang="ja-JP" sz="2800" dirty="0">
              <a:effectLst/>
              <a:latin typeface="Meiryo UI" panose="020B0604030504040204" pitchFamily="50" charset="-128"/>
              <a:ea typeface="Meiryo UI" panose="020B0604030504040204" pitchFamily="50" charset="-128"/>
              <a:cs typeface="ＭＳ Ｐゴシック" panose="020B0600070205080204" pitchFamily="50" charset="-128"/>
            </a:endParaRPr>
          </a:p>
          <a:p>
            <a:pPr marL="457200">
              <a:spcBef>
                <a:spcPts val="1600"/>
              </a:spcBef>
              <a:spcAft>
                <a:spcPts val="400"/>
              </a:spcAft>
            </a:pPr>
            <a:r>
              <a:rPr lang="ja-JP" altLang="ja-JP" sz="2800" dirty="0">
                <a:solidFill>
                  <a:srgbClr val="1D1C1D"/>
                </a:solidFill>
                <a:effectLst/>
                <a:latin typeface="Meiryo UI" panose="020B0604030504040204" pitchFamily="50" charset="-128"/>
                <a:ea typeface="Meiryo UI" panose="020B0604030504040204" pitchFamily="50" charset="-128"/>
                <a:cs typeface="Arial" panose="020B0604020202020204" pitchFamily="34" charset="0"/>
              </a:rPr>
              <a:t>・商品画像の自動挿入</a:t>
            </a:r>
            <a:endParaRPr lang="ja-JP" altLang="ja-JP" sz="2800" dirty="0">
              <a:effectLst/>
              <a:latin typeface="Meiryo UI" panose="020B0604030504040204" pitchFamily="50" charset="-128"/>
              <a:ea typeface="Meiryo UI" panose="020B0604030504040204" pitchFamily="50" charset="-128"/>
              <a:cs typeface="ＭＳ Ｐゴシック" panose="020B0600070205080204" pitchFamily="50" charset="-128"/>
            </a:endParaRPr>
          </a:p>
          <a:p>
            <a:pPr marL="457200">
              <a:spcBef>
                <a:spcPts val="1600"/>
              </a:spcBef>
              <a:spcAft>
                <a:spcPts val="400"/>
              </a:spcAft>
            </a:pPr>
            <a:r>
              <a:rPr lang="ja-JP" altLang="ja-JP" sz="2800" dirty="0">
                <a:solidFill>
                  <a:srgbClr val="1D1C1D"/>
                </a:solidFill>
                <a:effectLst/>
                <a:latin typeface="Meiryo UI" panose="020B0604030504040204" pitchFamily="50" charset="-128"/>
                <a:ea typeface="Meiryo UI" panose="020B0604030504040204" pitchFamily="50" charset="-128"/>
                <a:cs typeface="Arial" panose="020B0604020202020204" pitchFamily="34" charset="0"/>
              </a:rPr>
              <a:t>・</a:t>
            </a:r>
            <a:r>
              <a:rPr lang="en-US" altLang="ja-JP" sz="2800" dirty="0">
                <a:solidFill>
                  <a:srgbClr val="1D1C1D"/>
                </a:solidFill>
                <a:effectLst/>
                <a:latin typeface="Meiryo UI" panose="020B0604030504040204" pitchFamily="50" charset="-128"/>
                <a:ea typeface="Meiryo UI" panose="020B0604030504040204" pitchFamily="50" charset="-128"/>
                <a:cs typeface="ＭＳ Ｐゴシック" panose="020B0600070205080204" pitchFamily="50" charset="-128"/>
              </a:rPr>
              <a:t>API</a:t>
            </a:r>
            <a:r>
              <a:rPr lang="ja-JP" altLang="ja-JP" sz="2800" dirty="0">
                <a:solidFill>
                  <a:srgbClr val="1D1C1D"/>
                </a:solidFill>
                <a:effectLst/>
                <a:latin typeface="Meiryo UI" panose="020B0604030504040204" pitchFamily="50" charset="-128"/>
                <a:ea typeface="Meiryo UI" panose="020B0604030504040204" pitchFamily="50" charset="-128"/>
                <a:cs typeface="Arial" panose="020B0604020202020204" pitchFamily="34" charset="0"/>
              </a:rPr>
              <a:t>を元に価格変動反映</a:t>
            </a:r>
            <a:endParaRPr lang="ja-JP" altLang="ja-JP" sz="2800" dirty="0">
              <a:effectLst/>
              <a:latin typeface="Meiryo UI" panose="020B0604030504040204" pitchFamily="50" charset="-128"/>
              <a:ea typeface="Meiryo UI" panose="020B0604030504040204" pitchFamily="50" charset="-128"/>
              <a:cs typeface="ＭＳ Ｐゴシック" panose="020B0600070205080204" pitchFamily="50" charset="-128"/>
            </a:endParaRPr>
          </a:p>
          <a:p>
            <a:endParaRPr kumimoji="1" lang="ja-JP" altLang="en-US" dirty="0"/>
          </a:p>
        </p:txBody>
      </p:sp>
    </p:spTree>
    <p:extLst>
      <p:ext uri="{BB962C8B-B14F-4D97-AF65-F5344CB8AC3E}">
        <p14:creationId xmlns:p14="http://schemas.microsoft.com/office/powerpoint/2010/main" val="1218784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33A39A4D-2B83-4B8E-9152-B53A2A2D8969}"/>
              </a:ext>
            </a:extLst>
          </p:cNvPr>
          <p:cNvSpPr>
            <a:spLocks noGrp="1"/>
          </p:cNvSpPr>
          <p:nvPr>
            <p:ph type="title"/>
          </p:nvPr>
        </p:nvSpPr>
        <p:spPr>
          <a:xfrm>
            <a:off x="971550" y="974313"/>
            <a:ext cx="5274852" cy="610863"/>
          </a:xfrm>
        </p:spPr>
        <p:txBody>
          <a:bodyPr>
            <a:normAutofit/>
          </a:bodyPr>
          <a:lstStyle/>
          <a:p>
            <a:r>
              <a:rPr kumimoji="1" lang="en-US" altLang="ja-JP" dirty="0"/>
              <a:t>07</a:t>
            </a:r>
            <a:r>
              <a:rPr kumimoji="1" lang="ja-JP" altLang="en-US" dirty="0"/>
              <a:t>．今後の抱負</a:t>
            </a:r>
          </a:p>
        </p:txBody>
      </p:sp>
      <p:sp>
        <p:nvSpPr>
          <p:cNvPr id="4" name="テキスト プレースホルダー 3">
            <a:extLst>
              <a:ext uri="{FF2B5EF4-FFF2-40B4-BE49-F238E27FC236}">
                <a16:creationId xmlns:a16="http://schemas.microsoft.com/office/drawing/2014/main" id="{9D8217D2-1379-45BD-AAD5-4460387A6911}"/>
              </a:ext>
            </a:extLst>
          </p:cNvPr>
          <p:cNvSpPr>
            <a:spLocks noGrp="1"/>
          </p:cNvSpPr>
          <p:nvPr>
            <p:ph type="body" sz="quarter" idx="11"/>
          </p:nvPr>
        </p:nvSpPr>
        <p:spPr>
          <a:xfrm>
            <a:off x="952499" y="2289363"/>
            <a:ext cx="10077451" cy="3816162"/>
          </a:xfrm>
        </p:spPr>
        <p:txBody>
          <a:bodyPr/>
          <a:lstStyle/>
          <a:p>
            <a:endParaRPr kumimoji="1" lang="ja-JP" altLang="en-US" dirty="0"/>
          </a:p>
        </p:txBody>
      </p:sp>
      <p:sp>
        <p:nvSpPr>
          <p:cNvPr id="5" name="日付プレースホルダー 4">
            <a:extLst>
              <a:ext uri="{FF2B5EF4-FFF2-40B4-BE49-F238E27FC236}">
                <a16:creationId xmlns:a16="http://schemas.microsoft.com/office/drawing/2014/main" id="{F698B337-957E-4BD0-843F-451E301FCF32}"/>
              </a:ext>
            </a:extLst>
          </p:cNvPr>
          <p:cNvSpPr>
            <a:spLocks noGrp="1"/>
          </p:cNvSpPr>
          <p:nvPr>
            <p:ph type="dt" sz="half" idx="14"/>
          </p:nvPr>
        </p:nvSpPr>
        <p:spPr/>
        <p:txBody>
          <a:bodyPr/>
          <a:lstStyle/>
          <a:p>
            <a:fld id="{9ECF9585-80F6-476E-8B21-88C3199F0E34}" type="datetime4">
              <a:rPr lang="ja-JP" altLang="en-US" smtClean="0"/>
              <a:t>2023年6月28日</a:t>
            </a:fld>
            <a:endParaRPr lang="ja-JP" altLang="en-US" dirty="0"/>
          </a:p>
        </p:txBody>
      </p:sp>
      <p:sp>
        <p:nvSpPr>
          <p:cNvPr id="6" name="フッター プレースホルダー 5">
            <a:extLst>
              <a:ext uri="{FF2B5EF4-FFF2-40B4-BE49-F238E27FC236}">
                <a16:creationId xmlns:a16="http://schemas.microsoft.com/office/drawing/2014/main" id="{B0F28DE3-E076-4AEA-AB21-60C848580179}"/>
              </a:ext>
            </a:extLst>
          </p:cNvPr>
          <p:cNvSpPr>
            <a:spLocks noGrp="1"/>
          </p:cNvSpPr>
          <p:nvPr>
            <p:ph type="ftr" sz="quarter" idx="15"/>
          </p:nvPr>
        </p:nvSpPr>
        <p:spPr/>
        <p:txBody>
          <a:bodyPr/>
          <a:lstStyle/>
          <a:p>
            <a:r>
              <a:rPr lang="ja-JP" altLang="en-US"/>
              <a:t>年次レビュー</a:t>
            </a:r>
            <a:endParaRPr lang="ja-JP" altLang="en-US" b="0" dirty="0"/>
          </a:p>
        </p:txBody>
      </p:sp>
      <p:sp>
        <p:nvSpPr>
          <p:cNvPr id="7" name="スライド番号プレースホルダー 6">
            <a:extLst>
              <a:ext uri="{FF2B5EF4-FFF2-40B4-BE49-F238E27FC236}">
                <a16:creationId xmlns:a16="http://schemas.microsoft.com/office/drawing/2014/main" id="{9DDE92FF-84E7-42A9-81CC-6C7F4A0A4D12}"/>
              </a:ext>
            </a:extLst>
          </p:cNvPr>
          <p:cNvSpPr>
            <a:spLocks noGrp="1"/>
          </p:cNvSpPr>
          <p:nvPr>
            <p:ph type="sldNum" sz="quarter" idx="16"/>
          </p:nvPr>
        </p:nvSpPr>
        <p:spPr/>
        <p:txBody>
          <a:bodyPr/>
          <a:lstStyle/>
          <a:p>
            <a:fld id="{294A09A9-5501-47C1-A89A-A340965A2BE2}" type="slidenum">
              <a:rPr lang="en-US" altLang="ja-JP" smtClean="0"/>
              <a:pPr/>
              <a:t>14</a:t>
            </a:fld>
            <a:endParaRPr lang="ja-JP" altLang="en-US" dirty="0"/>
          </a:p>
        </p:txBody>
      </p:sp>
    </p:spTree>
    <p:extLst>
      <p:ext uri="{BB962C8B-B14F-4D97-AF65-F5344CB8AC3E}">
        <p14:creationId xmlns:p14="http://schemas.microsoft.com/office/powerpoint/2010/main" val="17717777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33A39A4D-2B83-4B8E-9152-B53A2A2D8969}"/>
              </a:ext>
            </a:extLst>
          </p:cNvPr>
          <p:cNvSpPr>
            <a:spLocks noGrp="1"/>
          </p:cNvSpPr>
          <p:nvPr>
            <p:ph type="title"/>
          </p:nvPr>
        </p:nvSpPr>
        <p:spPr>
          <a:xfrm>
            <a:off x="971550" y="1002888"/>
            <a:ext cx="5274852" cy="610863"/>
          </a:xfrm>
        </p:spPr>
        <p:txBody>
          <a:bodyPr>
            <a:normAutofit/>
          </a:bodyPr>
          <a:lstStyle/>
          <a:p>
            <a:r>
              <a:rPr kumimoji="1" lang="en-US" altLang="ja-JP" dirty="0"/>
              <a:t>08</a:t>
            </a:r>
            <a:r>
              <a:rPr kumimoji="1" lang="ja-JP" altLang="en-US" dirty="0"/>
              <a:t>．謝辞</a:t>
            </a:r>
          </a:p>
        </p:txBody>
      </p:sp>
      <p:sp>
        <p:nvSpPr>
          <p:cNvPr id="4" name="テキスト プレースホルダー 3">
            <a:extLst>
              <a:ext uri="{FF2B5EF4-FFF2-40B4-BE49-F238E27FC236}">
                <a16:creationId xmlns:a16="http://schemas.microsoft.com/office/drawing/2014/main" id="{9D8217D2-1379-45BD-AAD5-4460387A6911}"/>
              </a:ext>
            </a:extLst>
          </p:cNvPr>
          <p:cNvSpPr>
            <a:spLocks noGrp="1"/>
          </p:cNvSpPr>
          <p:nvPr>
            <p:ph type="body" sz="quarter" idx="11"/>
          </p:nvPr>
        </p:nvSpPr>
        <p:spPr>
          <a:xfrm>
            <a:off x="952499" y="2289363"/>
            <a:ext cx="10077451" cy="3816162"/>
          </a:xfrm>
        </p:spPr>
        <p:txBody>
          <a:bodyPr/>
          <a:lstStyle/>
          <a:p>
            <a:pPr marL="0" indent="0">
              <a:lnSpc>
                <a:spcPct val="100000"/>
              </a:lnSpc>
              <a:buNone/>
            </a:pPr>
            <a:r>
              <a:rPr lang="ja-JP" altLang="en-US" sz="4000" b="0" i="0" dirty="0">
                <a:effectLst/>
                <a:latin typeface="Courier New" panose="02070309020205020404" pitchFamily="49" charset="0"/>
              </a:rPr>
              <a:t>研修講師の皆様、ならびに研修事務局の皆様、</a:t>
            </a:r>
            <a:br>
              <a:rPr lang="ja-JP" altLang="en-US" sz="4000" dirty="0"/>
            </a:br>
            <a:r>
              <a:rPr lang="ja-JP" altLang="en-US" sz="4000" b="0" i="0" dirty="0">
                <a:effectLst/>
                <a:latin typeface="Courier New" panose="02070309020205020404" pitchFamily="49" charset="0"/>
              </a:rPr>
              <a:t>一緒に学習してくれたクラスの仲間たち、</a:t>
            </a:r>
            <a:endParaRPr lang="en-US" altLang="ja-JP" sz="4000" b="0" i="0" dirty="0">
              <a:effectLst/>
              <a:latin typeface="Courier New" panose="02070309020205020404" pitchFamily="49" charset="0"/>
            </a:endParaRPr>
          </a:p>
          <a:p>
            <a:pPr marL="0" indent="0">
              <a:lnSpc>
                <a:spcPct val="100000"/>
              </a:lnSpc>
              <a:buNone/>
            </a:pPr>
            <a:r>
              <a:rPr lang="ja-JP" altLang="en-US" sz="4000" b="0" i="0" dirty="0">
                <a:effectLst/>
                <a:latin typeface="Courier New" panose="02070309020205020404" pitchFamily="49" charset="0"/>
              </a:rPr>
              <a:t>研修に参加させてくれた皆様に</a:t>
            </a:r>
            <a:endParaRPr lang="en-US" altLang="ja-JP" sz="4000" b="0" i="0" dirty="0">
              <a:effectLst/>
              <a:latin typeface="Courier New" panose="02070309020205020404" pitchFamily="49" charset="0"/>
            </a:endParaRPr>
          </a:p>
          <a:p>
            <a:pPr marL="0" indent="0">
              <a:lnSpc>
                <a:spcPct val="100000"/>
              </a:lnSpc>
              <a:buNone/>
            </a:pPr>
            <a:r>
              <a:rPr lang="ja-JP" altLang="en-US" sz="4000" b="0" i="0" dirty="0">
                <a:effectLst/>
                <a:latin typeface="Courier New" panose="02070309020205020404" pitchFamily="49" charset="0"/>
              </a:rPr>
              <a:t>御礼申し上げます。</a:t>
            </a:r>
            <a:endParaRPr kumimoji="1" lang="ja-JP" altLang="en-US" sz="4000" dirty="0"/>
          </a:p>
          <a:p>
            <a:endParaRPr kumimoji="1" lang="ja-JP" altLang="en-US" dirty="0"/>
          </a:p>
        </p:txBody>
      </p:sp>
      <p:sp>
        <p:nvSpPr>
          <p:cNvPr id="5" name="日付プレースホルダー 4">
            <a:extLst>
              <a:ext uri="{FF2B5EF4-FFF2-40B4-BE49-F238E27FC236}">
                <a16:creationId xmlns:a16="http://schemas.microsoft.com/office/drawing/2014/main" id="{F698B337-957E-4BD0-843F-451E301FCF32}"/>
              </a:ext>
            </a:extLst>
          </p:cNvPr>
          <p:cNvSpPr>
            <a:spLocks noGrp="1"/>
          </p:cNvSpPr>
          <p:nvPr>
            <p:ph type="dt" sz="half" idx="14"/>
          </p:nvPr>
        </p:nvSpPr>
        <p:spPr/>
        <p:txBody>
          <a:bodyPr/>
          <a:lstStyle/>
          <a:p>
            <a:fld id="{9ECF9585-80F6-476E-8B21-88C3199F0E34}" type="datetime4">
              <a:rPr lang="ja-JP" altLang="en-US" smtClean="0"/>
              <a:t>2023年6月28日</a:t>
            </a:fld>
            <a:endParaRPr lang="ja-JP" altLang="en-US" dirty="0"/>
          </a:p>
        </p:txBody>
      </p:sp>
      <p:sp>
        <p:nvSpPr>
          <p:cNvPr id="6" name="フッター プレースホルダー 5">
            <a:extLst>
              <a:ext uri="{FF2B5EF4-FFF2-40B4-BE49-F238E27FC236}">
                <a16:creationId xmlns:a16="http://schemas.microsoft.com/office/drawing/2014/main" id="{B0F28DE3-E076-4AEA-AB21-60C848580179}"/>
              </a:ext>
            </a:extLst>
          </p:cNvPr>
          <p:cNvSpPr>
            <a:spLocks noGrp="1"/>
          </p:cNvSpPr>
          <p:nvPr>
            <p:ph type="ftr" sz="quarter" idx="15"/>
          </p:nvPr>
        </p:nvSpPr>
        <p:spPr/>
        <p:txBody>
          <a:bodyPr/>
          <a:lstStyle/>
          <a:p>
            <a:r>
              <a:rPr lang="ja-JP" altLang="en-US"/>
              <a:t>年次レビュー</a:t>
            </a:r>
            <a:endParaRPr lang="ja-JP" altLang="en-US" b="0" dirty="0"/>
          </a:p>
        </p:txBody>
      </p:sp>
      <p:sp>
        <p:nvSpPr>
          <p:cNvPr id="7" name="スライド番号プレースホルダー 6">
            <a:extLst>
              <a:ext uri="{FF2B5EF4-FFF2-40B4-BE49-F238E27FC236}">
                <a16:creationId xmlns:a16="http://schemas.microsoft.com/office/drawing/2014/main" id="{9DDE92FF-84E7-42A9-81CC-6C7F4A0A4D12}"/>
              </a:ext>
            </a:extLst>
          </p:cNvPr>
          <p:cNvSpPr>
            <a:spLocks noGrp="1"/>
          </p:cNvSpPr>
          <p:nvPr>
            <p:ph type="sldNum" sz="quarter" idx="16"/>
          </p:nvPr>
        </p:nvSpPr>
        <p:spPr/>
        <p:txBody>
          <a:bodyPr/>
          <a:lstStyle/>
          <a:p>
            <a:fld id="{294A09A9-5501-47C1-A89A-A340965A2BE2}" type="slidenum">
              <a:rPr lang="en-US" altLang="ja-JP" smtClean="0"/>
              <a:pPr/>
              <a:t>15</a:t>
            </a:fld>
            <a:endParaRPr lang="ja-JP" altLang="en-US" dirty="0"/>
          </a:p>
        </p:txBody>
      </p:sp>
    </p:spTree>
    <p:extLst>
      <p:ext uri="{BB962C8B-B14F-4D97-AF65-F5344CB8AC3E}">
        <p14:creationId xmlns:p14="http://schemas.microsoft.com/office/powerpoint/2010/main" val="2692840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D54756-A790-C845-A85F-35391529E591}"/>
              </a:ext>
            </a:extLst>
          </p:cNvPr>
          <p:cNvSpPr>
            <a:spLocks noGrp="1"/>
          </p:cNvSpPr>
          <p:nvPr>
            <p:ph type="title"/>
          </p:nvPr>
        </p:nvSpPr>
        <p:spPr>
          <a:xfrm>
            <a:off x="964023" y="652345"/>
            <a:ext cx="4941477" cy="837582"/>
          </a:xfrm>
        </p:spPr>
        <p:txBody>
          <a:bodyPr rtlCol="0">
            <a:normAutofit/>
          </a:bodyPr>
          <a:lstStyle/>
          <a:p>
            <a:pPr rtl="0"/>
            <a:r>
              <a:rPr lang="ja-JP" altLang="en-US" sz="4800" dirty="0">
                <a:latin typeface="Meiryo UI" panose="020B0604030504040204" pitchFamily="50" charset="-128"/>
                <a:ea typeface="Meiryo UI" panose="020B0604030504040204" pitchFamily="50" charset="-128"/>
              </a:rPr>
              <a:t>目次</a:t>
            </a:r>
          </a:p>
        </p:txBody>
      </p:sp>
      <p:sp>
        <p:nvSpPr>
          <p:cNvPr id="4" name="テキスト プレースホルダー 3">
            <a:extLst>
              <a:ext uri="{FF2B5EF4-FFF2-40B4-BE49-F238E27FC236}">
                <a16:creationId xmlns:a16="http://schemas.microsoft.com/office/drawing/2014/main" id="{C7EC6698-132B-1143-A2A9-00A97D9572D8}"/>
              </a:ext>
            </a:extLst>
          </p:cNvPr>
          <p:cNvSpPr>
            <a:spLocks noGrp="1"/>
          </p:cNvSpPr>
          <p:nvPr>
            <p:ph type="body" sz="quarter" idx="14"/>
          </p:nvPr>
        </p:nvSpPr>
        <p:spPr>
          <a:xfrm>
            <a:off x="952499" y="2209800"/>
            <a:ext cx="2333625" cy="610862"/>
          </a:xfrm>
        </p:spPr>
        <p:txBody>
          <a:bodyPr rtlCol="0"/>
          <a:lstStyle/>
          <a:p>
            <a:pPr rtl="0"/>
            <a:r>
              <a:rPr lang="en-US" altLang="ja-JP" sz="2000" dirty="0">
                <a:latin typeface="Meiryo UI" panose="020B0604030504040204" pitchFamily="50" charset="-128"/>
                <a:ea typeface="Meiryo UI" panose="020B0604030504040204" pitchFamily="50" charset="-128"/>
              </a:rPr>
              <a:t>01.</a:t>
            </a:r>
            <a:r>
              <a:rPr lang="ja-JP" altLang="en-US" sz="2000" dirty="0">
                <a:latin typeface="Meiryo UI" panose="020B0604030504040204" pitchFamily="50" charset="-128"/>
                <a:ea typeface="Meiryo UI" panose="020B0604030504040204" pitchFamily="50" charset="-128"/>
              </a:rPr>
              <a:t>開発演習に向けて</a:t>
            </a:r>
          </a:p>
        </p:txBody>
      </p:sp>
      <p:sp>
        <p:nvSpPr>
          <p:cNvPr id="3" name="テキスト プレースホルダー 2">
            <a:extLst>
              <a:ext uri="{FF2B5EF4-FFF2-40B4-BE49-F238E27FC236}">
                <a16:creationId xmlns:a16="http://schemas.microsoft.com/office/drawing/2014/main" id="{91AA5D8C-0134-F046-A548-3465F817747C}"/>
              </a:ext>
            </a:extLst>
          </p:cNvPr>
          <p:cNvSpPr>
            <a:spLocks noGrp="1"/>
          </p:cNvSpPr>
          <p:nvPr>
            <p:ph type="body" sz="quarter" idx="13"/>
          </p:nvPr>
        </p:nvSpPr>
        <p:spPr>
          <a:xfrm>
            <a:off x="952500" y="3181634"/>
            <a:ext cx="2209800" cy="666465"/>
          </a:xfrm>
        </p:spPr>
        <p:txBody>
          <a:bodyPr rtlCol="0"/>
          <a:lstStyle/>
          <a:p>
            <a:pPr rtl="0"/>
            <a:r>
              <a:rPr lang="en-US" altLang="ja-JP" sz="2000" b="1" dirty="0">
                <a:solidFill>
                  <a:schemeClr val="tx2"/>
                </a:solidFill>
                <a:latin typeface="Meiryo UI" panose="020B0604030504040204" pitchFamily="50" charset="-128"/>
                <a:ea typeface="Meiryo UI" panose="020B0604030504040204" pitchFamily="50" charset="-128"/>
              </a:rPr>
              <a:t>02</a:t>
            </a:r>
            <a:r>
              <a:rPr lang="ja-JP" altLang="en-US" sz="2000" b="1" dirty="0">
                <a:solidFill>
                  <a:schemeClr val="tx2"/>
                </a:solidFill>
                <a:latin typeface="Meiryo UI" panose="020B0604030504040204" pitchFamily="50" charset="-128"/>
                <a:ea typeface="Meiryo UI" panose="020B0604030504040204" pitchFamily="50" charset="-128"/>
              </a:rPr>
              <a:t>．アプリアイデア</a:t>
            </a:r>
            <a:r>
              <a:rPr lang="en-US" altLang="ja-JP" sz="2000" b="1" dirty="0">
                <a:solidFill>
                  <a:schemeClr val="tx2"/>
                </a:solidFill>
                <a:latin typeface="Meiryo UI" panose="020B0604030504040204" pitchFamily="50" charset="-128"/>
                <a:ea typeface="Meiryo UI" panose="020B0604030504040204" pitchFamily="50" charset="-128"/>
              </a:rPr>
              <a:t>	</a:t>
            </a:r>
            <a:r>
              <a:rPr lang="ja-JP" altLang="en-US" sz="2000" b="1" dirty="0">
                <a:solidFill>
                  <a:schemeClr val="tx2"/>
                </a:solidFill>
                <a:latin typeface="Meiryo UI" panose="020B0604030504040204" pitchFamily="50" charset="-128"/>
                <a:ea typeface="Meiryo UI" panose="020B0604030504040204" pitchFamily="50" charset="-128"/>
              </a:rPr>
              <a:t>の背景</a:t>
            </a:r>
            <a:endParaRPr lang="en-US" altLang="ja-JP" sz="2000" b="1" dirty="0">
              <a:solidFill>
                <a:schemeClr val="tx2"/>
              </a:solidFill>
              <a:latin typeface="Meiryo UI" panose="020B0604030504040204" pitchFamily="50" charset="-128"/>
              <a:ea typeface="Meiryo UI" panose="020B0604030504040204" pitchFamily="50" charset="-128"/>
            </a:endParaRPr>
          </a:p>
        </p:txBody>
      </p:sp>
      <p:sp>
        <p:nvSpPr>
          <p:cNvPr id="6" name="テキスト プレースホルダー 5">
            <a:extLst>
              <a:ext uri="{FF2B5EF4-FFF2-40B4-BE49-F238E27FC236}">
                <a16:creationId xmlns:a16="http://schemas.microsoft.com/office/drawing/2014/main" id="{C0015C52-08ED-464E-B7E8-24892D9C1319}"/>
              </a:ext>
            </a:extLst>
          </p:cNvPr>
          <p:cNvSpPr>
            <a:spLocks noGrp="1"/>
          </p:cNvSpPr>
          <p:nvPr>
            <p:ph type="body" sz="quarter" idx="16"/>
          </p:nvPr>
        </p:nvSpPr>
        <p:spPr>
          <a:xfrm>
            <a:off x="3663042" y="2209800"/>
            <a:ext cx="2128157" cy="369332"/>
          </a:xfrm>
        </p:spPr>
        <p:txBody>
          <a:bodyPr rtlCol="0"/>
          <a:lstStyle/>
          <a:p>
            <a:pPr rtl="0"/>
            <a:r>
              <a:rPr lang="en-US" altLang="ja-JP" sz="2000" dirty="0">
                <a:latin typeface="Meiryo UI" panose="020B0604030504040204" pitchFamily="50" charset="-128"/>
                <a:ea typeface="Meiryo UI" panose="020B0604030504040204" pitchFamily="50" charset="-128"/>
              </a:rPr>
              <a:t>03.</a:t>
            </a:r>
            <a:r>
              <a:rPr lang="ja-JP" altLang="en-US" sz="2000" dirty="0">
                <a:latin typeface="Meiryo UI" panose="020B0604030504040204" pitchFamily="50" charset="-128"/>
                <a:ea typeface="Meiryo UI" panose="020B0604030504040204" pitchFamily="50" charset="-128"/>
              </a:rPr>
              <a:t>チーム制作で</a:t>
            </a:r>
            <a:endParaRPr lang="en-US" altLang="ja-JP" sz="2000" dirty="0">
              <a:latin typeface="Meiryo UI" panose="020B0604030504040204" pitchFamily="50" charset="-128"/>
              <a:ea typeface="Meiryo UI" panose="020B0604030504040204" pitchFamily="50" charset="-128"/>
            </a:endParaRPr>
          </a:p>
          <a:p>
            <a:pPr rtl="0"/>
            <a:r>
              <a:rPr lang="ja-JP" altLang="en-US" sz="2000" dirty="0">
                <a:latin typeface="Meiryo UI" panose="020B0604030504040204" pitchFamily="50" charset="-128"/>
                <a:ea typeface="Meiryo UI" panose="020B0604030504040204" pitchFamily="50" charset="-128"/>
              </a:rPr>
              <a:t>　　工夫した点</a:t>
            </a:r>
          </a:p>
        </p:txBody>
      </p:sp>
      <p:sp>
        <p:nvSpPr>
          <p:cNvPr id="8" name="テキスト プレースホルダー 7">
            <a:extLst>
              <a:ext uri="{FF2B5EF4-FFF2-40B4-BE49-F238E27FC236}">
                <a16:creationId xmlns:a16="http://schemas.microsoft.com/office/drawing/2014/main" id="{B32B0C1D-C221-7C47-B7D6-77E7BDB41749}"/>
              </a:ext>
            </a:extLst>
          </p:cNvPr>
          <p:cNvSpPr>
            <a:spLocks noGrp="1"/>
          </p:cNvSpPr>
          <p:nvPr>
            <p:ph type="body" sz="quarter" idx="20"/>
          </p:nvPr>
        </p:nvSpPr>
        <p:spPr>
          <a:xfrm>
            <a:off x="952500" y="4522802"/>
            <a:ext cx="2333624" cy="1154097"/>
          </a:xfrm>
        </p:spPr>
        <p:txBody>
          <a:bodyPr rtlCol="0"/>
          <a:lstStyle/>
          <a:p>
            <a:pPr rtl="0"/>
            <a:r>
              <a:rPr lang="en-US" altLang="ja-JP" sz="2000" dirty="0">
                <a:latin typeface="Meiryo UI" panose="020B0604030504040204" pitchFamily="50" charset="-128"/>
                <a:ea typeface="Meiryo UI" panose="020B0604030504040204" pitchFamily="50" charset="-128"/>
              </a:rPr>
              <a:t>05.</a:t>
            </a:r>
            <a:r>
              <a:rPr lang="ja-JP" altLang="en-US" sz="2000" dirty="0">
                <a:latin typeface="Meiryo UI" panose="020B0604030504040204" pitchFamily="50" charset="-128"/>
                <a:ea typeface="Meiryo UI" panose="020B0604030504040204" pitchFamily="50" charset="-128"/>
              </a:rPr>
              <a:t>アピールポイント</a:t>
            </a:r>
            <a:endParaRPr lang="en-US" altLang="ja-JP" sz="2000" dirty="0"/>
          </a:p>
          <a:p>
            <a:pPr rtl="0"/>
            <a:r>
              <a:rPr lang="en-US" altLang="ja-JP" sz="2000" dirty="0">
                <a:latin typeface="Meiryo UI" panose="020B0604030504040204" pitchFamily="50" charset="-128"/>
                <a:ea typeface="Meiryo UI" panose="020B0604030504040204" pitchFamily="50" charset="-128"/>
              </a:rPr>
              <a:t>     </a:t>
            </a:r>
            <a:r>
              <a:rPr lang="ja-JP" altLang="en-US" sz="2000" dirty="0">
                <a:latin typeface="Meiryo UI" panose="020B0604030504040204" pitchFamily="50" charset="-128"/>
                <a:ea typeface="Meiryo UI" panose="020B0604030504040204" pitchFamily="50" charset="-128"/>
              </a:rPr>
              <a:t>苦労したポイント</a:t>
            </a:r>
            <a:endParaRPr lang="en-US" altLang="ja-JP" sz="2000" dirty="0">
              <a:latin typeface="Meiryo UI" panose="020B0604030504040204" pitchFamily="50" charset="-128"/>
              <a:ea typeface="Meiryo UI" panose="020B0604030504040204" pitchFamily="50" charset="-128"/>
            </a:endParaRPr>
          </a:p>
          <a:p>
            <a:pPr rtl="0"/>
            <a:r>
              <a:rPr lang="ja-JP" altLang="en-US" sz="2000" dirty="0"/>
              <a:t>　   失敗談</a:t>
            </a:r>
            <a:endParaRPr lang="en-US" altLang="ja-JP" sz="2000" dirty="0">
              <a:latin typeface="Meiryo UI" panose="020B0604030504040204" pitchFamily="50" charset="-128"/>
              <a:ea typeface="Meiryo UI" panose="020B0604030504040204" pitchFamily="50" charset="-128"/>
            </a:endParaRPr>
          </a:p>
        </p:txBody>
      </p:sp>
      <p:sp>
        <p:nvSpPr>
          <p:cNvPr id="10" name="テキスト プレースホルダー 9">
            <a:extLst>
              <a:ext uri="{FF2B5EF4-FFF2-40B4-BE49-F238E27FC236}">
                <a16:creationId xmlns:a16="http://schemas.microsoft.com/office/drawing/2014/main" id="{69BD3932-D1D0-1045-BD96-8B26F11B8515}"/>
              </a:ext>
            </a:extLst>
          </p:cNvPr>
          <p:cNvSpPr>
            <a:spLocks noGrp="1"/>
          </p:cNvSpPr>
          <p:nvPr>
            <p:ph type="body" sz="quarter" idx="22"/>
          </p:nvPr>
        </p:nvSpPr>
        <p:spPr>
          <a:xfrm>
            <a:off x="3656198" y="5175719"/>
            <a:ext cx="2128157" cy="369332"/>
          </a:xfrm>
        </p:spPr>
        <p:txBody>
          <a:bodyPr rtlCol="0"/>
          <a:lstStyle/>
          <a:p>
            <a:pPr rtl="0"/>
            <a:r>
              <a:rPr lang="en-US" altLang="ja-JP" sz="2000" dirty="0">
                <a:latin typeface="Meiryo UI" panose="020B0604030504040204" pitchFamily="50" charset="-128"/>
                <a:ea typeface="Meiryo UI" panose="020B0604030504040204" pitchFamily="50" charset="-128"/>
              </a:rPr>
              <a:t>0</a:t>
            </a:r>
            <a:r>
              <a:rPr lang="en-US" altLang="ja-JP" sz="2000" dirty="0"/>
              <a:t>7</a:t>
            </a:r>
            <a:r>
              <a:rPr lang="en-US" altLang="ja-JP" sz="2000" dirty="0">
                <a:latin typeface="Meiryo UI" panose="020B0604030504040204" pitchFamily="50" charset="-128"/>
                <a:ea typeface="Meiryo UI" panose="020B0604030504040204" pitchFamily="50" charset="-128"/>
              </a:rPr>
              <a:t>.</a:t>
            </a:r>
            <a:r>
              <a:rPr lang="ja-JP" altLang="en-US" sz="2000" dirty="0">
                <a:latin typeface="Meiryo UI" panose="020B0604030504040204" pitchFamily="50" charset="-128"/>
                <a:ea typeface="Meiryo UI" panose="020B0604030504040204" pitchFamily="50" charset="-128"/>
              </a:rPr>
              <a:t>今後の抱負</a:t>
            </a:r>
          </a:p>
        </p:txBody>
      </p:sp>
      <p:sp>
        <p:nvSpPr>
          <p:cNvPr id="12" name="テキスト プレースホルダー 11">
            <a:extLst>
              <a:ext uri="{FF2B5EF4-FFF2-40B4-BE49-F238E27FC236}">
                <a16:creationId xmlns:a16="http://schemas.microsoft.com/office/drawing/2014/main" id="{B115086E-2AC3-4F4D-8F85-104CFA64FECF}"/>
              </a:ext>
            </a:extLst>
          </p:cNvPr>
          <p:cNvSpPr>
            <a:spLocks noGrp="1"/>
          </p:cNvSpPr>
          <p:nvPr>
            <p:ph type="body" sz="quarter" idx="24"/>
          </p:nvPr>
        </p:nvSpPr>
        <p:spPr>
          <a:xfrm>
            <a:off x="6367054" y="4522803"/>
            <a:ext cx="2129245" cy="369332"/>
          </a:xfrm>
        </p:spPr>
        <p:txBody>
          <a:bodyPr rtlCol="0"/>
          <a:lstStyle/>
          <a:p>
            <a:pPr rtl="0"/>
            <a:r>
              <a:rPr lang="en-US" altLang="ja-JP" sz="2000" dirty="0"/>
              <a:t>08</a:t>
            </a:r>
            <a:r>
              <a:rPr lang="en-US" altLang="ja-JP" sz="2000" dirty="0">
                <a:latin typeface="Meiryo UI" panose="020B0604030504040204" pitchFamily="50" charset="-128"/>
                <a:ea typeface="Meiryo UI" panose="020B0604030504040204" pitchFamily="50" charset="-128"/>
              </a:rPr>
              <a:t>.</a:t>
            </a:r>
            <a:r>
              <a:rPr lang="ja-JP" altLang="en-US" sz="2000" dirty="0">
                <a:latin typeface="Meiryo UI" panose="020B0604030504040204" pitchFamily="50" charset="-128"/>
                <a:ea typeface="Meiryo UI" panose="020B0604030504040204" pitchFamily="50" charset="-128"/>
              </a:rPr>
              <a:t>謝辞</a:t>
            </a:r>
          </a:p>
        </p:txBody>
      </p:sp>
      <p:sp>
        <p:nvSpPr>
          <p:cNvPr id="15" name="スライド番号プレースホルダー 14">
            <a:extLst>
              <a:ext uri="{FF2B5EF4-FFF2-40B4-BE49-F238E27FC236}">
                <a16:creationId xmlns:a16="http://schemas.microsoft.com/office/drawing/2014/main" id="{329469AE-B59A-AA41-9085-106D011808F5}"/>
              </a:ext>
            </a:extLst>
          </p:cNvPr>
          <p:cNvSpPr>
            <a:spLocks noGrp="1"/>
          </p:cNvSpPr>
          <p:nvPr>
            <p:ph type="sldNum" sz="quarter" idx="27"/>
          </p:nvPr>
        </p:nvSpPr>
        <p:spPr>
          <a:xfrm>
            <a:off x="971550" y="6332220"/>
            <a:ext cx="523240" cy="247651"/>
          </a:xfrm>
        </p:spPr>
        <p:txBody>
          <a:bodyPr rtlCol="0"/>
          <a:lstStyle/>
          <a:p>
            <a:pPr rtl="0"/>
            <a:fld id="{294A09A9-5501-47C1-A89A-A340965A2BE2}" type="slidenum">
              <a:rPr lang="en-US" altLang="ja-JP" smtClean="0">
                <a:latin typeface="Meiryo UI" panose="020B0604030504040204" pitchFamily="50" charset="-128"/>
                <a:ea typeface="Meiryo UI" panose="020B0604030504040204" pitchFamily="50" charset="-128"/>
              </a:rPr>
              <a:pPr rtl="0"/>
              <a:t>2</a:t>
            </a:fld>
            <a:endParaRPr lang="ja-JP" altLang="en-US">
              <a:latin typeface="Meiryo UI" panose="020B0604030504040204" pitchFamily="50" charset="-128"/>
              <a:ea typeface="Meiryo UI" panose="020B0604030504040204" pitchFamily="50" charset="-128"/>
            </a:endParaRPr>
          </a:p>
        </p:txBody>
      </p:sp>
      <p:sp>
        <p:nvSpPr>
          <p:cNvPr id="14" name="フッター プレースホルダー 13">
            <a:extLst>
              <a:ext uri="{FF2B5EF4-FFF2-40B4-BE49-F238E27FC236}">
                <a16:creationId xmlns:a16="http://schemas.microsoft.com/office/drawing/2014/main" id="{C0BAE34D-BF83-084B-A10C-EB85694B9ACF}"/>
              </a:ext>
            </a:extLst>
          </p:cNvPr>
          <p:cNvSpPr>
            <a:spLocks noGrp="1"/>
          </p:cNvSpPr>
          <p:nvPr>
            <p:ph type="ftr" sz="quarter" idx="26"/>
          </p:nvPr>
        </p:nvSpPr>
        <p:spPr>
          <a:xfrm>
            <a:off x="1494790" y="6332220"/>
            <a:ext cx="1497330" cy="247651"/>
          </a:xfrm>
        </p:spPr>
        <p:txBody>
          <a:bodyPr rtlCol="0"/>
          <a:lstStyle/>
          <a:p>
            <a:pPr rtl="0"/>
            <a:r>
              <a:rPr lang="ja-JP" altLang="en-US" dirty="0">
                <a:latin typeface="Meiryo UI" panose="020B0604030504040204" pitchFamily="50" charset="-128"/>
                <a:ea typeface="Meiryo UI" panose="020B0604030504040204" pitchFamily="50" charset="-128"/>
              </a:rPr>
              <a:t>年次レビュー</a:t>
            </a:r>
          </a:p>
        </p:txBody>
      </p:sp>
      <p:sp>
        <p:nvSpPr>
          <p:cNvPr id="13" name="日付プレースホルダー 12">
            <a:extLst>
              <a:ext uri="{FF2B5EF4-FFF2-40B4-BE49-F238E27FC236}">
                <a16:creationId xmlns:a16="http://schemas.microsoft.com/office/drawing/2014/main" id="{2D9626DF-C81E-004B-9A70-7EF103792475}"/>
              </a:ext>
            </a:extLst>
          </p:cNvPr>
          <p:cNvSpPr>
            <a:spLocks noGrp="1"/>
          </p:cNvSpPr>
          <p:nvPr>
            <p:ph type="dt" sz="half" idx="25"/>
          </p:nvPr>
        </p:nvSpPr>
        <p:spPr>
          <a:xfrm>
            <a:off x="2992120" y="6332220"/>
            <a:ext cx="1722756" cy="297180"/>
          </a:xfrm>
        </p:spPr>
        <p:txBody>
          <a:bodyPr rtlCol="0"/>
          <a:lstStyle/>
          <a:p>
            <a:pPr rtl="0"/>
            <a:fld id="{52EF2983-6322-411A-83C5-D84FD1A1D0DF}" type="datetime4">
              <a:rPr lang="ja-JP" altLang="en-US" smtClean="0">
                <a:latin typeface="Meiryo UI" panose="020B0604030504040204" pitchFamily="50" charset="-128"/>
                <a:ea typeface="Meiryo UI" panose="020B0604030504040204" pitchFamily="50" charset="-128"/>
              </a:rPr>
              <a:t>2023年6月28日</a:t>
            </a:fld>
            <a:endParaRPr lang="ja-JP" altLang="en-US" dirty="0">
              <a:latin typeface="Meiryo UI" panose="020B0604030504040204" pitchFamily="50" charset="-128"/>
              <a:ea typeface="Meiryo UI" panose="020B0604030504040204" pitchFamily="50" charset="-128"/>
            </a:endParaRPr>
          </a:p>
        </p:txBody>
      </p:sp>
      <p:sp>
        <p:nvSpPr>
          <p:cNvPr id="16" name="テキスト プレースホルダー 5">
            <a:extLst>
              <a:ext uri="{FF2B5EF4-FFF2-40B4-BE49-F238E27FC236}">
                <a16:creationId xmlns:a16="http://schemas.microsoft.com/office/drawing/2014/main" id="{79648846-0877-4919-B58B-C06EFE121405}"/>
              </a:ext>
            </a:extLst>
          </p:cNvPr>
          <p:cNvSpPr txBox="1">
            <a:spLocks/>
          </p:cNvSpPr>
          <p:nvPr/>
        </p:nvSpPr>
        <p:spPr>
          <a:xfrm>
            <a:off x="3656200" y="3181635"/>
            <a:ext cx="2325499" cy="837582"/>
          </a:xfrm>
          <a:prstGeom prst="rect">
            <a:avLst/>
          </a:prstGeom>
        </p:spPr>
        <p:txBody>
          <a:bodyPr vert="horz" lIns="0" tIns="0" rIns="0" bIns="0" rtlCol="0">
            <a:noAutofit/>
          </a:bodyPr>
          <a:lstStyle>
            <a:lvl1pPr marL="0" indent="0" algn="l" defTabSz="914400" rtl="0" eaLnBrk="1" latinLnBrk="0" hangingPunct="1">
              <a:lnSpc>
                <a:spcPct val="100000"/>
              </a:lnSpc>
              <a:spcBef>
                <a:spcPts val="400"/>
              </a:spcBef>
              <a:buFont typeface="Arial" panose="020B0604020202020204" pitchFamily="34" charset="0"/>
              <a:buNone/>
              <a:defRPr kumimoji="1" sz="1800" b="1" i="0" kern="1200">
                <a:solidFill>
                  <a:schemeClr val="tx2"/>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4000" b="0" i="0" kern="1200">
                <a:solidFill>
                  <a:schemeClr val="bg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4000" b="0" i="0" kern="1200">
                <a:solidFill>
                  <a:schemeClr val="bg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4000" b="0" i="0" kern="1200">
                <a:solidFill>
                  <a:schemeClr val="bg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4000" b="0" i="0" kern="1200">
                <a:solidFill>
                  <a:schemeClr val="bg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2000" dirty="0"/>
              <a:t>04.</a:t>
            </a:r>
            <a:r>
              <a:rPr lang="ja-JP" altLang="en-US" sz="2000" dirty="0"/>
              <a:t>開発アプリの</a:t>
            </a:r>
            <a:endParaRPr lang="en-US" altLang="ja-JP" sz="2000" dirty="0"/>
          </a:p>
          <a:p>
            <a:r>
              <a:rPr lang="ja-JP" altLang="en-US" sz="2000" dirty="0"/>
              <a:t>　デモンストレーション</a:t>
            </a:r>
          </a:p>
        </p:txBody>
      </p:sp>
      <p:sp>
        <p:nvSpPr>
          <p:cNvPr id="25" name="テキスト プレースホルダー 5">
            <a:extLst>
              <a:ext uri="{FF2B5EF4-FFF2-40B4-BE49-F238E27FC236}">
                <a16:creationId xmlns:a16="http://schemas.microsoft.com/office/drawing/2014/main" id="{E8230D87-E400-4AA4-AC78-2AD47F5228BB}"/>
              </a:ext>
            </a:extLst>
          </p:cNvPr>
          <p:cNvSpPr txBox="1">
            <a:spLocks/>
          </p:cNvSpPr>
          <p:nvPr/>
        </p:nvSpPr>
        <p:spPr>
          <a:xfrm>
            <a:off x="3656199" y="4521232"/>
            <a:ext cx="2128157" cy="369332"/>
          </a:xfrm>
          <a:prstGeom prst="rect">
            <a:avLst/>
          </a:prstGeom>
        </p:spPr>
        <p:txBody>
          <a:bodyPr vert="horz" lIns="0" tIns="0" rIns="0" bIns="0" rtlCol="0">
            <a:noAutofit/>
          </a:bodyPr>
          <a:lstStyle>
            <a:lvl1pPr marL="0" indent="0" algn="l" defTabSz="914400" rtl="0" eaLnBrk="1" latinLnBrk="0" hangingPunct="1">
              <a:lnSpc>
                <a:spcPct val="100000"/>
              </a:lnSpc>
              <a:spcBef>
                <a:spcPts val="400"/>
              </a:spcBef>
              <a:buFont typeface="Arial" panose="020B0604020202020204" pitchFamily="34" charset="0"/>
              <a:buNone/>
              <a:defRPr kumimoji="1" sz="1800" b="1" i="0" kern="1200">
                <a:solidFill>
                  <a:schemeClr val="tx2"/>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4000" b="0" i="0" kern="1200">
                <a:solidFill>
                  <a:schemeClr val="bg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4000" b="0" i="0" kern="1200">
                <a:solidFill>
                  <a:schemeClr val="bg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4000" b="0" i="0" kern="1200">
                <a:solidFill>
                  <a:schemeClr val="bg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4000" b="0" i="0" kern="1200">
                <a:solidFill>
                  <a:schemeClr val="bg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2000" dirty="0"/>
              <a:t>06.</a:t>
            </a:r>
            <a:r>
              <a:rPr lang="ja-JP" altLang="en-US" sz="2000" dirty="0"/>
              <a:t>改善点</a:t>
            </a:r>
          </a:p>
        </p:txBody>
      </p:sp>
    </p:spTree>
    <p:extLst>
      <p:ext uri="{BB962C8B-B14F-4D97-AF65-F5344CB8AC3E}">
        <p14:creationId xmlns:p14="http://schemas.microsoft.com/office/powerpoint/2010/main" val="289860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33A39A4D-2B83-4B8E-9152-B53A2A2D8969}"/>
              </a:ext>
            </a:extLst>
          </p:cNvPr>
          <p:cNvSpPr>
            <a:spLocks noGrp="1"/>
          </p:cNvSpPr>
          <p:nvPr>
            <p:ph type="title"/>
          </p:nvPr>
        </p:nvSpPr>
        <p:spPr>
          <a:xfrm>
            <a:off x="964022" y="415372"/>
            <a:ext cx="6322603" cy="1061301"/>
          </a:xfrm>
        </p:spPr>
        <p:txBody>
          <a:bodyPr>
            <a:normAutofit/>
          </a:bodyPr>
          <a:lstStyle/>
          <a:p>
            <a:r>
              <a:rPr kumimoji="1" lang="en-US" altLang="ja-JP" dirty="0"/>
              <a:t>01</a:t>
            </a:r>
            <a:r>
              <a:rPr kumimoji="1" lang="ja-JP" altLang="en-US" dirty="0"/>
              <a:t>．開発演習に向けて</a:t>
            </a:r>
          </a:p>
        </p:txBody>
      </p:sp>
      <p:sp>
        <p:nvSpPr>
          <p:cNvPr id="4" name="テキスト プレースホルダー 3">
            <a:extLst>
              <a:ext uri="{FF2B5EF4-FFF2-40B4-BE49-F238E27FC236}">
                <a16:creationId xmlns:a16="http://schemas.microsoft.com/office/drawing/2014/main" id="{9D8217D2-1379-45BD-AAD5-4460387A6911}"/>
              </a:ext>
            </a:extLst>
          </p:cNvPr>
          <p:cNvSpPr>
            <a:spLocks noGrp="1"/>
          </p:cNvSpPr>
          <p:nvPr>
            <p:ph type="body" sz="quarter" idx="11"/>
          </p:nvPr>
        </p:nvSpPr>
        <p:spPr>
          <a:xfrm>
            <a:off x="952499" y="2289363"/>
            <a:ext cx="10077451" cy="3816162"/>
          </a:xfrm>
        </p:spPr>
        <p:txBody>
          <a:bodyPr/>
          <a:lstStyle/>
          <a:p>
            <a:endParaRPr lang="en-US" altLang="ja-JP" sz="3200" dirty="0"/>
          </a:p>
          <a:p>
            <a:r>
              <a:rPr lang="en-US" altLang="ja-JP" sz="3200" dirty="0"/>
              <a:t>6</a:t>
            </a:r>
            <a:r>
              <a:rPr lang="ja-JP" altLang="en-US" sz="3200" dirty="0"/>
              <a:t>人中</a:t>
            </a:r>
            <a:r>
              <a:rPr lang="en-US" altLang="ja-JP" sz="3200" dirty="0"/>
              <a:t>4</a:t>
            </a:r>
            <a:r>
              <a:rPr lang="ja-JP" altLang="en-US" sz="3200" dirty="0"/>
              <a:t>人が</a:t>
            </a:r>
            <a:r>
              <a:rPr lang="ja-JP" altLang="en-US" sz="4800" dirty="0">
                <a:solidFill>
                  <a:srgbClr val="FF0000"/>
                </a:solidFill>
              </a:rPr>
              <a:t>知識ゼロ</a:t>
            </a:r>
            <a:endParaRPr lang="en-US" altLang="ja-JP" sz="4800" dirty="0">
              <a:solidFill>
                <a:srgbClr val="FF0000"/>
              </a:solidFill>
            </a:endParaRPr>
          </a:p>
          <a:p>
            <a:endParaRPr kumimoji="1" lang="en-US" altLang="ja-JP" dirty="0"/>
          </a:p>
          <a:p>
            <a:r>
              <a:rPr lang="ja-JP" altLang="en-US" sz="2800" dirty="0"/>
              <a:t>他言語を触ったことがある人、独学で学習を進めた人が</a:t>
            </a:r>
            <a:r>
              <a:rPr lang="en-US" altLang="ja-JP" sz="2800" dirty="0"/>
              <a:t>2</a:t>
            </a:r>
            <a:r>
              <a:rPr lang="ja-JP" altLang="en-US" sz="2800" dirty="0"/>
              <a:t>人</a:t>
            </a:r>
            <a:endParaRPr kumimoji="1" lang="ja-JP" altLang="en-US" sz="2800" dirty="0"/>
          </a:p>
        </p:txBody>
      </p:sp>
      <p:sp>
        <p:nvSpPr>
          <p:cNvPr id="5" name="日付プレースホルダー 4">
            <a:extLst>
              <a:ext uri="{FF2B5EF4-FFF2-40B4-BE49-F238E27FC236}">
                <a16:creationId xmlns:a16="http://schemas.microsoft.com/office/drawing/2014/main" id="{F698B337-957E-4BD0-843F-451E301FCF32}"/>
              </a:ext>
            </a:extLst>
          </p:cNvPr>
          <p:cNvSpPr>
            <a:spLocks noGrp="1"/>
          </p:cNvSpPr>
          <p:nvPr>
            <p:ph type="dt" sz="half" idx="14"/>
          </p:nvPr>
        </p:nvSpPr>
        <p:spPr/>
        <p:txBody>
          <a:bodyPr/>
          <a:lstStyle/>
          <a:p>
            <a:fld id="{9ECF9585-80F6-476E-8B21-88C3199F0E34}" type="datetime4">
              <a:rPr lang="ja-JP" altLang="en-US" smtClean="0"/>
              <a:t>2023年6月28日</a:t>
            </a:fld>
            <a:endParaRPr lang="ja-JP" altLang="en-US" dirty="0"/>
          </a:p>
        </p:txBody>
      </p:sp>
      <p:sp>
        <p:nvSpPr>
          <p:cNvPr id="6" name="フッター プレースホルダー 5">
            <a:extLst>
              <a:ext uri="{FF2B5EF4-FFF2-40B4-BE49-F238E27FC236}">
                <a16:creationId xmlns:a16="http://schemas.microsoft.com/office/drawing/2014/main" id="{B0F28DE3-E076-4AEA-AB21-60C848580179}"/>
              </a:ext>
            </a:extLst>
          </p:cNvPr>
          <p:cNvSpPr>
            <a:spLocks noGrp="1"/>
          </p:cNvSpPr>
          <p:nvPr>
            <p:ph type="ftr" sz="quarter" idx="15"/>
          </p:nvPr>
        </p:nvSpPr>
        <p:spPr/>
        <p:txBody>
          <a:bodyPr/>
          <a:lstStyle/>
          <a:p>
            <a:r>
              <a:rPr lang="ja-JP" altLang="en-US"/>
              <a:t>年次レビュー</a:t>
            </a:r>
            <a:endParaRPr lang="ja-JP" altLang="en-US" b="0" dirty="0"/>
          </a:p>
        </p:txBody>
      </p:sp>
      <p:sp>
        <p:nvSpPr>
          <p:cNvPr id="7" name="スライド番号プレースホルダー 6">
            <a:extLst>
              <a:ext uri="{FF2B5EF4-FFF2-40B4-BE49-F238E27FC236}">
                <a16:creationId xmlns:a16="http://schemas.microsoft.com/office/drawing/2014/main" id="{9DDE92FF-84E7-42A9-81CC-6C7F4A0A4D12}"/>
              </a:ext>
            </a:extLst>
          </p:cNvPr>
          <p:cNvSpPr>
            <a:spLocks noGrp="1"/>
          </p:cNvSpPr>
          <p:nvPr>
            <p:ph type="sldNum" sz="quarter" idx="16"/>
          </p:nvPr>
        </p:nvSpPr>
        <p:spPr/>
        <p:txBody>
          <a:bodyPr/>
          <a:lstStyle/>
          <a:p>
            <a:fld id="{294A09A9-5501-47C1-A89A-A340965A2BE2}" type="slidenum">
              <a:rPr lang="en-US" altLang="ja-JP" smtClean="0"/>
              <a:pPr/>
              <a:t>3</a:t>
            </a:fld>
            <a:endParaRPr lang="ja-JP" altLang="en-US" dirty="0"/>
          </a:p>
        </p:txBody>
      </p:sp>
    </p:spTree>
    <p:extLst>
      <p:ext uri="{BB962C8B-B14F-4D97-AF65-F5344CB8AC3E}">
        <p14:creationId xmlns:p14="http://schemas.microsoft.com/office/powerpoint/2010/main" val="3379521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6F6067-BBE2-48AE-AF78-DBA1140882A3}"/>
              </a:ext>
            </a:extLst>
          </p:cNvPr>
          <p:cNvSpPr>
            <a:spLocks noGrp="1"/>
          </p:cNvSpPr>
          <p:nvPr>
            <p:ph type="title"/>
          </p:nvPr>
        </p:nvSpPr>
        <p:spPr>
          <a:xfrm>
            <a:off x="964023" y="438150"/>
            <a:ext cx="6760752" cy="1051777"/>
          </a:xfrm>
        </p:spPr>
        <p:txBody>
          <a:bodyPr>
            <a:normAutofit/>
          </a:bodyPr>
          <a:lstStyle/>
          <a:p>
            <a:r>
              <a:rPr kumimoji="1" lang="en-US" altLang="ja-JP" dirty="0"/>
              <a:t>02</a:t>
            </a:r>
            <a:r>
              <a:rPr kumimoji="1" lang="ja-JP" altLang="en-US" dirty="0"/>
              <a:t>．アプリアイデアの背景</a:t>
            </a:r>
          </a:p>
        </p:txBody>
      </p:sp>
      <p:sp>
        <p:nvSpPr>
          <p:cNvPr id="8" name="テキスト プレースホルダー 7">
            <a:extLst>
              <a:ext uri="{FF2B5EF4-FFF2-40B4-BE49-F238E27FC236}">
                <a16:creationId xmlns:a16="http://schemas.microsoft.com/office/drawing/2014/main" id="{E4A89076-247D-492A-A441-55DD704459E2}"/>
              </a:ext>
            </a:extLst>
          </p:cNvPr>
          <p:cNvSpPr>
            <a:spLocks noGrp="1"/>
          </p:cNvSpPr>
          <p:nvPr>
            <p:ph type="body" idx="1"/>
          </p:nvPr>
        </p:nvSpPr>
        <p:spPr>
          <a:xfrm>
            <a:off x="964023" y="2094337"/>
            <a:ext cx="4827178" cy="610863"/>
          </a:xfrm>
        </p:spPr>
        <p:txBody>
          <a:bodyPr>
            <a:normAutofit/>
          </a:bodyPr>
          <a:lstStyle/>
          <a:p>
            <a:r>
              <a:rPr lang="ja-JP" altLang="en-US" sz="2800" dirty="0"/>
              <a:t>ペルソナ・没案紹介</a:t>
            </a:r>
            <a:endParaRPr kumimoji="1" lang="ja-JP" altLang="en-US" sz="2800" dirty="0"/>
          </a:p>
        </p:txBody>
      </p:sp>
      <p:sp>
        <p:nvSpPr>
          <p:cNvPr id="4" name="テキスト プレースホルダー 3">
            <a:extLst>
              <a:ext uri="{FF2B5EF4-FFF2-40B4-BE49-F238E27FC236}">
                <a16:creationId xmlns:a16="http://schemas.microsoft.com/office/drawing/2014/main" id="{A5D3C7B7-1693-4F04-90C1-07FCE4241B4A}"/>
              </a:ext>
            </a:extLst>
          </p:cNvPr>
          <p:cNvSpPr>
            <a:spLocks noGrp="1"/>
          </p:cNvSpPr>
          <p:nvPr>
            <p:ph type="body" idx="10"/>
          </p:nvPr>
        </p:nvSpPr>
        <p:spPr>
          <a:xfrm>
            <a:off x="6362700" y="2094337"/>
            <a:ext cx="4764829" cy="610863"/>
          </a:xfrm>
        </p:spPr>
        <p:txBody>
          <a:bodyPr>
            <a:normAutofit/>
          </a:bodyPr>
          <a:lstStyle/>
          <a:p>
            <a:r>
              <a:rPr lang="en-US" altLang="ja-JP" sz="2800" dirty="0"/>
              <a:t>SubsKeeper</a:t>
            </a:r>
            <a:r>
              <a:rPr lang="ja-JP" altLang="en-US" sz="2800" dirty="0"/>
              <a:t>で便利になること</a:t>
            </a:r>
            <a:endParaRPr kumimoji="1" lang="ja-JP" altLang="en-US" sz="2800" dirty="0"/>
          </a:p>
        </p:txBody>
      </p:sp>
      <p:sp>
        <p:nvSpPr>
          <p:cNvPr id="10" name="テキスト プレースホルダー 9">
            <a:extLst>
              <a:ext uri="{FF2B5EF4-FFF2-40B4-BE49-F238E27FC236}">
                <a16:creationId xmlns:a16="http://schemas.microsoft.com/office/drawing/2014/main" id="{7D6E18C2-1F13-453B-945B-794700E0D9E7}"/>
              </a:ext>
            </a:extLst>
          </p:cNvPr>
          <p:cNvSpPr>
            <a:spLocks noGrp="1"/>
          </p:cNvSpPr>
          <p:nvPr>
            <p:ph sz="half" idx="2"/>
          </p:nvPr>
        </p:nvSpPr>
        <p:spPr>
          <a:xfrm>
            <a:off x="964023" y="2799146"/>
            <a:ext cx="5025960" cy="2630104"/>
          </a:xfrm>
        </p:spPr>
        <p:txBody>
          <a:bodyPr/>
          <a:lstStyle/>
          <a:p>
            <a:r>
              <a:rPr kumimoji="1" lang="ja-JP" altLang="en-US" sz="2400" dirty="0"/>
              <a:t>没案：家計簿、食事系、</a:t>
            </a:r>
            <a:endParaRPr kumimoji="1" lang="en-US" altLang="ja-JP" sz="2400" dirty="0"/>
          </a:p>
          <a:p>
            <a:pPr marL="0" indent="0">
              <a:buNone/>
            </a:pPr>
            <a:r>
              <a:rPr lang="ja-JP" altLang="en-US" sz="2400" dirty="0"/>
              <a:t>　　　　　　</a:t>
            </a:r>
            <a:r>
              <a:rPr kumimoji="1" lang="ja-JP" altLang="en-US" sz="2400" dirty="0"/>
              <a:t>クラス分けアプリ</a:t>
            </a:r>
            <a:endParaRPr kumimoji="1" lang="en-US" altLang="ja-JP" dirty="0"/>
          </a:p>
          <a:p>
            <a:r>
              <a:rPr lang="ja-JP" altLang="en-US" sz="2400" dirty="0"/>
              <a:t>ペルソナ：</a:t>
            </a:r>
            <a:r>
              <a:rPr lang="en-US" altLang="ja-JP" sz="2400" dirty="0"/>
              <a:t>28</a:t>
            </a:r>
            <a:r>
              <a:rPr lang="ja-JP" altLang="en-US" sz="2400" dirty="0"/>
              <a:t>歳女性、職業デザイナー</a:t>
            </a:r>
            <a:endParaRPr lang="en-US" altLang="ja-JP" sz="2400" dirty="0"/>
          </a:p>
          <a:p>
            <a:pPr marL="0" indent="0">
              <a:buNone/>
            </a:pPr>
            <a:r>
              <a:rPr lang="ja-JP" altLang="en-US" sz="2400" dirty="0"/>
              <a:t>　　　　　　　　クリエイティビティ高め</a:t>
            </a:r>
            <a:endParaRPr lang="en-US" altLang="ja-JP" sz="2400" dirty="0"/>
          </a:p>
        </p:txBody>
      </p:sp>
      <p:sp>
        <p:nvSpPr>
          <p:cNvPr id="6" name="テキスト プレースホルダー 5">
            <a:extLst>
              <a:ext uri="{FF2B5EF4-FFF2-40B4-BE49-F238E27FC236}">
                <a16:creationId xmlns:a16="http://schemas.microsoft.com/office/drawing/2014/main" id="{8612FDAF-E115-4520-B9AE-3F6F47421E67}"/>
              </a:ext>
            </a:extLst>
          </p:cNvPr>
          <p:cNvSpPr>
            <a:spLocks noGrp="1"/>
          </p:cNvSpPr>
          <p:nvPr>
            <p:ph sz="half" idx="13"/>
          </p:nvPr>
        </p:nvSpPr>
        <p:spPr>
          <a:xfrm>
            <a:off x="6362700" y="2799146"/>
            <a:ext cx="4756241" cy="3533074"/>
          </a:xfrm>
        </p:spPr>
        <p:txBody>
          <a:bodyPr/>
          <a:lstStyle/>
          <a:p>
            <a:endParaRPr lang="en-US" altLang="ja-JP" dirty="0"/>
          </a:p>
          <a:p>
            <a:r>
              <a:rPr lang="ja-JP" altLang="en-US" sz="2800" dirty="0"/>
              <a:t>自宅の購入品管理</a:t>
            </a:r>
            <a:endParaRPr lang="en-US" altLang="ja-JP" sz="2800" dirty="0"/>
          </a:p>
          <a:p>
            <a:r>
              <a:rPr kumimoji="1" lang="ja-JP" altLang="en-US" sz="2800" dirty="0"/>
              <a:t>余剰購入防止</a:t>
            </a:r>
            <a:endParaRPr kumimoji="1" lang="en-US" altLang="ja-JP" sz="2800" dirty="0"/>
          </a:p>
          <a:p>
            <a:r>
              <a:rPr lang="ja-JP" altLang="en-US" sz="2800" dirty="0"/>
              <a:t>日用品把握</a:t>
            </a:r>
            <a:endParaRPr lang="en-US" altLang="ja-JP" sz="2800" dirty="0"/>
          </a:p>
          <a:p>
            <a:r>
              <a:rPr kumimoji="1" lang="ja-JP" altLang="en-US" sz="2800" dirty="0"/>
              <a:t>購入タイミングの見極め</a:t>
            </a:r>
            <a:endParaRPr kumimoji="1" lang="en-US" altLang="ja-JP" sz="2800" dirty="0"/>
          </a:p>
          <a:p>
            <a:endParaRPr kumimoji="1" lang="ja-JP" altLang="en-US" dirty="0"/>
          </a:p>
        </p:txBody>
      </p:sp>
      <p:sp>
        <p:nvSpPr>
          <p:cNvPr id="13" name="日付プレースホルダー 12">
            <a:extLst>
              <a:ext uri="{FF2B5EF4-FFF2-40B4-BE49-F238E27FC236}">
                <a16:creationId xmlns:a16="http://schemas.microsoft.com/office/drawing/2014/main" id="{0AE8A944-CDBB-4DF5-B163-82886925D2F2}"/>
              </a:ext>
            </a:extLst>
          </p:cNvPr>
          <p:cNvSpPr>
            <a:spLocks noGrp="1"/>
          </p:cNvSpPr>
          <p:nvPr>
            <p:ph type="dt" sz="half" idx="14"/>
          </p:nvPr>
        </p:nvSpPr>
        <p:spPr/>
        <p:txBody>
          <a:bodyPr/>
          <a:lstStyle/>
          <a:p>
            <a:endParaRPr lang="ja-JP" altLang="en-US" dirty="0"/>
          </a:p>
        </p:txBody>
      </p:sp>
      <p:sp>
        <p:nvSpPr>
          <p:cNvPr id="14" name="フッター プレースホルダー 13">
            <a:extLst>
              <a:ext uri="{FF2B5EF4-FFF2-40B4-BE49-F238E27FC236}">
                <a16:creationId xmlns:a16="http://schemas.microsoft.com/office/drawing/2014/main" id="{D7EF0A8C-7E64-4CC3-9B21-3B218E92A231}"/>
              </a:ext>
            </a:extLst>
          </p:cNvPr>
          <p:cNvSpPr>
            <a:spLocks noGrp="1"/>
          </p:cNvSpPr>
          <p:nvPr>
            <p:ph type="ftr" sz="quarter" idx="15"/>
          </p:nvPr>
        </p:nvSpPr>
        <p:spPr/>
        <p:txBody>
          <a:bodyPr/>
          <a:lstStyle/>
          <a:p>
            <a:r>
              <a:rPr lang="ja-JP" altLang="en-US"/>
              <a:t>年次レビュー</a:t>
            </a:r>
            <a:endParaRPr lang="ja-JP" altLang="en-US" b="0" dirty="0"/>
          </a:p>
        </p:txBody>
      </p:sp>
      <p:sp>
        <p:nvSpPr>
          <p:cNvPr id="15" name="スライド番号プレースホルダー 14">
            <a:extLst>
              <a:ext uri="{FF2B5EF4-FFF2-40B4-BE49-F238E27FC236}">
                <a16:creationId xmlns:a16="http://schemas.microsoft.com/office/drawing/2014/main" id="{0C67B2F1-98D1-44E7-A546-E0513F785C58}"/>
              </a:ext>
            </a:extLst>
          </p:cNvPr>
          <p:cNvSpPr>
            <a:spLocks noGrp="1"/>
          </p:cNvSpPr>
          <p:nvPr>
            <p:ph type="sldNum" sz="quarter" idx="16"/>
          </p:nvPr>
        </p:nvSpPr>
        <p:spPr/>
        <p:txBody>
          <a:bodyPr/>
          <a:lstStyle/>
          <a:p>
            <a:fld id="{294A09A9-5501-47C1-A89A-A340965A2BE2}" type="slidenum">
              <a:rPr lang="en-US" altLang="ja-JP" smtClean="0"/>
              <a:pPr/>
              <a:t>4</a:t>
            </a:fld>
            <a:endParaRPr lang="ja-JP" altLang="en-US" dirty="0"/>
          </a:p>
        </p:txBody>
      </p:sp>
      <p:pic>
        <p:nvPicPr>
          <p:cNvPr id="11" name="図プレースホルダー 2">
            <a:extLst>
              <a:ext uri="{FF2B5EF4-FFF2-40B4-BE49-F238E27FC236}">
                <a16:creationId xmlns:a16="http://schemas.microsoft.com/office/drawing/2014/main" id="{AA6CD016-293F-46BD-BD70-ABAC69AD571E}"/>
              </a:ext>
            </a:extLst>
          </p:cNvPr>
          <p:cNvPicPr>
            <a:picLocks noChangeAspect="1"/>
          </p:cNvPicPr>
          <p:nvPr/>
        </p:nvPicPr>
        <p:blipFill rotWithShape="1">
          <a:blip r:embed="rId3"/>
          <a:srcRect t="615" b="615"/>
          <a:stretch/>
        </p:blipFill>
        <p:spPr>
          <a:xfrm>
            <a:off x="838240" y="4906072"/>
            <a:ext cx="2638763" cy="1673799"/>
          </a:xfrm>
          <a:prstGeom prst="rect">
            <a:avLst/>
          </a:prstGeom>
        </p:spPr>
      </p:pic>
    </p:spTree>
    <p:extLst>
      <p:ext uri="{BB962C8B-B14F-4D97-AF65-F5344CB8AC3E}">
        <p14:creationId xmlns:p14="http://schemas.microsoft.com/office/powerpoint/2010/main" val="3635376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33A39A4D-2B83-4B8E-9152-B53A2A2D8969}"/>
              </a:ext>
            </a:extLst>
          </p:cNvPr>
          <p:cNvSpPr>
            <a:spLocks noGrp="1"/>
          </p:cNvSpPr>
          <p:nvPr>
            <p:ph type="title"/>
          </p:nvPr>
        </p:nvSpPr>
        <p:spPr>
          <a:xfrm>
            <a:off x="1021210" y="171450"/>
            <a:ext cx="7722740" cy="1743075"/>
          </a:xfrm>
        </p:spPr>
        <p:txBody>
          <a:bodyPr>
            <a:normAutofit/>
          </a:bodyPr>
          <a:lstStyle/>
          <a:p>
            <a:r>
              <a:rPr kumimoji="1" lang="en-US" altLang="ja-JP" dirty="0"/>
              <a:t>03</a:t>
            </a:r>
            <a:r>
              <a:rPr kumimoji="1" lang="ja-JP" altLang="en-US" dirty="0"/>
              <a:t>．チーム開発で工夫した点</a:t>
            </a:r>
            <a:br>
              <a:rPr kumimoji="1" lang="en-US" altLang="ja-JP" dirty="0"/>
            </a:br>
            <a:r>
              <a:rPr kumimoji="1" lang="ja-JP" altLang="en-US" dirty="0"/>
              <a:t>（プロジェクト進行・管理）</a:t>
            </a:r>
          </a:p>
        </p:txBody>
      </p:sp>
      <p:sp>
        <p:nvSpPr>
          <p:cNvPr id="4" name="テキスト プレースホルダー 3">
            <a:extLst>
              <a:ext uri="{FF2B5EF4-FFF2-40B4-BE49-F238E27FC236}">
                <a16:creationId xmlns:a16="http://schemas.microsoft.com/office/drawing/2014/main" id="{9D8217D2-1379-45BD-AAD5-4460387A6911}"/>
              </a:ext>
            </a:extLst>
          </p:cNvPr>
          <p:cNvSpPr>
            <a:spLocks noGrp="1"/>
          </p:cNvSpPr>
          <p:nvPr>
            <p:ph type="body" sz="quarter" idx="11"/>
          </p:nvPr>
        </p:nvSpPr>
        <p:spPr>
          <a:xfrm>
            <a:off x="952499" y="2289363"/>
            <a:ext cx="10077451" cy="3816162"/>
          </a:xfrm>
        </p:spPr>
        <p:txBody>
          <a:bodyPr/>
          <a:lstStyle/>
          <a:p>
            <a:r>
              <a:rPr kumimoji="1" lang="ja-JP" altLang="en-US" sz="3200" dirty="0"/>
              <a:t>適宜最適な手段でプロジェクト進行・管理を進めた</a:t>
            </a:r>
            <a:endParaRPr kumimoji="1" lang="en-US" altLang="ja-JP" sz="3200" dirty="0"/>
          </a:p>
          <a:p>
            <a:r>
              <a:rPr lang="ja-JP" altLang="en-US" sz="2000" dirty="0"/>
              <a:t>（議事録・ガントチャート・スケジュール表・課題管理表・</a:t>
            </a:r>
            <a:r>
              <a:rPr lang="en-US" altLang="ja-JP" sz="2000" dirty="0"/>
              <a:t>Google</a:t>
            </a:r>
            <a:r>
              <a:rPr lang="ja-JP" altLang="en-US" sz="2000" dirty="0"/>
              <a:t>スライド・</a:t>
            </a:r>
            <a:r>
              <a:rPr lang="en-US" altLang="ja-JP" sz="2000" dirty="0"/>
              <a:t>Slack</a:t>
            </a:r>
            <a:r>
              <a:rPr lang="ja-JP" altLang="en-US" sz="2000" dirty="0"/>
              <a:t>・</a:t>
            </a:r>
            <a:r>
              <a:rPr lang="en-US" altLang="ja-JP" sz="2000" dirty="0"/>
              <a:t>LINE</a:t>
            </a:r>
            <a:r>
              <a:rPr lang="ja-JP" altLang="en-US" sz="2000" dirty="0"/>
              <a:t>グループ）</a:t>
            </a:r>
            <a:endParaRPr kumimoji="1" lang="ja-JP" altLang="en-US" sz="2000" dirty="0"/>
          </a:p>
        </p:txBody>
      </p:sp>
      <p:sp>
        <p:nvSpPr>
          <p:cNvPr id="5" name="日付プレースホルダー 4">
            <a:extLst>
              <a:ext uri="{FF2B5EF4-FFF2-40B4-BE49-F238E27FC236}">
                <a16:creationId xmlns:a16="http://schemas.microsoft.com/office/drawing/2014/main" id="{F698B337-957E-4BD0-843F-451E301FCF32}"/>
              </a:ext>
            </a:extLst>
          </p:cNvPr>
          <p:cNvSpPr>
            <a:spLocks noGrp="1"/>
          </p:cNvSpPr>
          <p:nvPr>
            <p:ph type="dt" sz="half" idx="14"/>
          </p:nvPr>
        </p:nvSpPr>
        <p:spPr/>
        <p:txBody>
          <a:bodyPr/>
          <a:lstStyle/>
          <a:p>
            <a:fld id="{9ECF9585-80F6-476E-8B21-88C3199F0E34}" type="datetime4">
              <a:rPr lang="ja-JP" altLang="en-US" smtClean="0"/>
              <a:t>2023年6月28日</a:t>
            </a:fld>
            <a:endParaRPr lang="ja-JP" altLang="en-US" dirty="0"/>
          </a:p>
        </p:txBody>
      </p:sp>
      <p:sp>
        <p:nvSpPr>
          <p:cNvPr id="6" name="フッター プレースホルダー 5">
            <a:extLst>
              <a:ext uri="{FF2B5EF4-FFF2-40B4-BE49-F238E27FC236}">
                <a16:creationId xmlns:a16="http://schemas.microsoft.com/office/drawing/2014/main" id="{B0F28DE3-E076-4AEA-AB21-60C848580179}"/>
              </a:ext>
            </a:extLst>
          </p:cNvPr>
          <p:cNvSpPr>
            <a:spLocks noGrp="1"/>
          </p:cNvSpPr>
          <p:nvPr>
            <p:ph type="ftr" sz="quarter" idx="15"/>
          </p:nvPr>
        </p:nvSpPr>
        <p:spPr/>
        <p:txBody>
          <a:bodyPr/>
          <a:lstStyle/>
          <a:p>
            <a:r>
              <a:rPr lang="ja-JP" altLang="en-US"/>
              <a:t>年次レビュー</a:t>
            </a:r>
            <a:endParaRPr lang="ja-JP" altLang="en-US" b="0" dirty="0"/>
          </a:p>
        </p:txBody>
      </p:sp>
      <p:sp>
        <p:nvSpPr>
          <p:cNvPr id="7" name="スライド番号プレースホルダー 6">
            <a:extLst>
              <a:ext uri="{FF2B5EF4-FFF2-40B4-BE49-F238E27FC236}">
                <a16:creationId xmlns:a16="http://schemas.microsoft.com/office/drawing/2014/main" id="{9DDE92FF-84E7-42A9-81CC-6C7F4A0A4D12}"/>
              </a:ext>
            </a:extLst>
          </p:cNvPr>
          <p:cNvSpPr>
            <a:spLocks noGrp="1"/>
          </p:cNvSpPr>
          <p:nvPr>
            <p:ph type="sldNum" sz="quarter" idx="16"/>
          </p:nvPr>
        </p:nvSpPr>
        <p:spPr/>
        <p:txBody>
          <a:bodyPr/>
          <a:lstStyle/>
          <a:p>
            <a:fld id="{294A09A9-5501-47C1-A89A-A340965A2BE2}" type="slidenum">
              <a:rPr lang="en-US" altLang="ja-JP" smtClean="0"/>
              <a:pPr/>
              <a:t>5</a:t>
            </a:fld>
            <a:endParaRPr lang="ja-JP" altLang="en-US" dirty="0"/>
          </a:p>
        </p:txBody>
      </p:sp>
      <p:pic>
        <p:nvPicPr>
          <p:cNvPr id="12" name="図 11">
            <a:extLst>
              <a:ext uri="{FF2B5EF4-FFF2-40B4-BE49-F238E27FC236}">
                <a16:creationId xmlns:a16="http://schemas.microsoft.com/office/drawing/2014/main" id="{8AC0F5B2-F2B2-4D92-8B01-A3B3D16317BB}"/>
              </a:ext>
            </a:extLst>
          </p:cNvPr>
          <p:cNvPicPr>
            <a:picLocks noChangeAspect="1"/>
          </p:cNvPicPr>
          <p:nvPr/>
        </p:nvPicPr>
        <p:blipFill>
          <a:blip r:embed="rId3"/>
          <a:stretch>
            <a:fillRect/>
          </a:stretch>
        </p:blipFill>
        <p:spPr>
          <a:xfrm>
            <a:off x="1021210" y="3592635"/>
            <a:ext cx="3826944" cy="2987236"/>
          </a:xfrm>
          <a:prstGeom prst="rect">
            <a:avLst/>
          </a:prstGeom>
        </p:spPr>
      </p:pic>
      <p:pic>
        <p:nvPicPr>
          <p:cNvPr id="14" name="図 13">
            <a:extLst>
              <a:ext uri="{FF2B5EF4-FFF2-40B4-BE49-F238E27FC236}">
                <a16:creationId xmlns:a16="http://schemas.microsoft.com/office/drawing/2014/main" id="{BABF8D4E-5319-46EB-A366-059AA278CEB4}"/>
              </a:ext>
            </a:extLst>
          </p:cNvPr>
          <p:cNvPicPr>
            <a:picLocks noChangeAspect="1"/>
          </p:cNvPicPr>
          <p:nvPr/>
        </p:nvPicPr>
        <p:blipFill>
          <a:blip r:embed="rId4"/>
          <a:stretch>
            <a:fillRect/>
          </a:stretch>
        </p:blipFill>
        <p:spPr>
          <a:xfrm>
            <a:off x="5693051" y="3592635"/>
            <a:ext cx="4290125" cy="2987236"/>
          </a:xfrm>
          <a:prstGeom prst="rect">
            <a:avLst/>
          </a:prstGeom>
        </p:spPr>
      </p:pic>
      <p:sp>
        <p:nvSpPr>
          <p:cNvPr id="20" name="テキスト ボックス 19">
            <a:extLst>
              <a:ext uri="{FF2B5EF4-FFF2-40B4-BE49-F238E27FC236}">
                <a16:creationId xmlns:a16="http://schemas.microsoft.com/office/drawing/2014/main" id="{CBA17137-5BA1-416D-9C6B-C28D406B8ADB}"/>
              </a:ext>
            </a:extLst>
          </p:cNvPr>
          <p:cNvSpPr txBox="1"/>
          <p:nvPr/>
        </p:nvSpPr>
        <p:spPr>
          <a:xfrm>
            <a:off x="10165211" y="6101387"/>
            <a:ext cx="933450" cy="461665"/>
          </a:xfrm>
          <a:prstGeom prst="rect">
            <a:avLst/>
          </a:prstGeom>
          <a:noFill/>
        </p:spPr>
        <p:txBody>
          <a:bodyPr wrap="square" rtlCol="0">
            <a:spAutoFit/>
          </a:bodyPr>
          <a:lstStyle/>
          <a:p>
            <a:r>
              <a:rPr kumimoji="1" lang="en-US" altLang="ja-JP" sz="2400" dirty="0" err="1">
                <a:solidFill>
                  <a:schemeClr val="bg1"/>
                </a:solidFill>
              </a:rPr>
              <a:t>etc</a:t>
            </a:r>
            <a:endParaRPr kumimoji="1" lang="ja-JP" altLang="en-US" sz="2400" dirty="0">
              <a:solidFill>
                <a:schemeClr val="bg1"/>
              </a:solidFill>
            </a:endParaRPr>
          </a:p>
        </p:txBody>
      </p:sp>
    </p:spTree>
    <p:extLst>
      <p:ext uri="{BB962C8B-B14F-4D97-AF65-F5344CB8AC3E}">
        <p14:creationId xmlns:p14="http://schemas.microsoft.com/office/powerpoint/2010/main" val="3914562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33A39A4D-2B83-4B8E-9152-B53A2A2D8969}"/>
              </a:ext>
            </a:extLst>
          </p:cNvPr>
          <p:cNvSpPr>
            <a:spLocks noGrp="1"/>
          </p:cNvSpPr>
          <p:nvPr>
            <p:ph type="title"/>
          </p:nvPr>
        </p:nvSpPr>
        <p:spPr>
          <a:xfrm>
            <a:off x="964022" y="438150"/>
            <a:ext cx="7284628" cy="1476375"/>
          </a:xfrm>
        </p:spPr>
        <p:txBody>
          <a:bodyPr>
            <a:normAutofit/>
          </a:bodyPr>
          <a:lstStyle/>
          <a:p>
            <a:r>
              <a:rPr kumimoji="1" lang="en-US" altLang="ja-JP" dirty="0"/>
              <a:t>03</a:t>
            </a:r>
            <a:r>
              <a:rPr kumimoji="1" lang="ja-JP" altLang="en-US" dirty="0"/>
              <a:t>．チーム開発で工夫した点</a:t>
            </a:r>
            <a:br>
              <a:rPr kumimoji="1" lang="en-US" altLang="ja-JP" dirty="0"/>
            </a:br>
            <a:r>
              <a:rPr kumimoji="1" lang="ja-JP" altLang="en-US" dirty="0"/>
              <a:t>（チームワーク）</a:t>
            </a:r>
          </a:p>
        </p:txBody>
      </p:sp>
      <p:sp>
        <p:nvSpPr>
          <p:cNvPr id="4" name="テキスト プレースホルダー 3">
            <a:extLst>
              <a:ext uri="{FF2B5EF4-FFF2-40B4-BE49-F238E27FC236}">
                <a16:creationId xmlns:a16="http://schemas.microsoft.com/office/drawing/2014/main" id="{9D8217D2-1379-45BD-AAD5-4460387A6911}"/>
              </a:ext>
            </a:extLst>
          </p:cNvPr>
          <p:cNvSpPr>
            <a:spLocks noGrp="1"/>
          </p:cNvSpPr>
          <p:nvPr>
            <p:ph type="body" sz="quarter" idx="11"/>
          </p:nvPr>
        </p:nvSpPr>
        <p:spPr>
          <a:xfrm>
            <a:off x="952499" y="2289363"/>
            <a:ext cx="10077451" cy="3816162"/>
          </a:xfrm>
        </p:spPr>
        <p:txBody>
          <a:bodyPr/>
          <a:lstStyle/>
          <a:p>
            <a:pPr>
              <a:spcBef>
                <a:spcPts val="1600"/>
              </a:spcBef>
              <a:spcAft>
                <a:spcPts val="400"/>
              </a:spcAft>
            </a:pPr>
            <a:endParaRPr lang="en-US" altLang="ja-JP" sz="2800" dirty="0">
              <a:solidFill>
                <a:srgbClr val="1D1C1D"/>
              </a:solidFill>
              <a:effectLst/>
              <a:cs typeface="Arial" panose="020B0604020202020204" pitchFamily="34" charset="0"/>
            </a:endParaRPr>
          </a:p>
          <a:p>
            <a:pPr>
              <a:spcBef>
                <a:spcPts val="1600"/>
              </a:spcBef>
              <a:spcAft>
                <a:spcPts val="400"/>
              </a:spcAft>
            </a:pPr>
            <a:r>
              <a:rPr lang="ja-JP" altLang="ja-JP" sz="2800" dirty="0">
                <a:solidFill>
                  <a:srgbClr val="1D1C1D"/>
                </a:solidFill>
                <a:effectLst/>
                <a:cs typeface="Arial" panose="020B0604020202020204" pitchFamily="34" charset="0"/>
              </a:rPr>
              <a:t>・</a:t>
            </a:r>
            <a:r>
              <a:rPr lang="ja-JP" altLang="en-US" sz="3200" dirty="0">
                <a:solidFill>
                  <a:srgbClr val="1D1C1D"/>
                </a:solidFill>
                <a:cs typeface="Arial" panose="020B0604020202020204" pitchFamily="34" charset="0"/>
              </a:rPr>
              <a:t>初期に</a:t>
            </a:r>
            <a:r>
              <a:rPr lang="ja-JP" altLang="ja-JP" sz="3200" dirty="0">
                <a:solidFill>
                  <a:srgbClr val="1D1C1D"/>
                </a:solidFill>
                <a:effectLst/>
                <a:cs typeface="Arial" panose="020B0604020202020204" pitchFamily="34" charset="0"/>
              </a:rPr>
              <a:t>質問しやすい雰囲気</a:t>
            </a:r>
            <a:r>
              <a:rPr lang="ja-JP" altLang="en-US" sz="3200" dirty="0">
                <a:solidFill>
                  <a:srgbClr val="1D1C1D"/>
                </a:solidFill>
                <a:effectLst/>
                <a:cs typeface="Arial" panose="020B0604020202020204" pitchFamily="34" charset="0"/>
              </a:rPr>
              <a:t>に</a:t>
            </a:r>
            <a:endParaRPr lang="ja-JP" altLang="ja-JP" sz="3200" dirty="0">
              <a:effectLst/>
              <a:cs typeface="ＭＳ Ｐゴシック" panose="020B0600070205080204" pitchFamily="50" charset="-128"/>
            </a:endParaRPr>
          </a:p>
          <a:p>
            <a:pPr>
              <a:spcBef>
                <a:spcPts val="1600"/>
              </a:spcBef>
              <a:spcAft>
                <a:spcPts val="400"/>
              </a:spcAft>
            </a:pPr>
            <a:r>
              <a:rPr lang="ja-JP" altLang="ja-JP" sz="3200" dirty="0">
                <a:solidFill>
                  <a:srgbClr val="1D1C1D"/>
                </a:solidFill>
                <a:effectLst/>
                <a:cs typeface="Arial" panose="020B0604020202020204" pitchFamily="34" charset="0"/>
              </a:rPr>
              <a:t>・質問しあうことで連帯感が</a:t>
            </a:r>
            <a:r>
              <a:rPr lang="ja-JP" altLang="en-US" sz="3200" dirty="0">
                <a:solidFill>
                  <a:srgbClr val="1D1C1D"/>
                </a:solidFill>
                <a:effectLst/>
                <a:cs typeface="Arial" panose="020B0604020202020204" pitchFamily="34" charset="0"/>
              </a:rPr>
              <a:t>アップ</a:t>
            </a:r>
            <a:endParaRPr lang="ja-JP" altLang="ja-JP" sz="3200" dirty="0">
              <a:effectLst/>
              <a:cs typeface="ＭＳ Ｐゴシック" panose="020B0600070205080204" pitchFamily="50" charset="-128"/>
            </a:endParaRPr>
          </a:p>
          <a:p>
            <a:pPr>
              <a:spcBef>
                <a:spcPts val="1600"/>
              </a:spcBef>
              <a:spcAft>
                <a:spcPts val="400"/>
              </a:spcAft>
            </a:pPr>
            <a:r>
              <a:rPr lang="ja-JP" altLang="ja-JP" sz="3200" dirty="0">
                <a:solidFill>
                  <a:srgbClr val="1D1C1D"/>
                </a:solidFill>
                <a:effectLst/>
                <a:cs typeface="Arial" panose="020B0604020202020204" pitchFamily="34" charset="0"/>
              </a:rPr>
              <a:t>・理解が追いついていない人を置いていかず、引っ張</a:t>
            </a:r>
            <a:r>
              <a:rPr lang="ja-JP" altLang="en-US" sz="3200" dirty="0">
                <a:solidFill>
                  <a:srgbClr val="1D1C1D"/>
                </a:solidFill>
                <a:effectLst/>
                <a:cs typeface="Arial" panose="020B0604020202020204" pitchFamily="34" charset="0"/>
              </a:rPr>
              <a:t>る</a:t>
            </a:r>
            <a:endParaRPr lang="ja-JP" altLang="ja-JP" sz="3200" dirty="0">
              <a:effectLst/>
              <a:cs typeface="ＭＳ Ｐゴシック" panose="020B0600070205080204" pitchFamily="50" charset="-128"/>
            </a:endParaRPr>
          </a:p>
          <a:p>
            <a:pPr>
              <a:spcBef>
                <a:spcPts val="1600"/>
              </a:spcBef>
              <a:spcAft>
                <a:spcPts val="400"/>
              </a:spcAft>
            </a:pPr>
            <a:r>
              <a:rPr lang="ja-JP" altLang="ja-JP" sz="3200" dirty="0">
                <a:solidFill>
                  <a:srgbClr val="1D1C1D"/>
                </a:solidFill>
                <a:effectLst/>
                <a:cs typeface="Arial" panose="020B0604020202020204" pitchFamily="34" charset="0"/>
              </a:rPr>
              <a:t>・息抜きの時間を設け、集中力の低下を防止</a:t>
            </a:r>
            <a:endParaRPr lang="ja-JP" altLang="ja-JP" sz="3200" dirty="0">
              <a:effectLst/>
              <a:cs typeface="ＭＳ Ｐゴシック" panose="020B0600070205080204" pitchFamily="50" charset="-128"/>
            </a:endParaRPr>
          </a:p>
          <a:p>
            <a:endParaRPr kumimoji="1" lang="ja-JP" altLang="en-US" dirty="0"/>
          </a:p>
        </p:txBody>
      </p:sp>
      <p:sp>
        <p:nvSpPr>
          <p:cNvPr id="5" name="日付プレースホルダー 4">
            <a:extLst>
              <a:ext uri="{FF2B5EF4-FFF2-40B4-BE49-F238E27FC236}">
                <a16:creationId xmlns:a16="http://schemas.microsoft.com/office/drawing/2014/main" id="{F698B337-957E-4BD0-843F-451E301FCF32}"/>
              </a:ext>
            </a:extLst>
          </p:cNvPr>
          <p:cNvSpPr>
            <a:spLocks noGrp="1"/>
          </p:cNvSpPr>
          <p:nvPr>
            <p:ph type="dt" sz="half" idx="14"/>
          </p:nvPr>
        </p:nvSpPr>
        <p:spPr/>
        <p:txBody>
          <a:bodyPr/>
          <a:lstStyle/>
          <a:p>
            <a:fld id="{9ECF9585-80F6-476E-8B21-88C3199F0E34}" type="datetime4">
              <a:rPr lang="ja-JP" altLang="en-US" smtClean="0"/>
              <a:t>2023年6月28日</a:t>
            </a:fld>
            <a:endParaRPr lang="ja-JP" altLang="en-US" dirty="0"/>
          </a:p>
        </p:txBody>
      </p:sp>
      <p:sp>
        <p:nvSpPr>
          <p:cNvPr id="6" name="フッター プレースホルダー 5">
            <a:extLst>
              <a:ext uri="{FF2B5EF4-FFF2-40B4-BE49-F238E27FC236}">
                <a16:creationId xmlns:a16="http://schemas.microsoft.com/office/drawing/2014/main" id="{B0F28DE3-E076-4AEA-AB21-60C848580179}"/>
              </a:ext>
            </a:extLst>
          </p:cNvPr>
          <p:cNvSpPr>
            <a:spLocks noGrp="1"/>
          </p:cNvSpPr>
          <p:nvPr>
            <p:ph type="ftr" sz="quarter" idx="15"/>
          </p:nvPr>
        </p:nvSpPr>
        <p:spPr/>
        <p:txBody>
          <a:bodyPr/>
          <a:lstStyle/>
          <a:p>
            <a:r>
              <a:rPr lang="ja-JP" altLang="en-US"/>
              <a:t>年次レビュー</a:t>
            </a:r>
            <a:endParaRPr lang="ja-JP" altLang="en-US" b="0" dirty="0"/>
          </a:p>
        </p:txBody>
      </p:sp>
      <p:sp>
        <p:nvSpPr>
          <p:cNvPr id="7" name="スライド番号プレースホルダー 6">
            <a:extLst>
              <a:ext uri="{FF2B5EF4-FFF2-40B4-BE49-F238E27FC236}">
                <a16:creationId xmlns:a16="http://schemas.microsoft.com/office/drawing/2014/main" id="{9DDE92FF-84E7-42A9-81CC-6C7F4A0A4D12}"/>
              </a:ext>
            </a:extLst>
          </p:cNvPr>
          <p:cNvSpPr>
            <a:spLocks noGrp="1"/>
          </p:cNvSpPr>
          <p:nvPr>
            <p:ph type="sldNum" sz="quarter" idx="16"/>
          </p:nvPr>
        </p:nvSpPr>
        <p:spPr/>
        <p:txBody>
          <a:bodyPr/>
          <a:lstStyle/>
          <a:p>
            <a:fld id="{294A09A9-5501-47C1-A89A-A340965A2BE2}" type="slidenum">
              <a:rPr lang="en-US" altLang="ja-JP" smtClean="0"/>
              <a:pPr/>
              <a:t>6</a:t>
            </a:fld>
            <a:endParaRPr lang="ja-JP" altLang="en-US" dirty="0"/>
          </a:p>
        </p:txBody>
      </p:sp>
    </p:spTree>
    <p:extLst>
      <p:ext uri="{BB962C8B-B14F-4D97-AF65-F5344CB8AC3E}">
        <p14:creationId xmlns:p14="http://schemas.microsoft.com/office/powerpoint/2010/main" val="2129673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33A39A4D-2B83-4B8E-9152-B53A2A2D8969}"/>
              </a:ext>
            </a:extLst>
          </p:cNvPr>
          <p:cNvSpPr>
            <a:spLocks noGrp="1"/>
          </p:cNvSpPr>
          <p:nvPr>
            <p:ph type="title"/>
          </p:nvPr>
        </p:nvSpPr>
        <p:spPr>
          <a:xfrm>
            <a:off x="964022" y="504825"/>
            <a:ext cx="7294153" cy="1409700"/>
          </a:xfrm>
        </p:spPr>
        <p:txBody>
          <a:bodyPr>
            <a:normAutofit/>
          </a:bodyPr>
          <a:lstStyle/>
          <a:p>
            <a:r>
              <a:rPr kumimoji="1" lang="en-US" altLang="ja-JP" dirty="0"/>
              <a:t>03</a:t>
            </a:r>
            <a:r>
              <a:rPr kumimoji="1" lang="ja-JP" altLang="en-US" dirty="0"/>
              <a:t>．チーム開発で工夫した点</a:t>
            </a:r>
            <a:br>
              <a:rPr kumimoji="1" lang="en-US" altLang="ja-JP" dirty="0"/>
            </a:br>
            <a:r>
              <a:rPr kumimoji="1" lang="ja-JP" altLang="en-US" dirty="0"/>
              <a:t>（コスト、タイムマネジメント）</a:t>
            </a:r>
          </a:p>
        </p:txBody>
      </p:sp>
      <p:sp>
        <p:nvSpPr>
          <p:cNvPr id="4" name="テキスト プレースホルダー 3">
            <a:extLst>
              <a:ext uri="{FF2B5EF4-FFF2-40B4-BE49-F238E27FC236}">
                <a16:creationId xmlns:a16="http://schemas.microsoft.com/office/drawing/2014/main" id="{9D8217D2-1379-45BD-AAD5-4460387A6911}"/>
              </a:ext>
            </a:extLst>
          </p:cNvPr>
          <p:cNvSpPr>
            <a:spLocks noGrp="1"/>
          </p:cNvSpPr>
          <p:nvPr>
            <p:ph type="body" sz="quarter" idx="11"/>
          </p:nvPr>
        </p:nvSpPr>
        <p:spPr>
          <a:xfrm>
            <a:off x="952499" y="2289363"/>
            <a:ext cx="10077451" cy="3816162"/>
          </a:xfrm>
        </p:spPr>
        <p:txBody>
          <a:bodyPr/>
          <a:lstStyle/>
          <a:p>
            <a:pPr rtl="0">
              <a:spcBef>
                <a:spcPts val="1600"/>
              </a:spcBef>
              <a:spcAft>
                <a:spcPts val="400"/>
              </a:spcAft>
            </a:pPr>
            <a:endParaRPr lang="en-US" altLang="ja-JP" sz="2800" b="0" i="0" u="none" strike="noStrike" dirty="0">
              <a:solidFill>
                <a:srgbClr val="1D1C1D"/>
              </a:solidFill>
              <a:effectLst/>
              <a:latin typeface="Arial" panose="020B0604020202020204" pitchFamily="34" charset="0"/>
            </a:endParaRPr>
          </a:p>
          <a:p>
            <a:pPr rtl="0">
              <a:spcBef>
                <a:spcPts val="1600"/>
              </a:spcBef>
              <a:spcAft>
                <a:spcPts val="400"/>
              </a:spcAft>
            </a:pPr>
            <a:r>
              <a:rPr lang="ja-JP" altLang="en-US" sz="3200" b="0" i="0" u="none" strike="noStrike" dirty="0">
                <a:solidFill>
                  <a:srgbClr val="1D1C1D"/>
                </a:solidFill>
                <a:effectLst/>
                <a:latin typeface="Arial" panose="020B0604020202020204" pitchFamily="34" charset="0"/>
              </a:rPr>
              <a:t>・スケジュールを大枠と詳細の</a:t>
            </a:r>
            <a:r>
              <a:rPr lang="en-US" altLang="ja-JP" sz="3200" b="0" i="0" u="none" strike="noStrike" dirty="0">
                <a:solidFill>
                  <a:srgbClr val="1D1C1D"/>
                </a:solidFill>
                <a:effectLst/>
                <a:latin typeface="Arial" panose="020B0604020202020204" pitchFamily="34" charset="0"/>
              </a:rPr>
              <a:t>2</a:t>
            </a:r>
            <a:r>
              <a:rPr lang="ja-JP" altLang="en-US" sz="3200" b="0" i="0" u="none" strike="noStrike" dirty="0">
                <a:solidFill>
                  <a:srgbClr val="1D1C1D"/>
                </a:solidFill>
                <a:effectLst/>
                <a:latin typeface="Arial" panose="020B0604020202020204" pitchFamily="34" charset="0"/>
              </a:rPr>
              <a:t>つで管理</a:t>
            </a:r>
            <a:endParaRPr lang="ja-JP" altLang="en-US" sz="2800" b="0" dirty="0">
              <a:effectLst/>
            </a:endParaRPr>
          </a:p>
          <a:p>
            <a:pPr rtl="0">
              <a:spcBef>
                <a:spcPts val="1600"/>
              </a:spcBef>
              <a:spcAft>
                <a:spcPts val="400"/>
              </a:spcAft>
            </a:pPr>
            <a:r>
              <a:rPr lang="ja-JP" altLang="en-US" sz="3200" b="0" i="0" u="none" strike="noStrike" dirty="0">
                <a:solidFill>
                  <a:srgbClr val="1D1C1D"/>
                </a:solidFill>
                <a:effectLst/>
                <a:latin typeface="Arial" panose="020B0604020202020204" pitchFamily="34" charset="0"/>
              </a:rPr>
              <a:t>・ページごとに分担することでの理解の効率化、衝突回避</a:t>
            </a:r>
            <a:endParaRPr lang="ja-JP" altLang="en-US" sz="2800" b="0" dirty="0">
              <a:effectLst/>
            </a:endParaRPr>
          </a:p>
          <a:p>
            <a:pPr rtl="0">
              <a:spcBef>
                <a:spcPts val="1600"/>
              </a:spcBef>
              <a:spcAft>
                <a:spcPts val="400"/>
              </a:spcAft>
            </a:pPr>
            <a:r>
              <a:rPr lang="ja-JP" altLang="en-US" sz="3200" b="0" i="0" u="none" strike="noStrike" dirty="0">
                <a:solidFill>
                  <a:srgbClr val="1D1C1D"/>
                </a:solidFill>
                <a:effectLst/>
                <a:latin typeface="Arial" panose="020B0604020202020204" pitchFamily="34" charset="0"/>
              </a:rPr>
              <a:t>・作業量が多いページは機能別に分割し、複数人で作業</a:t>
            </a:r>
            <a:endParaRPr lang="ja-JP" altLang="en-US" sz="2800" b="0" dirty="0">
              <a:effectLst/>
            </a:endParaRPr>
          </a:p>
          <a:p>
            <a:pPr rtl="0">
              <a:spcBef>
                <a:spcPts val="1600"/>
              </a:spcBef>
              <a:spcAft>
                <a:spcPts val="400"/>
              </a:spcAft>
            </a:pPr>
            <a:r>
              <a:rPr lang="ja-JP" altLang="en-US" sz="3200" b="0" i="0" u="none" strike="noStrike" dirty="0">
                <a:solidFill>
                  <a:srgbClr val="1D1C1D"/>
                </a:solidFill>
                <a:effectLst/>
                <a:latin typeface="Arial" panose="020B0604020202020204" pitchFamily="34" charset="0"/>
              </a:rPr>
              <a:t>・分かりやすいプログラミング</a:t>
            </a:r>
            <a:endParaRPr lang="ja-JP" altLang="en-US" sz="2800" b="0" dirty="0">
              <a:effectLst/>
            </a:endParaRPr>
          </a:p>
          <a:p>
            <a:br>
              <a:rPr lang="ja-JP" altLang="en-US" dirty="0"/>
            </a:br>
            <a:endParaRPr kumimoji="1" lang="ja-JP" altLang="en-US" dirty="0"/>
          </a:p>
        </p:txBody>
      </p:sp>
      <p:sp>
        <p:nvSpPr>
          <p:cNvPr id="5" name="日付プレースホルダー 4">
            <a:extLst>
              <a:ext uri="{FF2B5EF4-FFF2-40B4-BE49-F238E27FC236}">
                <a16:creationId xmlns:a16="http://schemas.microsoft.com/office/drawing/2014/main" id="{F698B337-957E-4BD0-843F-451E301FCF32}"/>
              </a:ext>
            </a:extLst>
          </p:cNvPr>
          <p:cNvSpPr>
            <a:spLocks noGrp="1"/>
          </p:cNvSpPr>
          <p:nvPr>
            <p:ph type="dt" sz="half" idx="14"/>
          </p:nvPr>
        </p:nvSpPr>
        <p:spPr/>
        <p:txBody>
          <a:bodyPr/>
          <a:lstStyle/>
          <a:p>
            <a:fld id="{9ECF9585-80F6-476E-8B21-88C3199F0E34}" type="datetime4">
              <a:rPr lang="ja-JP" altLang="en-US" smtClean="0"/>
              <a:t>2023年6月28日</a:t>
            </a:fld>
            <a:endParaRPr lang="ja-JP" altLang="en-US" dirty="0"/>
          </a:p>
        </p:txBody>
      </p:sp>
      <p:sp>
        <p:nvSpPr>
          <p:cNvPr id="6" name="フッター プレースホルダー 5">
            <a:extLst>
              <a:ext uri="{FF2B5EF4-FFF2-40B4-BE49-F238E27FC236}">
                <a16:creationId xmlns:a16="http://schemas.microsoft.com/office/drawing/2014/main" id="{B0F28DE3-E076-4AEA-AB21-60C848580179}"/>
              </a:ext>
            </a:extLst>
          </p:cNvPr>
          <p:cNvSpPr>
            <a:spLocks noGrp="1"/>
          </p:cNvSpPr>
          <p:nvPr>
            <p:ph type="ftr" sz="quarter" idx="15"/>
          </p:nvPr>
        </p:nvSpPr>
        <p:spPr/>
        <p:txBody>
          <a:bodyPr/>
          <a:lstStyle/>
          <a:p>
            <a:r>
              <a:rPr lang="ja-JP" altLang="en-US"/>
              <a:t>年次レビュー</a:t>
            </a:r>
            <a:endParaRPr lang="ja-JP" altLang="en-US" b="0" dirty="0"/>
          </a:p>
        </p:txBody>
      </p:sp>
      <p:sp>
        <p:nvSpPr>
          <p:cNvPr id="7" name="スライド番号プレースホルダー 6">
            <a:extLst>
              <a:ext uri="{FF2B5EF4-FFF2-40B4-BE49-F238E27FC236}">
                <a16:creationId xmlns:a16="http://schemas.microsoft.com/office/drawing/2014/main" id="{9DDE92FF-84E7-42A9-81CC-6C7F4A0A4D12}"/>
              </a:ext>
            </a:extLst>
          </p:cNvPr>
          <p:cNvSpPr>
            <a:spLocks noGrp="1"/>
          </p:cNvSpPr>
          <p:nvPr>
            <p:ph type="sldNum" sz="quarter" idx="16"/>
          </p:nvPr>
        </p:nvSpPr>
        <p:spPr/>
        <p:txBody>
          <a:bodyPr/>
          <a:lstStyle/>
          <a:p>
            <a:fld id="{294A09A9-5501-47C1-A89A-A340965A2BE2}" type="slidenum">
              <a:rPr lang="en-US" altLang="ja-JP" smtClean="0"/>
              <a:pPr/>
              <a:t>7</a:t>
            </a:fld>
            <a:endParaRPr lang="ja-JP" altLang="en-US" dirty="0"/>
          </a:p>
        </p:txBody>
      </p:sp>
    </p:spTree>
    <p:extLst>
      <p:ext uri="{BB962C8B-B14F-4D97-AF65-F5344CB8AC3E}">
        <p14:creationId xmlns:p14="http://schemas.microsoft.com/office/powerpoint/2010/main" val="2026538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08657D-B0FD-4A50-9E6F-778425CF9C92}"/>
              </a:ext>
            </a:extLst>
          </p:cNvPr>
          <p:cNvSpPr>
            <a:spLocks noGrp="1"/>
          </p:cNvSpPr>
          <p:nvPr>
            <p:ph type="title"/>
          </p:nvPr>
        </p:nvSpPr>
        <p:spPr>
          <a:xfrm>
            <a:off x="964023" y="190500"/>
            <a:ext cx="9303927" cy="1653193"/>
          </a:xfrm>
        </p:spPr>
        <p:txBody>
          <a:bodyPr>
            <a:normAutofit/>
          </a:bodyPr>
          <a:lstStyle/>
          <a:p>
            <a:r>
              <a:rPr kumimoji="1" lang="en-US" altLang="ja-JP" dirty="0"/>
              <a:t>04</a:t>
            </a:r>
            <a:r>
              <a:rPr kumimoji="1" lang="ja-JP" altLang="en-US" dirty="0"/>
              <a:t>．開発アプリのデモンストレーション</a:t>
            </a:r>
            <a:br>
              <a:rPr kumimoji="1" lang="en-US" altLang="ja-JP" dirty="0"/>
            </a:br>
            <a:r>
              <a:rPr lang="ja-JP" altLang="en-US" dirty="0"/>
              <a:t>       </a:t>
            </a:r>
            <a:r>
              <a:rPr kumimoji="1" lang="ja-JP" altLang="en-US" dirty="0"/>
              <a:t>操作性・デザイン</a:t>
            </a:r>
          </a:p>
        </p:txBody>
      </p:sp>
      <p:sp>
        <p:nvSpPr>
          <p:cNvPr id="3" name="テキスト プレースホルダー 2">
            <a:extLst>
              <a:ext uri="{FF2B5EF4-FFF2-40B4-BE49-F238E27FC236}">
                <a16:creationId xmlns:a16="http://schemas.microsoft.com/office/drawing/2014/main" id="{EBA30A7E-A126-49E4-82F9-08FDD61BE481}"/>
              </a:ext>
            </a:extLst>
          </p:cNvPr>
          <p:cNvSpPr>
            <a:spLocks noGrp="1"/>
          </p:cNvSpPr>
          <p:nvPr>
            <p:ph type="body" idx="1"/>
          </p:nvPr>
        </p:nvSpPr>
        <p:spPr>
          <a:xfrm>
            <a:off x="964023" y="2232312"/>
            <a:ext cx="4827178" cy="472887"/>
          </a:xfrm>
        </p:spPr>
        <p:txBody>
          <a:bodyPr>
            <a:normAutofit fontScale="85000" lnSpcReduction="10000"/>
          </a:bodyPr>
          <a:lstStyle/>
          <a:p>
            <a:r>
              <a:rPr kumimoji="1" lang="ja-JP" altLang="en-US" sz="3200" dirty="0"/>
              <a:t>パスワード表示変更をアイコンに</a:t>
            </a:r>
          </a:p>
        </p:txBody>
      </p:sp>
      <p:sp>
        <p:nvSpPr>
          <p:cNvPr id="4" name="テキスト プレースホルダー 3">
            <a:extLst>
              <a:ext uri="{FF2B5EF4-FFF2-40B4-BE49-F238E27FC236}">
                <a16:creationId xmlns:a16="http://schemas.microsoft.com/office/drawing/2014/main" id="{55E9A6F5-7825-46C7-A8C0-A01371C59797}"/>
              </a:ext>
            </a:extLst>
          </p:cNvPr>
          <p:cNvSpPr>
            <a:spLocks noGrp="1"/>
          </p:cNvSpPr>
          <p:nvPr>
            <p:ph type="body" idx="10"/>
          </p:nvPr>
        </p:nvSpPr>
        <p:spPr>
          <a:xfrm>
            <a:off x="6362700" y="2128838"/>
            <a:ext cx="4827178" cy="576362"/>
          </a:xfrm>
        </p:spPr>
        <p:txBody>
          <a:bodyPr>
            <a:normAutofit/>
          </a:bodyPr>
          <a:lstStyle/>
          <a:p>
            <a:r>
              <a:rPr kumimoji="1" lang="ja-JP" altLang="en-US" sz="2800" dirty="0"/>
              <a:t>マイページのボタン</a:t>
            </a:r>
          </a:p>
          <a:p>
            <a:endParaRPr kumimoji="1" lang="ja-JP" altLang="en-US" sz="3200" dirty="0"/>
          </a:p>
        </p:txBody>
      </p:sp>
      <p:sp>
        <p:nvSpPr>
          <p:cNvPr id="5" name="コンテンツ プレースホルダー 4">
            <a:extLst>
              <a:ext uri="{FF2B5EF4-FFF2-40B4-BE49-F238E27FC236}">
                <a16:creationId xmlns:a16="http://schemas.microsoft.com/office/drawing/2014/main" id="{AFA62E15-4BF2-4662-9ADF-B49615999461}"/>
              </a:ext>
            </a:extLst>
          </p:cNvPr>
          <p:cNvSpPr>
            <a:spLocks noGrp="1"/>
          </p:cNvSpPr>
          <p:nvPr>
            <p:ph sz="half" idx="2"/>
          </p:nvPr>
        </p:nvSpPr>
        <p:spPr>
          <a:xfrm>
            <a:off x="964023" y="2799146"/>
            <a:ext cx="4827178" cy="3144454"/>
          </a:xfrm>
        </p:spPr>
        <p:txBody>
          <a:bodyPr/>
          <a:lstStyle/>
          <a:p>
            <a:endParaRPr kumimoji="1" lang="ja-JP" altLang="en-US" dirty="0"/>
          </a:p>
        </p:txBody>
      </p:sp>
      <p:sp>
        <p:nvSpPr>
          <p:cNvPr id="6" name="コンテンツ プレースホルダー 5">
            <a:extLst>
              <a:ext uri="{FF2B5EF4-FFF2-40B4-BE49-F238E27FC236}">
                <a16:creationId xmlns:a16="http://schemas.microsoft.com/office/drawing/2014/main" id="{3FC1575D-4178-46E2-9AE7-145C41F36787}"/>
              </a:ext>
            </a:extLst>
          </p:cNvPr>
          <p:cNvSpPr>
            <a:spLocks noGrp="1"/>
          </p:cNvSpPr>
          <p:nvPr>
            <p:ph sz="half" idx="13"/>
          </p:nvPr>
        </p:nvSpPr>
        <p:spPr>
          <a:xfrm>
            <a:off x="6362700" y="2799146"/>
            <a:ext cx="4827178" cy="3144454"/>
          </a:xfrm>
        </p:spPr>
        <p:txBody>
          <a:bodyPr/>
          <a:lstStyle/>
          <a:p>
            <a:endParaRPr kumimoji="1" lang="ja-JP" altLang="en-US" dirty="0"/>
          </a:p>
        </p:txBody>
      </p:sp>
      <p:sp>
        <p:nvSpPr>
          <p:cNvPr id="7" name="日付プレースホルダー 6">
            <a:extLst>
              <a:ext uri="{FF2B5EF4-FFF2-40B4-BE49-F238E27FC236}">
                <a16:creationId xmlns:a16="http://schemas.microsoft.com/office/drawing/2014/main" id="{EF1B7DFF-DD00-443E-8457-E39FEAF6B6FE}"/>
              </a:ext>
            </a:extLst>
          </p:cNvPr>
          <p:cNvSpPr>
            <a:spLocks noGrp="1"/>
          </p:cNvSpPr>
          <p:nvPr>
            <p:ph type="dt" sz="half" idx="14"/>
          </p:nvPr>
        </p:nvSpPr>
        <p:spPr/>
        <p:txBody>
          <a:bodyPr/>
          <a:lstStyle/>
          <a:p>
            <a:fld id="{C5DCDC1F-F0C2-4AD5-80F3-39EC8CD71CF6}" type="datetime4">
              <a:rPr lang="ja-JP" altLang="en-US" smtClean="0"/>
              <a:t>2023年6月28日</a:t>
            </a:fld>
            <a:endParaRPr lang="ja-JP" altLang="en-US" dirty="0"/>
          </a:p>
        </p:txBody>
      </p:sp>
      <p:sp>
        <p:nvSpPr>
          <p:cNvPr id="8" name="フッター プレースホルダー 7">
            <a:extLst>
              <a:ext uri="{FF2B5EF4-FFF2-40B4-BE49-F238E27FC236}">
                <a16:creationId xmlns:a16="http://schemas.microsoft.com/office/drawing/2014/main" id="{44C57440-E27B-4EB3-882F-F7A99D7EA491}"/>
              </a:ext>
            </a:extLst>
          </p:cNvPr>
          <p:cNvSpPr>
            <a:spLocks noGrp="1"/>
          </p:cNvSpPr>
          <p:nvPr>
            <p:ph type="ftr" sz="quarter" idx="15"/>
          </p:nvPr>
        </p:nvSpPr>
        <p:spPr/>
        <p:txBody>
          <a:bodyPr/>
          <a:lstStyle/>
          <a:p>
            <a:r>
              <a:rPr lang="ja-JP" altLang="en-US"/>
              <a:t>年次レビュー</a:t>
            </a:r>
            <a:endParaRPr lang="ja-JP" altLang="en-US" b="0" dirty="0"/>
          </a:p>
        </p:txBody>
      </p:sp>
      <p:sp>
        <p:nvSpPr>
          <p:cNvPr id="9" name="スライド番号プレースホルダー 8">
            <a:extLst>
              <a:ext uri="{FF2B5EF4-FFF2-40B4-BE49-F238E27FC236}">
                <a16:creationId xmlns:a16="http://schemas.microsoft.com/office/drawing/2014/main" id="{0E992EC7-4EA3-4A97-9E43-2B724F923228}"/>
              </a:ext>
            </a:extLst>
          </p:cNvPr>
          <p:cNvSpPr>
            <a:spLocks noGrp="1"/>
          </p:cNvSpPr>
          <p:nvPr>
            <p:ph type="sldNum" sz="quarter" idx="16"/>
          </p:nvPr>
        </p:nvSpPr>
        <p:spPr/>
        <p:txBody>
          <a:bodyPr/>
          <a:lstStyle/>
          <a:p>
            <a:fld id="{294A09A9-5501-47C1-A89A-A340965A2BE2}" type="slidenum">
              <a:rPr lang="en-US" altLang="ja-JP" smtClean="0"/>
              <a:pPr/>
              <a:t>8</a:t>
            </a:fld>
            <a:endParaRPr lang="ja-JP" altLang="en-US" dirty="0"/>
          </a:p>
        </p:txBody>
      </p:sp>
    </p:spTree>
    <p:extLst>
      <p:ext uri="{BB962C8B-B14F-4D97-AF65-F5344CB8AC3E}">
        <p14:creationId xmlns:p14="http://schemas.microsoft.com/office/powerpoint/2010/main" val="944074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08657D-B0FD-4A50-9E6F-778425CF9C92}"/>
              </a:ext>
            </a:extLst>
          </p:cNvPr>
          <p:cNvSpPr>
            <a:spLocks noGrp="1"/>
          </p:cNvSpPr>
          <p:nvPr>
            <p:ph type="title"/>
          </p:nvPr>
        </p:nvSpPr>
        <p:spPr>
          <a:xfrm>
            <a:off x="971550" y="278129"/>
            <a:ext cx="9639300" cy="1536989"/>
          </a:xfrm>
        </p:spPr>
        <p:txBody>
          <a:bodyPr>
            <a:normAutofit/>
          </a:bodyPr>
          <a:lstStyle/>
          <a:p>
            <a:r>
              <a:rPr kumimoji="1" lang="en-US" altLang="ja-JP" dirty="0"/>
              <a:t>04</a:t>
            </a:r>
            <a:r>
              <a:rPr kumimoji="1" lang="ja-JP" altLang="en-US" dirty="0"/>
              <a:t>．開発アプリのデモンストレーション</a:t>
            </a:r>
            <a:br>
              <a:rPr kumimoji="1" lang="en-US" altLang="ja-JP" dirty="0"/>
            </a:br>
            <a:r>
              <a:rPr lang="ja-JP" altLang="en-US" dirty="0"/>
              <a:t>       </a:t>
            </a:r>
            <a:r>
              <a:rPr kumimoji="1" lang="ja-JP" altLang="en-US" dirty="0"/>
              <a:t>操作性・デザイン</a:t>
            </a:r>
          </a:p>
        </p:txBody>
      </p:sp>
      <p:sp>
        <p:nvSpPr>
          <p:cNvPr id="3" name="テキスト プレースホルダー 2">
            <a:extLst>
              <a:ext uri="{FF2B5EF4-FFF2-40B4-BE49-F238E27FC236}">
                <a16:creationId xmlns:a16="http://schemas.microsoft.com/office/drawing/2014/main" id="{EBA30A7E-A126-49E4-82F9-08FDD61BE481}"/>
              </a:ext>
            </a:extLst>
          </p:cNvPr>
          <p:cNvSpPr>
            <a:spLocks noGrp="1"/>
          </p:cNvSpPr>
          <p:nvPr>
            <p:ph type="body" idx="1"/>
          </p:nvPr>
        </p:nvSpPr>
        <p:spPr/>
        <p:txBody>
          <a:bodyPr>
            <a:normAutofit/>
          </a:bodyPr>
          <a:lstStyle/>
          <a:p>
            <a:r>
              <a:rPr lang="ja-JP" altLang="en-US" sz="2800" dirty="0"/>
              <a:t>ご利用ガイドを画像付きに</a:t>
            </a:r>
            <a:endParaRPr kumimoji="1" lang="ja-JP" altLang="en-US" sz="2800" dirty="0"/>
          </a:p>
        </p:txBody>
      </p:sp>
      <p:sp>
        <p:nvSpPr>
          <p:cNvPr id="4" name="テキスト プレースホルダー 3">
            <a:extLst>
              <a:ext uri="{FF2B5EF4-FFF2-40B4-BE49-F238E27FC236}">
                <a16:creationId xmlns:a16="http://schemas.microsoft.com/office/drawing/2014/main" id="{55E9A6F5-7825-46C7-A8C0-A01371C59797}"/>
              </a:ext>
            </a:extLst>
          </p:cNvPr>
          <p:cNvSpPr>
            <a:spLocks noGrp="1"/>
          </p:cNvSpPr>
          <p:nvPr>
            <p:ph type="body" idx="10"/>
          </p:nvPr>
        </p:nvSpPr>
        <p:spPr>
          <a:xfrm>
            <a:off x="6362700" y="2300984"/>
            <a:ext cx="4827178" cy="404216"/>
          </a:xfrm>
        </p:spPr>
        <p:txBody>
          <a:bodyPr>
            <a:normAutofit/>
          </a:bodyPr>
          <a:lstStyle/>
          <a:p>
            <a:r>
              <a:rPr kumimoji="1" lang="ja-JP" altLang="en-US" sz="2800" dirty="0"/>
              <a:t>更新、削除ボタンをアイコンに</a:t>
            </a:r>
          </a:p>
        </p:txBody>
      </p:sp>
      <p:sp>
        <p:nvSpPr>
          <p:cNvPr id="5" name="コンテンツ プレースホルダー 4">
            <a:extLst>
              <a:ext uri="{FF2B5EF4-FFF2-40B4-BE49-F238E27FC236}">
                <a16:creationId xmlns:a16="http://schemas.microsoft.com/office/drawing/2014/main" id="{AFA62E15-4BF2-4662-9ADF-B49615999461}"/>
              </a:ext>
            </a:extLst>
          </p:cNvPr>
          <p:cNvSpPr>
            <a:spLocks noGrp="1"/>
          </p:cNvSpPr>
          <p:nvPr>
            <p:ph sz="half" idx="2"/>
          </p:nvPr>
        </p:nvSpPr>
        <p:spPr>
          <a:xfrm>
            <a:off x="964023" y="2799146"/>
            <a:ext cx="4827178" cy="3144454"/>
          </a:xfrm>
        </p:spPr>
        <p:txBody>
          <a:bodyPr/>
          <a:lstStyle/>
          <a:p>
            <a:endParaRPr kumimoji="1" lang="ja-JP" altLang="en-US" dirty="0"/>
          </a:p>
        </p:txBody>
      </p:sp>
      <p:sp>
        <p:nvSpPr>
          <p:cNvPr id="6" name="コンテンツ プレースホルダー 5">
            <a:extLst>
              <a:ext uri="{FF2B5EF4-FFF2-40B4-BE49-F238E27FC236}">
                <a16:creationId xmlns:a16="http://schemas.microsoft.com/office/drawing/2014/main" id="{3FC1575D-4178-46E2-9AE7-145C41F36787}"/>
              </a:ext>
            </a:extLst>
          </p:cNvPr>
          <p:cNvSpPr>
            <a:spLocks noGrp="1"/>
          </p:cNvSpPr>
          <p:nvPr>
            <p:ph sz="half" idx="13"/>
          </p:nvPr>
        </p:nvSpPr>
        <p:spPr>
          <a:xfrm>
            <a:off x="6362700" y="2799146"/>
            <a:ext cx="4827178" cy="3144454"/>
          </a:xfrm>
        </p:spPr>
        <p:txBody>
          <a:bodyPr/>
          <a:lstStyle/>
          <a:p>
            <a:endParaRPr kumimoji="1" lang="ja-JP" altLang="en-US" dirty="0"/>
          </a:p>
        </p:txBody>
      </p:sp>
      <p:sp>
        <p:nvSpPr>
          <p:cNvPr id="7" name="日付プレースホルダー 6">
            <a:extLst>
              <a:ext uri="{FF2B5EF4-FFF2-40B4-BE49-F238E27FC236}">
                <a16:creationId xmlns:a16="http://schemas.microsoft.com/office/drawing/2014/main" id="{EF1B7DFF-DD00-443E-8457-E39FEAF6B6FE}"/>
              </a:ext>
            </a:extLst>
          </p:cNvPr>
          <p:cNvSpPr>
            <a:spLocks noGrp="1"/>
          </p:cNvSpPr>
          <p:nvPr>
            <p:ph type="dt" sz="half" idx="14"/>
          </p:nvPr>
        </p:nvSpPr>
        <p:spPr/>
        <p:txBody>
          <a:bodyPr/>
          <a:lstStyle/>
          <a:p>
            <a:fld id="{C5DCDC1F-F0C2-4AD5-80F3-39EC8CD71CF6}" type="datetime4">
              <a:rPr lang="ja-JP" altLang="en-US" smtClean="0"/>
              <a:t>2023年6月28日</a:t>
            </a:fld>
            <a:endParaRPr lang="ja-JP" altLang="en-US" dirty="0"/>
          </a:p>
        </p:txBody>
      </p:sp>
      <p:sp>
        <p:nvSpPr>
          <p:cNvPr id="8" name="フッター プレースホルダー 7">
            <a:extLst>
              <a:ext uri="{FF2B5EF4-FFF2-40B4-BE49-F238E27FC236}">
                <a16:creationId xmlns:a16="http://schemas.microsoft.com/office/drawing/2014/main" id="{44C57440-E27B-4EB3-882F-F7A99D7EA491}"/>
              </a:ext>
            </a:extLst>
          </p:cNvPr>
          <p:cNvSpPr>
            <a:spLocks noGrp="1"/>
          </p:cNvSpPr>
          <p:nvPr>
            <p:ph type="ftr" sz="quarter" idx="15"/>
          </p:nvPr>
        </p:nvSpPr>
        <p:spPr/>
        <p:txBody>
          <a:bodyPr/>
          <a:lstStyle/>
          <a:p>
            <a:r>
              <a:rPr lang="ja-JP" altLang="en-US"/>
              <a:t>年次レビュー</a:t>
            </a:r>
            <a:endParaRPr lang="ja-JP" altLang="en-US" b="0" dirty="0"/>
          </a:p>
        </p:txBody>
      </p:sp>
      <p:sp>
        <p:nvSpPr>
          <p:cNvPr id="9" name="スライド番号プレースホルダー 8">
            <a:extLst>
              <a:ext uri="{FF2B5EF4-FFF2-40B4-BE49-F238E27FC236}">
                <a16:creationId xmlns:a16="http://schemas.microsoft.com/office/drawing/2014/main" id="{0E992EC7-4EA3-4A97-9E43-2B724F923228}"/>
              </a:ext>
            </a:extLst>
          </p:cNvPr>
          <p:cNvSpPr>
            <a:spLocks noGrp="1"/>
          </p:cNvSpPr>
          <p:nvPr>
            <p:ph type="sldNum" sz="quarter" idx="16"/>
          </p:nvPr>
        </p:nvSpPr>
        <p:spPr/>
        <p:txBody>
          <a:bodyPr/>
          <a:lstStyle/>
          <a:p>
            <a:fld id="{294A09A9-5501-47C1-A89A-A340965A2BE2}" type="slidenum">
              <a:rPr lang="en-US" altLang="ja-JP" smtClean="0"/>
              <a:pPr/>
              <a:t>9</a:t>
            </a:fld>
            <a:endParaRPr lang="ja-JP" altLang="en-US" dirty="0"/>
          </a:p>
        </p:txBody>
      </p:sp>
    </p:spTree>
    <p:extLst>
      <p:ext uri="{BB962C8B-B14F-4D97-AF65-F5344CB8AC3E}">
        <p14:creationId xmlns:p14="http://schemas.microsoft.com/office/powerpoint/2010/main" val="1937496792"/>
      </p:ext>
    </p:extLst>
  </p:cSld>
  <p:clrMapOvr>
    <a:masterClrMapping/>
  </p:clrMapOvr>
</p:sld>
</file>

<file path=ppt/theme/theme1.xml><?xml version="1.0" encoding="utf-8"?>
<a:theme xmlns:a="http://schemas.openxmlformats.org/drawingml/2006/main" name="テーマ 1">
  <a:themeElements>
    <a:clrScheme name="ユーザー定義 3">
      <a:dk1>
        <a:srgbClr val="000000"/>
      </a:dk1>
      <a:lt1>
        <a:srgbClr val="D1D2D3"/>
      </a:lt1>
      <a:dk2>
        <a:srgbClr val="E4E4E4"/>
      </a:dk2>
      <a:lt2>
        <a:srgbClr val="23454D"/>
      </a:lt2>
      <a:accent1>
        <a:srgbClr val="668C95"/>
      </a:accent1>
      <a:accent2>
        <a:srgbClr val="D4ACAA"/>
      </a:accent2>
      <a:accent3>
        <a:srgbClr val="4495A2"/>
      </a:accent3>
      <a:accent4>
        <a:srgbClr val="AA5881"/>
      </a:accent4>
      <a:accent5>
        <a:srgbClr val="E06742"/>
      </a:accent5>
      <a:accent6>
        <a:srgbClr val="D4ACAA"/>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9129434_TF78853419_Win32" id="{C96D9870-224C-4A4B-9DF8-965FF59C1C20}" vid="{B201EFD2-6E68-4AD4-9D89-AEBB510F4B7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D20B6E4-879E-4E6C-BDE7-261540CD376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幾何学模様の年次プレゼンテーション</Template>
  <TotalTime>1045</TotalTime>
  <Words>1383</Words>
  <Application>Microsoft Office PowerPoint</Application>
  <PresentationFormat>ワイド画面</PresentationFormat>
  <Paragraphs>150</Paragraphs>
  <Slides>15</Slides>
  <Notes>6</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15</vt:i4>
      </vt:variant>
    </vt:vector>
  </HeadingPairs>
  <TitlesOfParts>
    <vt:vector size="24" baseType="lpstr">
      <vt:lpstr>Meiryo UI</vt:lpstr>
      <vt:lpstr>ＭＳ Ｐゴシック</vt:lpstr>
      <vt:lpstr>游明朝</vt:lpstr>
      <vt:lpstr>Arial</vt:lpstr>
      <vt:lpstr>Courier New</vt:lpstr>
      <vt:lpstr>Franklin Gothic Book</vt:lpstr>
      <vt:lpstr>Franklin Gothic Demi</vt:lpstr>
      <vt:lpstr>Wingdings</vt:lpstr>
      <vt:lpstr>テーマ 1</vt:lpstr>
      <vt:lpstr>SubsKeeper</vt:lpstr>
      <vt:lpstr>目次</vt:lpstr>
      <vt:lpstr>01．開発演習に向けて</vt:lpstr>
      <vt:lpstr>02．アプリアイデアの背景</vt:lpstr>
      <vt:lpstr>03．チーム開発で工夫した点 （プロジェクト進行・管理）</vt:lpstr>
      <vt:lpstr>03．チーム開発で工夫した点 （チームワーク）</vt:lpstr>
      <vt:lpstr>03．チーム開発で工夫した点 （コスト、タイムマネジメント）</vt:lpstr>
      <vt:lpstr>04．開発アプリのデモンストレーション        操作性・デザイン</vt:lpstr>
      <vt:lpstr>04．開発アプリのデモンストレーション        操作性・デザイン</vt:lpstr>
      <vt:lpstr>04．開発アプリのデモンストレーション        技術</vt:lpstr>
      <vt:lpstr>04．開発アプリのデモンストレーション        技術</vt:lpstr>
      <vt:lpstr>失敗談（トラブルランキング）</vt:lpstr>
      <vt:lpstr>06．改善点</vt:lpstr>
      <vt:lpstr>07．今後の抱負</vt:lpstr>
      <vt:lpstr>08．謝辞</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SubsKeeper</dc:title>
  <dc:creator>三宅隆生</dc:creator>
  <cp:lastModifiedBy>三宅隆生</cp:lastModifiedBy>
  <cp:revision>5</cp:revision>
  <dcterms:created xsi:type="dcterms:W3CDTF">2023-06-26T07:16:30Z</dcterms:created>
  <dcterms:modified xsi:type="dcterms:W3CDTF">2023-06-28T02:17:15Z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