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55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DCD8D2-D6FE-47BE-8AC0-CE31931E5F92}">
  <a:tblStyle styleId="{4EDCD8D2-D6FE-47BE-8AC0-CE31931E5F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ebd54a3a2_1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ebd54a3a2_1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ebd54a3a2_1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ebd54a3a2_1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ebd54a3a2_1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ebd54a3a2_1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ebd54a3a2_1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ebd54a3a2_1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ebd54a3a2_1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ebd54a3a2_1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ebd54a3a2_1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ebd54a3a2_1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ebd54a3a2_1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ebd54a3a2_1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f867f8d5c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f867f8d5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f867f8d5c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4f867f8d5c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f867f8d5c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4f867f8d5c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ebd54a3a2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ebd54a3a2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f867f8d5c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f867f8d5c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f867f8d5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4f867f8d5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f867f8d5c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4f867f8d5c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f867f8d5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4f867f8d5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642ea8d0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0642ea8d0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4f867f8d5c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4f867f8d5c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f867f8d5c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4f867f8d5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4ebd54a3a2_7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4ebd54a3a2_7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4ebd54a3a2_7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4ebd54a3a2_7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4f867f8d5c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4f867f8d5c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ebd54a3a2_1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ebd54a3a2_1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4ebd54a3a2_7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4ebd54a3a2_7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4f867f8d5c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4f867f8d5c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4f867f8d5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4f867f8d5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4f867f8d5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4f867f8d5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4f867f8d5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4f867f8d5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4f867f8d5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4f867f8d5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4f867f8d5c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4f867f8d5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4f867f8d5c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4f867f8d5c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4f867f8d5c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4f867f8d5c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ebd54a3a2_1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ebd54a3a2_1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ebd54a3a2_1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ebd54a3a2_1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ebd54a3a2_17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ebd54a3a2_17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ebd54a3a2_1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ebd54a3a2_1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ebd54a3a2_1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ebd54a3a2_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ebd54a3a2_1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ebd54a3a2_1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-hand.co.jp/design/4002/" TargetMode="External"/><Relationship Id="rId4" Type="http://schemas.openxmlformats.org/officeDocument/2006/relationships/hyperlink" Target="https://cssgradient.io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SubsKeeper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サブスキーパー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393925"/>
            <a:ext cx="47053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311700" y="28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メニュー画面</a:t>
            </a:r>
            <a:endParaRPr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4879300" y="280700"/>
            <a:ext cx="3953100" cy="4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リボンメニュー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◎定期購入品一覧（残量少ない順）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一斉減量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ボタンを押すとすべての商品の残量が1日分減る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検索機能（キーワード検索）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/>
              <a:t>商品の登録（ポップアップ）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メニュー画面（商品の一覧）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/>
              <a:t>◎カテゴリ表示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一覧上部にあるアイコンクリックでソートをかける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◎減量停止・再開ボタン（1レコードずつ）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このボタンを押している間は一斉減量が停止する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★1つずつポップアップ表示（商品の情報）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◎商品の更新（残量と情報）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残量メーターのバーを調整して更新ボタンで更新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◎</a:t>
            </a:r>
            <a:r>
              <a:rPr b="1" lang="ja"/>
              <a:t>商品の削除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商品登録</a:t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商品登録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ユーザーが商品名、購入先のURL、値段、購入頻度、カテゴリを入力したらデータベースへ登録される。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購入頻度のデフォルト値は1か月。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（プルダウンメニュ：3か月、2か月、1か月、2週間、1週間）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マイページ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5098550" y="1169350"/>
            <a:ext cx="380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/>
              <a:t>パスワード変更（ログイン済み）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ユーザーＩＤをプライマリキーとしてパスワードを変更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ユーザーID確認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メールアドレス変更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背景色変更（余裕があれば）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お問い合わせページ（ユーザー向け）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お問い合わせ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ユーザーID、メールアドレス、件名、内容を入力してデータベースへ保存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（ユーザーから管理者へ）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そのままお問い合わせページへ戻る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管理者画面</a:t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登録ユーザー一覧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登録されたユーザーの情報一覧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※</a:t>
            </a:r>
            <a:r>
              <a:rPr lang="ja"/>
              <a:t>ページを2つに分ける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お問い合わせ一覧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ユーザーからのお問い合わせ内容の一覧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管理者画面</a:t>
            </a:r>
            <a:endParaRPr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管理者ログイン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ログインとアドミンでサーブレットを分ける（テーブルも分ける）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登録ユーザーの削除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管理者権限として使われていないユーザーの情報をデータベース上から削除できる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ユーザーへのメッセージ送信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できたら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/>
        </p:nvSpPr>
        <p:spPr>
          <a:xfrm>
            <a:off x="311700" y="3338775"/>
            <a:ext cx="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332950" y="203750"/>
            <a:ext cx="8587500" cy="8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ロゴ</a:t>
            </a:r>
            <a:r>
              <a:rPr lang="ja"/>
              <a:t>　　　　　　　　　　　　　　　　　　</a:t>
            </a:r>
            <a:r>
              <a:rPr lang="ja"/>
              <a:t>リボンメニュー</a:t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78250" y="1340125"/>
            <a:ext cx="21270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</a:t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4336750" y="2022625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4336750" y="2571925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3563200" y="4005450"/>
            <a:ext cx="3105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パスワードお忘れの方はこちら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2405250" y="2022625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ユーザーＩＤ</a:t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2405250" y="2571913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</a:t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2777975" y="3338775"/>
            <a:ext cx="1893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4913225" y="3338775"/>
            <a:ext cx="1893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リセット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3563200" y="4654925"/>
            <a:ext cx="3105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新規会員登録はこちら</a:t>
            </a:r>
            <a:endParaRPr/>
          </a:p>
        </p:txBody>
      </p:sp>
      <p:sp>
        <p:nvSpPr>
          <p:cNvPr id="269" name="Google Shape;269;p29"/>
          <p:cNvSpPr txBox="1"/>
          <p:nvPr/>
        </p:nvSpPr>
        <p:spPr>
          <a:xfrm>
            <a:off x="6559825" y="2007175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6559825" y="2556475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２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6221800" y="4672125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６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6221800" y="409095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５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6359225" y="3280963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４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2879025" y="3323325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３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214325" y="4207300"/>
            <a:ext cx="22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１</a:t>
            </a: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/>
        </p:nvSpPr>
        <p:spPr>
          <a:xfrm>
            <a:off x="311700" y="3338775"/>
            <a:ext cx="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332950" y="203750"/>
            <a:ext cx="8587500" cy="8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ロゴ　　　　　　　　　　　　　　　リボンメニュー</a:t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278250" y="1340125"/>
            <a:ext cx="21270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会員登録</a:t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4336750" y="2305050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4336750" y="2938575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4336750" y="3572100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 txBox="1"/>
          <p:nvPr/>
        </p:nvSpPr>
        <p:spPr>
          <a:xfrm>
            <a:off x="2405250" y="2320800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ユーザーＩＤ</a:t>
            </a:r>
            <a:endParaRPr/>
          </a:p>
        </p:txBody>
      </p:sp>
      <p:sp>
        <p:nvSpPr>
          <p:cNvPr id="287" name="Google Shape;287;p30"/>
          <p:cNvSpPr txBox="1"/>
          <p:nvPr/>
        </p:nvSpPr>
        <p:spPr>
          <a:xfrm>
            <a:off x="2405250" y="2946438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</a:t>
            </a:r>
            <a:endParaRPr/>
          </a:p>
        </p:txBody>
      </p:sp>
      <p:sp>
        <p:nvSpPr>
          <p:cNvPr id="288" name="Google Shape;288;p30"/>
          <p:cNvSpPr txBox="1"/>
          <p:nvPr/>
        </p:nvSpPr>
        <p:spPr>
          <a:xfrm>
            <a:off x="2405250" y="3572100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メールアドレス</a:t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2554350" y="4408000"/>
            <a:ext cx="1893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確定</a:t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4764175" y="4408000"/>
            <a:ext cx="1893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リセット</a:t>
            </a:r>
            <a:endParaRPr/>
          </a:p>
        </p:txBody>
      </p:sp>
      <p:sp>
        <p:nvSpPr>
          <p:cNvPr id="291" name="Google Shape;291;p30"/>
          <p:cNvSpPr txBox="1"/>
          <p:nvPr/>
        </p:nvSpPr>
        <p:spPr>
          <a:xfrm>
            <a:off x="169200" y="4376475"/>
            <a:ext cx="14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２</a:t>
            </a:r>
            <a:r>
              <a:rPr lang="ja"/>
              <a:t>ページ</a:t>
            </a:r>
            <a:endParaRPr/>
          </a:p>
        </p:txBody>
      </p:sp>
      <p:sp>
        <p:nvSpPr>
          <p:cNvPr id="292" name="Google Shape;292;p30"/>
          <p:cNvSpPr txBox="1"/>
          <p:nvPr/>
        </p:nvSpPr>
        <p:spPr>
          <a:xfrm>
            <a:off x="6568325" y="3541200"/>
            <a:ext cx="38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３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6568325" y="2931000"/>
            <a:ext cx="38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２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6568325" y="2274150"/>
            <a:ext cx="38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3809075" y="4392550"/>
            <a:ext cx="38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４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6179225" y="4361025"/>
            <a:ext cx="38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５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/>
        </p:nvSpPr>
        <p:spPr>
          <a:xfrm>
            <a:off x="311700" y="3338775"/>
            <a:ext cx="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332950" y="203750"/>
            <a:ext cx="8587500" cy="8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ロゴ</a:t>
            </a:r>
            <a:r>
              <a:rPr lang="ja"/>
              <a:t>　　　　　　　　　　　　　　　</a:t>
            </a:r>
            <a:r>
              <a:rPr lang="ja"/>
              <a:t>リボンメニュー</a:t>
            </a: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278250" y="1340125"/>
            <a:ext cx="21270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</a:t>
            </a:r>
            <a:r>
              <a:rPr lang="ja"/>
              <a:t>設定</a:t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4336750" y="2305050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4336750" y="2938575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4336750" y="3572100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 txBox="1"/>
          <p:nvPr/>
        </p:nvSpPr>
        <p:spPr>
          <a:xfrm>
            <a:off x="2405250" y="2320800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ユーザーＩＤ</a:t>
            </a:r>
            <a:endParaRPr/>
          </a:p>
        </p:txBody>
      </p:sp>
      <p:sp>
        <p:nvSpPr>
          <p:cNvPr id="308" name="Google Shape;308;p31"/>
          <p:cNvSpPr txBox="1"/>
          <p:nvPr/>
        </p:nvSpPr>
        <p:spPr>
          <a:xfrm>
            <a:off x="2405250" y="2946438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メールアドレス</a:t>
            </a:r>
            <a:endParaRPr/>
          </a:p>
        </p:txBody>
      </p:sp>
      <p:sp>
        <p:nvSpPr>
          <p:cNvPr id="309" name="Google Shape;309;p31"/>
          <p:cNvSpPr txBox="1"/>
          <p:nvPr/>
        </p:nvSpPr>
        <p:spPr>
          <a:xfrm>
            <a:off x="2405250" y="3572100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新しいパスワード</a:t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2554350" y="4408000"/>
            <a:ext cx="1893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確定</a:t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4764175" y="4408000"/>
            <a:ext cx="1893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リセット</a:t>
            </a:r>
            <a:endParaRPr/>
          </a:p>
        </p:txBody>
      </p:sp>
      <p:sp>
        <p:nvSpPr>
          <p:cNvPr id="312" name="Google Shape;312;p31"/>
          <p:cNvSpPr txBox="1"/>
          <p:nvPr/>
        </p:nvSpPr>
        <p:spPr>
          <a:xfrm>
            <a:off x="203025" y="4376475"/>
            <a:ext cx="1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３</a:t>
            </a:r>
            <a:r>
              <a:rPr lang="ja"/>
              <a:t>ページ</a:t>
            </a:r>
            <a:endParaRPr/>
          </a:p>
        </p:txBody>
      </p:sp>
      <p:sp>
        <p:nvSpPr>
          <p:cNvPr id="313" name="Google Shape;313;p31"/>
          <p:cNvSpPr txBox="1"/>
          <p:nvPr/>
        </p:nvSpPr>
        <p:spPr>
          <a:xfrm>
            <a:off x="3820375" y="4361025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４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6573550" y="354120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３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6573550" y="293100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２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6573550" y="228960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6126250" y="439255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５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89825" y="4812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ユーザー向け画面概要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769750" y="1423337"/>
            <a:ext cx="1053300" cy="74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822101" y="2293738"/>
            <a:ext cx="13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ログイン画面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993615" y="1616966"/>
            <a:ext cx="447300" cy="3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611479" y="1423337"/>
            <a:ext cx="1053300" cy="74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420950" y="2293750"/>
            <a:ext cx="2007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メニュー画面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・一覧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→更新削除（ポップアップ）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・検索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・追加（ポップアップ）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2209951">
            <a:off x="5087292" y="2951642"/>
            <a:ext cx="459900" cy="3508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5512158">
            <a:off x="1862563" y="3007280"/>
            <a:ext cx="459845" cy="3507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769750" y="3455925"/>
            <a:ext cx="1053300" cy="74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640551" y="4288913"/>
            <a:ext cx="13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新規登録画面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-5395515">
            <a:off x="2396042" y="2951562"/>
            <a:ext cx="459900" cy="35104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779218" y="3113437"/>
            <a:ext cx="1053300" cy="74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747524" y="3286813"/>
            <a:ext cx="16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マイページ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43550" y="2314075"/>
            <a:ext cx="1053300" cy="74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-47850" y="3179125"/>
            <a:ext cx="168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パスワード変更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未</a:t>
            </a:r>
            <a:r>
              <a:rPr lang="ja"/>
              <a:t>ログイン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9584737">
            <a:off x="1052798" y="1940914"/>
            <a:ext cx="460154" cy="3513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-1345979">
            <a:off x="779227" y="1621535"/>
            <a:ext cx="459902" cy="3505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3615918" y="4223237"/>
            <a:ext cx="1053300" cy="74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3611449" y="4888363"/>
            <a:ext cx="16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お問い合わせ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663293" y="1745225"/>
            <a:ext cx="1053300" cy="74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5595649" y="2602725"/>
            <a:ext cx="16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検索結果一覧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5400000">
            <a:off x="3918921" y="3815043"/>
            <a:ext cx="447300" cy="3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4998346" y="1936731"/>
            <a:ext cx="447300" cy="3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7833168" y="2429337"/>
            <a:ext cx="1053300" cy="74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7754900" y="3113425"/>
            <a:ext cx="21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メールアドレス変更</a:t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rot="-1012774">
            <a:off x="7109157" y="2898519"/>
            <a:ext cx="447374" cy="3595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5428543" y="307037"/>
            <a:ext cx="1053300" cy="74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 rot="-1785837">
            <a:off x="4792912" y="1141301"/>
            <a:ext cx="447195" cy="3597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5345749" y="1121050"/>
            <a:ext cx="16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カテゴリ</a:t>
            </a:r>
            <a:r>
              <a:rPr lang="ja"/>
              <a:t>結果一覧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7833168" y="3455937"/>
            <a:ext cx="1053300" cy="74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7833175" y="4120325"/>
            <a:ext cx="21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パスワード変更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7109207" y="3513626"/>
            <a:ext cx="447300" cy="3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724543" y="4307737"/>
            <a:ext cx="1053300" cy="74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rot="5400000">
            <a:off x="6082232" y="3904226"/>
            <a:ext cx="447300" cy="3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683100" y="4970225"/>
            <a:ext cx="15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ご利用ガイド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/>
        </p:nvSpPr>
        <p:spPr>
          <a:xfrm>
            <a:off x="311700" y="3338775"/>
            <a:ext cx="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32950" y="203750"/>
            <a:ext cx="8587500" cy="8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ロゴ　　　　　　　　　　　　　　　　　　リボンメニュー</a:t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332950" y="1340125"/>
            <a:ext cx="21270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管理者</a:t>
            </a:r>
            <a:r>
              <a:rPr lang="ja"/>
              <a:t>ログイン</a:t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4336750" y="2022625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4336750" y="2571925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 txBox="1"/>
          <p:nvPr/>
        </p:nvSpPr>
        <p:spPr>
          <a:xfrm>
            <a:off x="2405250" y="2022625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ユーザーＩＤ</a:t>
            </a:r>
            <a:endParaRPr/>
          </a:p>
        </p:txBody>
      </p:sp>
      <p:sp>
        <p:nvSpPr>
          <p:cNvPr id="328" name="Google Shape;328;p32"/>
          <p:cNvSpPr txBox="1"/>
          <p:nvPr/>
        </p:nvSpPr>
        <p:spPr>
          <a:xfrm>
            <a:off x="2405250" y="2571913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</a:t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2777975" y="3338775"/>
            <a:ext cx="1893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</a:t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4913225" y="3338775"/>
            <a:ext cx="1893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リセット</a:t>
            </a:r>
            <a:endParaRPr/>
          </a:p>
        </p:txBody>
      </p:sp>
      <p:sp>
        <p:nvSpPr>
          <p:cNvPr id="331" name="Google Shape;331;p32"/>
          <p:cNvSpPr txBox="1"/>
          <p:nvPr/>
        </p:nvSpPr>
        <p:spPr>
          <a:xfrm>
            <a:off x="180475" y="4410325"/>
            <a:ext cx="1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４</a:t>
            </a:r>
            <a:r>
              <a:rPr lang="ja"/>
              <a:t>ページ(管理者)</a:t>
            </a:r>
            <a:endParaRPr/>
          </a:p>
        </p:txBody>
      </p:sp>
      <p:sp>
        <p:nvSpPr>
          <p:cNvPr id="332" name="Google Shape;332;p32"/>
          <p:cNvSpPr txBox="1"/>
          <p:nvPr/>
        </p:nvSpPr>
        <p:spPr>
          <a:xfrm>
            <a:off x="884575" y="397575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2459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管理者側ユーザー一覧（畠山）</a:t>
            </a:r>
            <a:endParaRPr/>
          </a:p>
        </p:txBody>
      </p:sp>
      <p:sp>
        <p:nvSpPr>
          <p:cNvPr id="338" name="Google Shape;338;p3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ユーザー一覧</a:t>
            </a:r>
            <a:endParaRPr/>
          </a:p>
        </p:txBody>
      </p:sp>
      <p:graphicFrame>
        <p:nvGraphicFramePr>
          <p:cNvPr id="339" name="Google Shape;339;p33"/>
          <p:cNvGraphicFramePr/>
          <p:nvPr/>
        </p:nvGraphicFramePr>
        <p:xfrm>
          <a:off x="952500" y="15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{4EDCD8D2-D6FE-47BE-8AC0-CE31931E5F92}</a:tableStyleId>
              </a:tblPr>
              <a:tblGrid>
                <a:gridCol w="2281525"/>
                <a:gridCol w="4319250"/>
                <a:gridCol w="638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メールアドレス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削除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user1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user1@.......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user2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user2@.......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ページネーション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0" name="Google Shape;340;p33"/>
          <p:cNvSpPr/>
          <p:nvPr/>
        </p:nvSpPr>
        <p:spPr>
          <a:xfrm>
            <a:off x="5433475" y="1017725"/>
            <a:ext cx="2279100" cy="3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（検索するワード）　🔍</a:t>
            </a:r>
            <a:endParaRPr/>
          </a:p>
        </p:txBody>
      </p:sp>
      <p:sp>
        <p:nvSpPr>
          <p:cNvPr id="341" name="Google Shape;341;p33"/>
          <p:cNvSpPr txBox="1"/>
          <p:nvPr/>
        </p:nvSpPr>
        <p:spPr>
          <a:xfrm>
            <a:off x="3817900" y="4677400"/>
            <a:ext cx="17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１　２　３　≫</a:t>
            </a:r>
            <a:endParaRPr/>
          </a:p>
        </p:txBody>
      </p:sp>
      <p:pic>
        <p:nvPicPr>
          <p:cNvPr id="342" name="Google Shape;3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572" y="1949547"/>
            <a:ext cx="311700" cy="3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572" y="2415897"/>
            <a:ext cx="311700" cy="3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-13650" y="572700"/>
            <a:ext cx="917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　　</a:t>
            </a:r>
            <a:r>
              <a:rPr lang="ja">
                <a:solidFill>
                  <a:srgbClr val="FF0000"/>
                </a:solidFill>
              </a:rPr>
              <a:t>　</a:t>
            </a:r>
            <a:r>
              <a:rPr lang="ja" sz="2400">
                <a:solidFill>
                  <a:srgbClr val="FF0000"/>
                </a:solidFill>
              </a:rPr>
              <a:t>1　</a:t>
            </a:r>
            <a:r>
              <a:rPr lang="ja"/>
              <a:t>　　　　　　</a:t>
            </a:r>
            <a:r>
              <a:rPr lang="ja"/>
              <a:t>ユーザー一覧　　　　お問い合わせ一覧　　　ログアウト</a:t>
            </a:r>
            <a:endParaRPr/>
          </a:p>
        </p:txBody>
      </p:sp>
      <p:sp>
        <p:nvSpPr>
          <p:cNvPr id="345" name="Google Shape;345;p33"/>
          <p:cNvSpPr txBox="1"/>
          <p:nvPr/>
        </p:nvSpPr>
        <p:spPr>
          <a:xfrm>
            <a:off x="4644025" y="9994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2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245950" y="188985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4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3234025" y="466195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6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8024275" y="214065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5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-1861600" y="4587825"/>
            <a:ext cx="17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５</a:t>
            </a:r>
            <a:r>
              <a:rPr lang="ja"/>
              <a:t>ページ(管理者)</a:t>
            </a:r>
            <a:endParaRPr/>
          </a:p>
        </p:txBody>
      </p:sp>
      <p:sp>
        <p:nvSpPr>
          <p:cNvPr id="350" name="Google Shape;350;p33"/>
          <p:cNvSpPr txBox="1"/>
          <p:nvPr/>
        </p:nvSpPr>
        <p:spPr>
          <a:xfrm>
            <a:off x="92225" y="1088175"/>
            <a:ext cx="47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0000"/>
                </a:solidFill>
              </a:rPr>
              <a:t>3</a:t>
            </a:r>
            <a:endParaRPr sz="1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</a:t>
            </a:r>
            <a:r>
              <a:rPr lang="ja"/>
              <a:t>検索結果</a:t>
            </a:r>
            <a:endParaRPr/>
          </a:p>
        </p:txBody>
      </p:sp>
      <p:sp>
        <p:nvSpPr>
          <p:cNvPr id="356" name="Google Shape;356;p3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検索結果</a:t>
            </a:r>
            <a:r>
              <a:rPr lang="ja"/>
              <a:t>一覧</a:t>
            </a:r>
            <a:endParaRPr/>
          </a:p>
        </p:txBody>
      </p:sp>
      <p:graphicFrame>
        <p:nvGraphicFramePr>
          <p:cNvPr id="357" name="Google Shape;357;p34"/>
          <p:cNvGraphicFramePr/>
          <p:nvPr/>
        </p:nvGraphicFramePr>
        <p:xfrm>
          <a:off x="952500" y="15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{4EDCD8D2-D6FE-47BE-8AC0-CE31931E5F92}</a:tableStyleId>
              </a:tblPr>
              <a:tblGrid>
                <a:gridCol w="2232225"/>
                <a:gridCol w="4368550"/>
                <a:gridCol w="638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メールアドレス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削除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user2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user2@.......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user12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user12@.......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8" name="Google Shape;358;p34"/>
          <p:cNvSpPr/>
          <p:nvPr/>
        </p:nvSpPr>
        <p:spPr>
          <a:xfrm>
            <a:off x="5433475" y="1017725"/>
            <a:ext cx="2279100" cy="3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　　　　　　　　</a:t>
            </a:r>
            <a:r>
              <a:rPr lang="ja"/>
              <a:t>　🔍</a:t>
            </a:r>
            <a:endParaRPr/>
          </a:p>
        </p:txBody>
      </p:sp>
      <p:sp>
        <p:nvSpPr>
          <p:cNvPr id="359" name="Google Shape;359;p34"/>
          <p:cNvSpPr txBox="1"/>
          <p:nvPr/>
        </p:nvSpPr>
        <p:spPr>
          <a:xfrm>
            <a:off x="3817900" y="4677400"/>
            <a:ext cx="17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１　２　３　≫</a:t>
            </a:r>
            <a:endParaRPr/>
          </a:p>
        </p:txBody>
      </p:sp>
      <p:pic>
        <p:nvPicPr>
          <p:cNvPr id="360" name="Google Shape;3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572" y="1949547"/>
            <a:ext cx="311700" cy="3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572" y="2415897"/>
            <a:ext cx="311700" cy="3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4"/>
          <p:cNvSpPr txBox="1"/>
          <p:nvPr/>
        </p:nvSpPr>
        <p:spPr>
          <a:xfrm>
            <a:off x="124075" y="4714875"/>
            <a:ext cx="16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６</a:t>
            </a:r>
            <a:r>
              <a:rPr lang="ja"/>
              <a:t>ページ(管理者)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type="title"/>
          </p:nvPr>
        </p:nvSpPr>
        <p:spPr>
          <a:xfrm>
            <a:off x="311700" y="24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お問い合わせ一覧</a:t>
            </a:r>
            <a:endParaRPr/>
          </a:p>
        </p:txBody>
      </p:sp>
      <p:sp>
        <p:nvSpPr>
          <p:cNvPr id="368" name="Google Shape;368;p35"/>
          <p:cNvSpPr txBox="1"/>
          <p:nvPr>
            <p:ph idx="1" type="body"/>
          </p:nvPr>
        </p:nvSpPr>
        <p:spPr>
          <a:xfrm>
            <a:off x="311700" y="820525"/>
            <a:ext cx="85206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お問い合わせ一覧</a:t>
            </a:r>
            <a:endParaRPr/>
          </a:p>
        </p:txBody>
      </p:sp>
      <p:graphicFrame>
        <p:nvGraphicFramePr>
          <p:cNvPr id="369" name="Google Shape;369;p35"/>
          <p:cNvGraphicFramePr/>
          <p:nvPr/>
        </p:nvGraphicFramePr>
        <p:xfrm>
          <a:off x="706025" y="1574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{4EDCD8D2-D6FE-47BE-8AC0-CE31931E5F92}</a:tableStyleId>
              </a:tblPr>
              <a:tblGrid>
                <a:gridCol w="1464675"/>
                <a:gridCol w="1647200"/>
                <a:gridCol w="2317375"/>
                <a:gridCol w="2565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対応ステータス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メールアドレス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件名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対応済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user1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user1@.......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バグについて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未対応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user2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user2@.......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便利です！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0" name="Google Shape;370;p35"/>
          <p:cNvSpPr txBox="1"/>
          <p:nvPr/>
        </p:nvSpPr>
        <p:spPr>
          <a:xfrm>
            <a:off x="3817900" y="4677400"/>
            <a:ext cx="17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１　２　３　≫</a:t>
            </a:r>
            <a:endParaRPr/>
          </a:p>
        </p:txBody>
      </p:sp>
      <p:sp>
        <p:nvSpPr>
          <p:cNvPr id="371" name="Google Shape;371;p35"/>
          <p:cNvSpPr/>
          <p:nvPr/>
        </p:nvSpPr>
        <p:spPr>
          <a:xfrm>
            <a:off x="5400600" y="820525"/>
            <a:ext cx="2279100" cy="3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（検索するワード）　🔍</a:t>
            </a:r>
            <a:endParaRPr/>
          </a:p>
        </p:txBody>
      </p:sp>
      <p:sp>
        <p:nvSpPr>
          <p:cNvPr id="372" name="Google Shape;372;p35"/>
          <p:cNvSpPr txBox="1"/>
          <p:nvPr/>
        </p:nvSpPr>
        <p:spPr>
          <a:xfrm>
            <a:off x="3444725" y="6991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１４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56400" y="4569025"/>
            <a:ext cx="16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７</a:t>
            </a:r>
            <a:r>
              <a:rPr lang="ja"/>
              <a:t>ページ(管理者)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お問い合わせポップアップ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1944550" y="1276300"/>
            <a:ext cx="4486200" cy="34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"/>
          <p:cNvSpPr txBox="1"/>
          <p:nvPr/>
        </p:nvSpPr>
        <p:spPr>
          <a:xfrm>
            <a:off x="3062050" y="1276300"/>
            <a:ext cx="22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お問い合わせ詳細</a:t>
            </a:r>
            <a:endParaRPr/>
          </a:p>
        </p:txBody>
      </p:sp>
      <p:sp>
        <p:nvSpPr>
          <p:cNvPr id="381" name="Google Shape;381;p36"/>
          <p:cNvSpPr/>
          <p:nvPr/>
        </p:nvSpPr>
        <p:spPr>
          <a:xfrm>
            <a:off x="4869625" y="1736400"/>
            <a:ext cx="13146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未対応　　▽</a:t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2716900" y="2931775"/>
            <a:ext cx="2941500" cy="163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</a:t>
            </a:r>
            <a:r>
              <a:rPr lang="ja"/>
              <a:t>問い合わせ内容</a:t>
            </a:r>
            <a:endParaRPr/>
          </a:p>
        </p:txBody>
      </p:sp>
      <p:sp>
        <p:nvSpPr>
          <p:cNvPr id="383" name="Google Shape;383;p36"/>
          <p:cNvSpPr/>
          <p:nvPr/>
        </p:nvSpPr>
        <p:spPr>
          <a:xfrm>
            <a:off x="2752450" y="2371650"/>
            <a:ext cx="28704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件名</a:t>
            </a:r>
            <a:endParaRPr/>
          </a:p>
        </p:txBody>
      </p:sp>
      <p:sp>
        <p:nvSpPr>
          <p:cNvPr id="384" name="Google Shape;384;p36"/>
          <p:cNvSpPr/>
          <p:nvPr/>
        </p:nvSpPr>
        <p:spPr>
          <a:xfrm>
            <a:off x="2634750" y="1561475"/>
            <a:ext cx="1446000" cy="28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ID</a:t>
            </a:r>
            <a:endParaRPr/>
          </a:p>
        </p:txBody>
      </p:sp>
      <p:sp>
        <p:nvSpPr>
          <p:cNvPr id="385" name="Google Shape;385;p36"/>
          <p:cNvSpPr/>
          <p:nvPr/>
        </p:nvSpPr>
        <p:spPr>
          <a:xfrm>
            <a:off x="2634750" y="1966550"/>
            <a:ext cx="1446000" cy="28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メールアドレス</a:t>
            </a:r>
            <a:endParaRPr/>
          </a:p>
        </p:txBody>
      </p:sp>
      <p:sp>
        <p:nvSpPr>
          <p:cNvPr id="386" name="Google Shape;386;p36"/>
          <p:cNvSpPr/>
          <p:nvPr/>
        </p:nvSpPr>
        <p:spPr>
          <a:xfrm>
            <a:off x="6036350" y="1333150"/>
            <a:ext cx="279300" cy="2865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>
            <p:ph type="title"/>
          </p:nvPr>
        </p:nvSpPr>
        <p:spPr>
          <a:xfrm>
            <a:off x="311700" y="24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お問い合わせ</a:t>
            </a:r>
            <a:r>
              <a:rPr lang="ja"/>
              <a:t>検索結果</a:t>
            </a:r>
            <a:endParaRPr/>
          </a:p>
        </p:txBody>
      </p:sp>
      <p:sp>
        <p:nvSpPr>
          <p:cNvPr id="392" name="Google Shape;392;p37"/>
          <p:cNvSpPr txBox="1"/>
          <p:nvPr>
            <p:ph idx="1" type="body"/>
          </p:nvPr>
        </p:nvSpPr>
        <p:spPr>
          <a:xfrm>
            <a:off x="311700" y="820525"/>
            <a:ext cx="85206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検索結果</a:t>
            </a:r>
            <a:r>
              <a:rPr lang="ja"/>
              <a:t>一覧</a:t>
            </a:r>
            <a:endParaRPr/>
          </a:p>
        </p:txBody>
      </p:sp>
      <p:graphicFrame>
        <p:nvGraphicFramePr>
          <p:cNvPr id="393" name="Google Shape;393;p37"/>
          <p:cNvGraphicFramePr/>
          <p:nvPr/>
        </p:nvGraphicFramePr>
        <p:xfrm>
          <a:off x="706025" y="1574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{4EDCD8D2-D6FE-47BE-8AC0-CE31931E5F92}</a:tableStyleId>
              </a:tblPr>
              <a:tblGrid>
                <a:gridCol w="1464675"/>
                <a:gridCol w="1647200"/>
                <a:gridCol w="2317375"/>
                <a:gridCol w="2565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対応ステータス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メールアドレス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件名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未対応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user2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user2@.......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便利です！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4" name="Google Shape;394;p37"/>
          <p:cNvSpPr txBox="1"/>
          <p:nvPr/>
        </p:nvSpPr>
        <p:spPr>
          <a:xfrm>
            <a:off x="3817900" y="4677400"/>
            <a:ext cx="17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１　２　３　≫</a:t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5400600" y="820525"/>
            <a:ext cx="2279100" cy="3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未対応　　　　　　</a:t>
            </a:r>
            <a:r>
              <a:rPr lang="ja"/>
              <a:t>　🔍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0" y="-79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メニュー</a:t>
            </a:r>
            <a:endParaRPr/>
          </a:p>
        </p:txBody>
      </p:sp>
      <p:grpSp>
        <p:nvGrpSpPr>
          <p:cNvPr id="401" name="Google Shape;401;p38"/>
          <p:cNvGrpSpPr/>
          <p:nvPr/>
        </p:nvGrpSpPr>
        <p:grpSpPr>
          <a:xfrm>
            <a:off x="621750" y="410450"/>
            <a:ext cx="7014000" cy="5938925"/>
            <a:chOff x="621750" y="410450"/>
            <a:chExt cx="7014000" cy="5938925"/>
          </a:xfrm>
        </p:grpSpPr>
        <p:grpSp>
          <p:nvGrpSpPr>
            <p:cNvPr id="402" name="Google Shape;402;p38"/>
            <p:cNvGrpSpPr/>
            <p:nvPr/>
          </p:nvGrpSpPr>
          <p:grpSpPr>
            <a:xfrm>
              <a:off x="621750" y="410450"/>
              <a:ext cx="7014000" cy="997500"/>
              <a:chOff x="576700" y="1332000"/>
              <a:chExt cx="7014000" cy="997500"/>
            </a:xfrm>
          </p:grpSpPr>
          <p:sp>
            <p:nvSpPr>
              <p:cNvPr id="403" name="Google Shape;403;p38"/>
              <p:cNvSpPr/>
              <p:nvPr/>
            </p:nvSpPr>
            <p:spPr>
              <a:xfrm>
                <a:off x="576700" y="1332000"/>
                <a:ext cx="7014000" cy="997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8"/>
              <p:cNvSpPr/>
              <p:nvPr/>
            </p:nvSpPr>
            <p:spPr>
              <a:xfrm>
                <a:off x="874675" y="1491175"/>
                <a:ext cx="8832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ロゴ</a:t>
                </a:r>
                <a:endParaRPr/>
              </a:p>
            </p:txBody>
          </p:sp>
          <p:sp>
            <p:nvSpPr>
              <p:cNvPr id="405" name="Google Shape;405;p38"/>
              <p:cNvSpPr/>
              <p:nvPr/>
            </p:nvSpPr>
            <p:spPr>
              <a:xfrm>
                <a:off x="2258388" y="1491175"/>
                <a:ext cx="8832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メニュー</a:t>
                </a:r>
                <a:endParaRPr/>
              </a:p>
            </p:txBody>
          </p:sp>
          <p:sp>
            <p:nvSpPr>
              <p:cNvPr id="406" name="Google Shape;406;p38"/>
              <p:cNvSpPr/>
              <p:nvPr/>
            </p:nvSpPr>
            <p:spPr>
              <a:xfrm>
                <a:off x="3642100" y="1491175"/>
                <a:ext cx="8832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マイページ</a:t>
                </a:r>
                <a:endParaRPr/>
              </a:p>
            </p:txBody>
          </p:sp>
          <p:sp>
            <p:nvSpPr>
              <p:cNvPr id="407" name="Google Shape;407;p38"/>
              <p:cNvSpPr/>
              <p:nvPr/>
            </p:nvSpPr>
            <p:spPr>
              <a:xfrm>
                <a:off x="5166113" y="1491175"/>
                <a:ext cx="8832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お問い合わせ</a:t>
                </a:r>
                <a:endParaRPr/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>
                <a:off x="6500025" y="1491175"/>
                <a:ext cx="8832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ログアウト</a:t>
                </a:r>
                <a:endParaRPr/>
              </a:p>
            </p:txBody>
          </p:sp>
        </p:grpSp>
        <p:sp>
          <p:nvSpPr>
            <p:cNvPr id="409" name="Google Shape;409;p38"/>
            <p:cNvSpPr/>
            <p:nvPr/>
          </p:nvSpPr>
          <p:spPr>
            <a:xfrm>
              <a:off x="4635775" y="1935213"/>
              <a:ext cx="20016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絞り込み</a:t>
              </a:r>
              <a:endParaRPr/>
            </a:p>
          </p:txBody>
        </p:sp>
        <p:grpSp>
          <p:nvGrpSpPr>
            <p:cNvPr id="410" name="Google Shape;410;p38"/>
            <p:cNvGrpSpPr/>
            <p:nvPr/>
          </p:nvGrpSpPr>
          <p:grpSpPr>
            <a:xfrm>
              <a:off x="621750" y="1574250"/>
              <a:ext cx="2834100" cy="997500"/>
              <a:chOff x="656450" y="2571750"/>
              <a:chExt cx="2834100" cy="997500"/>
            </a:xfrm>
          </p:grpSpPr>
          <p:sp>
            <p:nvSpPr>
              <p:cNvPr id="411" name="Google Shape;411;p38"/>
              <p:cNvSpPr/>
              <p:nvPr/>
            </p:nvSpPr>
            <p:spPr>
              <a:xfrm>
                <a:off x="656450" y="2571750"/>
                <a:ext cx="2834100" cy="997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8"/>
              <p:cNvSpPr/>
              <p:nvPr/>
            </p:nvSpPr>
            <p:spPr>
              <a:xfrm>
                <a:off x="801175" y="2643775"/>
                <a:ext cx="7461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日</a:t>
                </a:r>
                <a:r>
                  <a:rPr lang="ja"/>
                  <a:t>数</a:t>
                </a:r>
                <a:endParaRPr/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>
                <a:off x="1651375" y="2744025"/>
                <a:ext cx="1700400" cy="69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一斉減量</a:t>
                </a:r>
                <a:endParaRPr/>
              </a:p>
            </p:txBody>
          </p:sp>
        </p:grpSp>
        <p:sp>
          <p:nvSpPr>
            <p:cNvPr id="414" name="Google Shape;414;p38"/>
            <p:cNvSpPr/>
            <p:nvPr/>
          </p:nvSpPr>
          <p:spPr>
            <a:xfrm>
              <a:off x="6422825" y="4995325"/>
              <a:ext cx="1127700" cy="1209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登録（画面右下に固定）</a:t>
              </a:r>
              <a:endParaRPr/>
            </a:p>
          </p:txBody>
        </p:sp>
        <p:grpSp>
          <p:nvGrpSpPr>
            <p:cNvPr id="415" name="Google Shape;415;p38"/>
            <p:cNvGrpSpPr/>
            <p:nvPr/>
          </p:nvGrpSpPr>
          <p:grpSpPr>
            <a:xfrm>
              <a:off x="621750" y="2738048"/>
              <a:ext cx="5679600" cy="3611327"/>
              <a:chOff x="656450" y="2737923"/>
              <a:chExt cx="5679600" cy="3611327"/>
            </a:xfrm>
          </p:grpSpPr>
          <p:grpSp>
            <p:nvGrpSpPr>
              <p:cNvPr id="416" name="Google Shape;416;p38"/>
              <p:cNvGrpSpPr/>
              <p:nvPr/>
            </p:nvGrpSpPr>
            <p:grpSpPr>
              <a:xfrm>
                <a:off x="656450" y="2737923"/>
                <a:ext cx="5679600" cy="3611157"/>
                <a:chOff x="656450" y="3870418"/>
                <a:chExt cx="5679600" cy="2740500"/>
              </a:xfrm>
            </p:grpSpPr>
            <p:sp>
              <p:nvSpPr>
                <p:cNvPr id="417" name="Google Shape;417;p38"/>
                <p:cNvSpPr/>
                <p:nvPr/>
              </p:nvSpPr>
              <p:spPr>
                <a:xfrm>
                  <a:off x="656450" y="3870418"/>
                  <a:ext cx="5679600" cy="27405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38"/>
                <p:cNvSpPr/>
                <p:nvPr/>
              </p:nvSpPr>
              <p:spPr>
                <a:xfrm>
                  <a:off x="874675" y="4055075"/>
                  <a:ext cx="883200" cy="69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一覧</a:t>
                  </a:r>
                  <a:endParaRPr/>
                </a:p>
              </p:txBody>
            </p:sp>
            <p:sp>
              <p:nvSpPr>
                <p:cNvPr id="419" name="Google Shape;419;p38"/>
                <p:cNvSpPr/>
                <p:nvPr/>
              </p:nvSpPr>
              <p:spPr>
                <a:xfrm>
                  <a:off x="1963425" y="4055075"/>
                  <a:ext cx="883200" cy="69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食料品</a:t>
                  </a:r>
                  <a:endParaRPr/>
                </a:p>
              </p:txBody>
            </p:sp>
            <p:sp>
              <p:nvSpPr>
                <p:cNvPr id="420" name="Google Shape;420;p38"/>
                <p:cNvSpPr/>
                <p:nvPr/>
              </p:nvSpPr>
              <p:spPr>
                <a:xfrm>
                  <a:off x="4140913" y="4104375"/>
                  <a:ext cx="883200" cy="69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ケア用品</a:t>
                  </a:r>
                  <a:endParaRPr/>
                </a:p>
              </p:txBody>
            </p:sp>
            <p:sp>
              <p:nvSpPr>
                <p:cNvPr id="421" name="Google Shape;421;p38"/>
                <p:cNvSpPr/>
                <p:nvPr/>
              </p:nvSpPr>
              <p:spPr>
                <a:xfrm>
                  <a:off x="3052175" y="4055075"/>
                  <a:ext cx="883200" cy="69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日用品</a:t>
                  </a:r>
                  <a:endParaRPr/>
                </a:p>
              </p:txBody>
            </p:sp>
            <p:sp>
              <p:nvSpPr>
                <p:cNvPr id="422" name="Google Shape;422;p38"/>
                <p:cNvSpPr/>
                <p:nvPr/>
              </p:nvSpPr>
              <p:spPr>
                <a:xfrm>
                  <a:off x="5229675" y="4104375"/>
                  <a:ext cx="883200" cy="69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その他</a:t>
                  </a:r>
                  <a:endParaRPr/>
                </a:p>
              </p:txBody>
            </p:sp>
          </p:grpSp>
          <p:grpSp>
            <p:nvGrpSpPr>
              <p:cNvPr id="423" name="Google Shape;423;p38"/>
              <p:cNvGrpSpPr/>
              <p:nvPr/>
            </p:nvGrpSpPr>
            <p:grpSpPr>
              <a:xfrm>
                <a:off x="887925" y="4014050"/>
                <a:ext cx="5274714" cy="676800"/>
                <a:chOff x="887925" y="4014050"/>
                <a:chExt cx="5274714" cy="676800"/>
              </a:xfrm>
            </p:grpSpPr>
            <p:sp>
              <p:nvSpPr>
                <p:cNvPr id="424" name="Google Shape;424;p38"/>
                <p:cNvSpPr/>
                <p:nvPr/>
              </p:nvSpPr>
              <p:spPr>
                <a:xfrm>
                  <a:off x="887925" y="4014050"/>
                  <a:ext cx="5274600" cy="6768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商品①</a:t>
                  </a:r>
                  <a:endParaRPr/>
                </a:p>
              </p:txBody>
            </p:sp>
            <p:sp>
              <p:nvSpPr>
                <p:cNvPr id="425" name="Google Shape;425;p38"/>
                <p:cNvSpPr/>
                <p:nvPr/>
              </p:nvSpPr>
              <p:spPr>
                <a:xfrm>
                  <a:off x="5399139" y="4166000"/>
                  <a:ext cx="7635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停止ボタン</a:t>
                  </a:r>
                  <a:endParaRPr/>
                </a:p>
              </p:txBody>
            </p:sp>
            <p:sp>
              <p:nvSpPr>
                <p:cNvPr id="426" name="Google Shape;426;p38"/>
                <p:cNvSpPr/>
                <p:nvPr/>
              </p:nvSpPr>
              <p:spPr>
                <a:xfrm>
                  <a:off x="2536275" y="4166000"/>
                  <a:ext cx="13878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メーター</a:t>
                  </a:r>
                  <a:endParaRPr/>
                </a:p>
              </p:txBody>
            </p:sp>
          </p:grpSp>
          <p:grpSp>
            <p:nvGrpSpPr>
              <p:cNvPr id="427" name="Google Shape;427;p38"/>
              <p:cNvGrpSpPr/>
              <p:nvPr/>
            </p:nvGrpSpPr>
            <p:grpSpPr>
              <a:xfrm>
                <a:off x="858888" y="5672450"/>
                <a:ext cx="5274714" cy="676800"/>
                <a:chOff x="887925" y="4014050"/>
                <a:chExt cx="5274714" cy="676800"/>
              </a:xfrm>
            </p:grpSpPr>
            <p:sp>
              <p:nvSpPr>
                <p:cNvPr id="428" name="Google Shape;428;p38"/>
                <p:cNvSpPr/>
                <p:nvPr/>
              </p:nvSpPr>
              <p:spPr>
                <a:xfrm>
                  <a:off x="887925" y="4014050"/>
                  <a:ext cx="5274600" cy="6768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商品③</a:t>
                  </a:r>
                  <a:endParaRPr/>
                </a:p>
              </p:txBody>
            </p:sp>
            <p:sp>
              <p:nvSpPr>
                <p:cNvPr id="429" name="Google Shape;429;p38"/>
                <p:cNvSpPr/>
                <p:nvPr/>
              </p:nvSpPr>
              <p:spPr>
                <a:xfrm>
                  <a:off x="5399139" y="4166000"/>
                  <a:ext cx="7635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停止ボタン</a:t>
                  </a:r>
                  <a:endParaRPr/>
                </a:p>
              </p:txBody>
            </p:sp>
            <p:sp>
              <p:nvSpPr>
                <p:cNvPr id="430" name="Google Shape;430;p38"/>
                <p:cNvSpPr/>
                <p:nvPr/>
              </p:nvSpPr>
              <p:spPr>
                <a:xfrm>
                  <a:off x="2565323" y="4166000"/>
                  <a:ext cx="25389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メーター</a:t>
                  </a:r>
                  <a:endParaRPr/>
                </a:p>
              </p:txBody>
            </p:sp>
          </p:grpSp>
          <p:grpSp>
            <p:nvGrpSpPr>
              <p:cNvPr id="431" name="Google Shape;431;p38"/>
              <p:cNvGrpSpPr/>
              <p:nvPr/>
            </p:nvGrpSpPr>
            <p:grpSpPr>
              <a:xfrm>
                <a:off x="887925" y="4843250"/>
                <a:ext cx="5274714" cy="676800"/>
                <a:chOff x="887925" y="4014050"/>
                <a:chExt cx="5274714" cy="676800"/>
              </a:xfrm>
            </p:grpSpPr>
            <p:sp>
              <p:nvSpPr>
                <p:cNvPr id="432" name="Google Shape;432;p38"/>
                <p:cNvSpPr/>
                <p:nvPr/>
              </p:nvSpPr>
              <p:spPr>
                <a:xfrm>
                  <a:off x="887925" y="4014050"/>
                  <a:ext cx="5274600" cy="6768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商品②</a:t>
                  </a:r>
                  <a:endParaRPr/>
                </a:p>
              </p:txBody>
            </p:sp>
            <p:sp>
              <p:nvSpPr>
                <p:cNvPr id="433" name="Google Shape;433;p38"/>
                <p:cNvSpPr/>
                <p:nvPr/>
              </p:nvSpPr>
              <p:spPr>
                <a:xfrm>
                  <a:off x="5399139" y="4166000"/>
                  <a:ext cx="7635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停止ボタン</a:t>
                  </a:r>
                  <a:endParaRPr/>
                </a:p>
              </p:txBody>
            </p:sp>
            <p:sp>
              <p:nvSpPr>
                <p:cNvPr id="434" name="Google Shape;434;p38"/>
                <p:cNvSpPr/>
                <p:nvPr/>
              </p:nvSpPr>
              <p:spPr>
                <a:xfrm>
                  <a:off x="2530775" y="4166000"/>
                  <a:ext cx="19260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メーター</a:t>
                  </a:r>
                  <a:endParaRPr/>
                </a:p>
              </p:txBody>
            </p:sp>
          </p:grpSp>
        </p:grpSp>
      </p:grpSp>
      <p:grpSp>
        <p:nvGrpSpPr>
          <p:cNvPr id="435" name="Google Shape;435;p38"/>
          <p:cNvGrpSpPr/>
          <p:nvPr/>
        </p:nvGrpSpPr>
        <p:grpSpPr>
          <a:xfrm>
            <a:off x="6165975" y="1903900"/>
            <a:ext cx="614107" cy="730200"/>
            <a:chOff x="6165975" y="1903900"/>
            <a:chExt cx="614107" cy="730200"/>
          </a:xfrm>
        </p:grpSpPr>
        <p:sp>
          <p:nvSpPr>
            <p:cNvPr id="436" name="Google Shape;436;p38"/>
            <p:cNvSpPr/>
            <p:nvPr/>
          </p:nvSpPr>
          <p:spPr>
            <a:xfrm>
              <a:off x="6165975" y="2052275"/>
              <a:ext cx="314700" cy="28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 rot="1925361">
              <a:off x="6321123" y="1933304"/>
              <a:ext cx="303817" cy="671393"/>
            </a:xfrm>
            <a:prstGeom prst="mathMinus">
              <a:avLst>
                <a:gd fmla="val 4161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38"/>
          <p:cNvSpPr txBox="1"/>
          <p:nvPr/>
        </p:nvSpPr>
        <p:spPr>
          <a:xfrm>
            <a:off x="1483375" y="14127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４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776875" y="30010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７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531325" y="41625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８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41" name="Google Shape;441;p38"/>
          <p:cNvSpPr txBox="1"/>
          <p:nvPr/>
        </p:nvSpPr>
        <p:spPr>
          <a:xfrm>
            <a:off x="4906925" y="41625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９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42" name="Google Shape;442;p38"/>
          <p:cNvSpPr txBox="1"/>
          <p:nvPr/>
        </p:nvSpPr>
        <p:spPr>
          <a:xfrm>
            <a:off x="7221575" y="484005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１０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43" name="Google Shape;443;p38"/>
          <p:cNvSpPr txBox="1"/>
          <p:nvPr/>
        </p:nvSpPr>
        <p:spPr>
          <a:xfrm>
            <a:off x="6929250" y="84155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３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1367400" y="77715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1883375" y="41045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２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4383775" y="15473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６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776875" y="15473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５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type="title"/>
          </p:nvPr>
        </p:nvSpPr>
        <p:spPr>
          <a:xfrm>
            <a:off x="0" y="-79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検索結果</a:t>
            </a:r>
            <a:endParaRPr/>
          </a:p>
        </p:txBody>
      </p:sp>
      <p:grpSp>
        <p:nvGrpSpPr>
          <p:cNvPr id="453" name="Google Shape;453;p39"/>
          <p:cNvGrpSpPr/>
          <p:nvPr/>
        </p:nvGrpSpPr>
        <p:grpSpPr>
          <a:xfrm>
            <a:off x="621750" y="410450"/>
            <a:ext cx="7014000" cy="5938925"/>
            <a:chOff x="621750" y="410450"/>
            <a:chExt cx="7014000" cy="5938925"/>
          </a:xfrm>
        </p:grpSpPr>
        <p:grpSp>
          <p:nvGrpSpPr>
            <p:cNvPr id="454" name="Google Shape;454;p39"/>
            <p:cNvGrpSpPr/>
            <p:nvPr/>
          </p:nvGrpSpPr>
          <p:grpSpPr>
            <a:xfrm>
              <a:off x="621750" y="410450"/>
              <a:ext cx="7014000" cy="997500"/>
              <a:chOff x="576700" y="1332000"/>
              <a:chExt cx="7014000" cy="997500"/>
            </a:xfrm>
          </p:grpSpPr>
          <p:sp>
            <p:nvSpPr>
              <p:cNvPr id="455" name="Google Shape;455;p39"/>
              <p:cNvSpPr/>
              <p:nvPr/>
            </p:nvSpPr>
            <p:spPr>
              <a:xfrm>
                <a:off x="576700" y="1332000"/>
                <a:ext cx="7014000" cy="997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9"/>
              <p:cNvSpPr/>
              <p:nvPr/>
            </p:nvSpPr>
            <p:spPr>
              <a:xfrm>
                <a:off x="874675" y="1491175"/>
                <a:ext cx="8832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ロゴ</a:t>
                </a:r>
                <a:endParaRPr/>
              </a:p>
            </p:txBody>
          </p:sp>
          <p:sp>
            <p:nvSpPr>
              <p:cNvPr id="457" name="Google Shape;457;p39"/>
              <p:cNvSpPr/>
              <p:nvPr/>
            </p:nvSpPr>
            <p:spPr>
              <a:xfrm>
                <a:off x="2258388" y="1491175"/>
                <a:ext cx="8832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メニュー</a:t>
                </a:r>
                <a:endParaRPr/>
              </a:p>
            </p:txBody>
          </p:sp>
          <p:sp>
            <p:nvSpPr>
              <p:cNvPr id="458" name="Google Shape;458;p39"/>
              <p:cNvSpPr/>
              <p:nvPr/>
            </p:nvSpPr>
            <p:spPr>
              <a:xfrm>
                <a:off x="3642100" y="1491175"/>
                <a:ext cx="8832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マイページ</a:t>
                </a:r>
                <a:endParaRPr/>
              </a:p>
            </p:txBody>
          </p:sp>
          <p:sp>
            <p:nvSpPr>
              <p:cNvPr id="459" name="Google Shape;459;p39"/>
              <p:cNvSpPr/>
              <p:nvPr/>
            </p:nvSpPr>
            <p:spPr>
              <a:xfrm>
                <a:off x="5166113" y="1491175"/>
                <a:ext cx="8832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お問い合わせ</a:t>
                </a:r>
                <a:endParaRPr/>
              </a:p>
            </p:txBody>
          </p:sp>
          <p:sp>
            <p:nvSpPr>
              <p:cNvPr id="460" name="Google Shape;460;p39"/>
              <p:cNvSpPr/>
              <p:nvPr/>
            </p:nvSpPr>
            <p:spPr>
              <a:xfrm>
                <a:off x="6500025" y="1491175"/>
                <a:ext cx="8832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ログアウト</a:t>
                </a:r>
                <a:endParaRPr/>
              </a:p>
            </p:txBody>
          </p:sp>
        </p:grpSp>
        <p:sp>
          <p:nvSpPr>
            <p:cNvPr id="461" name="Google Shape;461;p39"/>
            <p:cNvSpPr/>
            <p:nvPr/>
          </p:nvSpPr>
          <p:spPr>
            <a:xfrm>
              <a:off x="4635775" y="1935213"/>
              <a:ext cx="20016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絞り込み</a:t>
              </a:r>
              <a:endParaRPr/>
            </a:p>
          </p:txBody>
        </p:sp>
        <p:grpSp>
          <p:nvGrpSpPr>
            <p:cNvPr id="462" name="Google Shape;462;p39"/>
            <p:cNvGrpSpPr/>
            <p:nvPr/>
          </p:nvGrpSpPr>
          <p:grpSpPr>
            <a:xfrm>
              <a:off x="621750" y="1574250"/>
              <a:ext cx="2834100" cy="997500"/>
              <a:chOff x="656450" y="2571750"/>
              <a:chExt cx="2834100" cy="997500"/>
            </a:xfrm>
          </p:grpSpPr>
          <p:sp>
            <p:nvSpPr>
              <p:cNvPr id="463" name="Google Shape;463;p39"/>
              <p:cNvSpPr/>
              <p:nvPr/>
            </p:nvSpPr>
            <p:spPr>
              <a:xfrm>
                <a:off x="656450" y="2571750"/>
                <a:ext cx="2834100" cy="997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9"/>
              <p:cNvSpPr/>
              <p:nvPr/>
            </p:nvSpPr>
            <p:spPr>
              <a:xfrm>
                <a:off x="801175" y="2643775"/>
                <a:ext cx="7461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日数</a:t>
                </a:r>
                <a:endParaRPr/>
              </a:p>
            </p:txBody>
          </p:sp>
          <p:sp>
            <p:nvSpPr>
              <p:cNvPr id="465" name="Google Shape;465;p39"/>
              <p:cNvSpPr/>
              <p:nvPr/>
            </p:nvSpPr>
            <p:spPr>
              <a:xfrm>
                <a:off x="1651375" y="2744025"/>
                <a:ext cx="1700400" cy="69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一斉減量</a:t>
                </a:r>
                <a:endParaRPr/>
              </a:p>
            </p:txBody>
          </p:sp>
        </p:grpSp>
        <p:sp>
          <p:nvSpPr>
            <p:cNvPr id="466" name="Google Shape;466;p39"/>
            <p:cNvSpPr/>
            <p:nvPr/>
          </p:nvSpPr>
          <p:spPr>
            <a:xfrm>
              <a:off x="6422825" y="4995325"/>
              <a:ext cx="1127700" cy="1209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登録（画面右下に固定）</a:t>
              </a:r>
              <a:endParaRPr/>
            </a:p>
          </p:txBody>
        </p:sp>
        <p:grpSp>
          <p:nvGrpSpPr>
            <p:cNvPr id="467" name="Google Shape;467;p39"/>
            <p:cNvGrpSpPr/>
            <p:nvPr/>
          </p:nvGrpSpPr>
          <p:grpSpPr>
            <a:xfrm>
              <a:off x="621750" y="2738048"/>
              <a:ext cx="5679600" cy="3611327"/>
              <a:chOff x="656450" y="2737923"/>
              <a:chExt cx="5679600" cy="3611327"/>
            </a:xfrm>
          </p:grpSpPr>
          <p:grpSp>
            <p:nvGrpSpPr>
              <p:cNvPr id="468" name="Google Shape;468;p39"/>
              <p:cNvGrpSpPr/>
              <p:nvPr/>
            </p:nvGrpSpPr>
            <p:grpSpPr>
              <a:xfrm>
                <a:off x="656450" y="2737923"/>
                <a:ext cx="5679600" cy="3611157"/>
                <a:chOff x="656450" y="3870418"/>
                <a:chExt cx="5679600" cy="2740500"/>
              </a:xfrm>
            </p:grpSpPr>
            <p:sp>
              <p:nvSpPr>
                <p:cNvPr id="469" name="Google Shape;469;p39"/>
                <p:cNvSpPr/>
                <p:nvPr/>
              </p:nvSpPr>
              <p:spPr>
                <a:xfrm>
                  <a:off x="656450" y="3870418"/>
                  <a:ext cx="5679600" cy="27405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39"/>
                <p:cNvSpPr/>
                <p:nvPr/>
              </p:nvSpPr>
              <p:spPr>
                <a:xfrm>
                  <a:off x="874675" y="4055075"/>
                  <a:ext cx="883200" cy="69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一覧</a:t>
                  </a:r>
                  <a:endParaRPr/>
                </a:p>
              </p:txBody>
            </p:sp>
            <p:sp>
              <p:nvSpPr>
                <p:cNvPr id="471" name="Google Shape;471;p39"/>
                <p:cNvSpPr/>
                <p:nvPr/>
              </p:nvSpPr>
              <p:spPr>
                <a:xfrm>
                  <a:off x="1963425" y="4055075"/>
                  <a:ext cx="883200" cy="69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食料品</a:t>
                  </a:r>
                  <a:endParaRPr/>
                </a:p>
              </p:txBody>
            </p:sp>
            <p:sp>
              <p:nvSpPr>
                <p:cNvPr id="472" name="Google Shape;472;p39"/>
                <p:cNvSpPr/>
                <p:nvPr/>
              </p:nvSpPr>
              <p:spPr>
                <a:xfrm>
                  <a:off x="4140913" y="4104375"/>
                  <a:ext cx="883200" cy="69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ケア用品</a:t>
                  </a:r>
                  <a:endParaRPr/>
                </a:p>
              </p:txBody>
            </p:sp>
            <p:sp>
              <p:nvSpPr>
                <p:cNvPr id="473" name="Google Shape;473;p39"/>
                <p:cNvSpPr/>
                <p:nvPr/>
              </p:nvSpPr>
              <p:spPr>
                <a:xfrm>
                  <a:off x="3052175" y="4055075"/>
                  <a:ext cx="883200" cy="69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日用品</a:t>
                  </a:r>
                  <a:endParaRPr/>
                </a:p>
              </p:txBody>
            </p:sp>
            <p:sp>
              <p:nvSpPr>
                <p:cNvPr id="474" name="Google Shape;474;p39"/>
                <p:cNvSpPr/>
                <p:nvPr/>
              </p:nvSpPr>
              <p:spPr>
                <a:xfrm>
                  <a:off x="5229675" y="4104375"/>
                  <a:ext cx="883200" cy="69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その他</a:t>
                  </a:r>
                  <a:endParaRPr/>
                </a:p>
              </p:txBody>
            </p:sp>
          </p:grpSp>
          <p:grpSp>
            <p:nvGrpSpPr>
              <p:cNvPr id="475" name="Google Shape;475;p39"/>
              <p:cNvGrpSpPr/>
              <p:nvPr/>
            </p:nvGrpSpPr>
            <p:grpSpPr>
              <a:xfrm>
                <a:off x="887925" y="4014050"/>
                <a:ext cx="5274714" cy="676800"/>
                <a:chOff x="887925" y="4014050"/>
                <a:chExt cx="5274714" cy="676800"/>
              </a:xfrm>
            </p:grpSpPr>
            <p:sp>
              <p:nvSpPr>
                <p:cNvPr id="476" name="Google Shape;476;p39"/>
                <p:cNvSpPr/>
                <p:nvPr/>
              </p:nvSpPr>
              <p:spPr>
                <a:xfrm>
                  <a:off x="887925" y="4014050"/>
                  <a:ext cx="5274600" cy="6768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検索した</a:t>
                  </a:r>
                  <a:r>
                    <a:rPr lang="ja"/>
                    <a:t>商品①</a:t>
                  </a:r>
                  <a:endParaRPr/>
                </a:p>
              </p:txBody>
            </p:sp>
            <p:sp>
              <p:nvSpPr>
                <p:cNvPr id="477" name="Google Shape;477;p39"/>
                <p:cNvSpPr/>
                <p:nvPr/>
              </p:nvSpPr>
              <p:spPr>
                <a:xfrm>
                  <a:off x="5399139" y="4166000"/>
                  <a:ext cx="7635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停止ボタン</a:t>
                  </a:r>
                  <a:endParaRPr/>
                </a:p>
              </p:txBody>
            </p:sp>
            <p:sp>
              <p:nvSpPr>
                <p:cNvPr id="478" name="Google Shape;478;p39"/>
                <p:cNvSpPr/>
                <p:nvPr/>
              </p:nvSpPr>
              <p:spPr>
                <a:xfrm>
                  <a:off x="2536275" y="4166000"/>
                  <a:ext cx="13878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メーター</a:t>
                  </a:r>
                  <a:endParaRPr/>
                </a:p>
              </p:txBody>
            </p:sp>
          </p:grpSp>
          <p:grpSp>
            <p:nvGrpSpPr>
              <p:cNvPr id="479" name="Google Shape;479;p39"/>
              <p:cNvGrpSpPr/>
              <p:nvPr/>
            </p:nvGrpSpPr>
            <p:grpSpPr>
              <a:xfrm>
                <a:off x="858888" y="5672450"/>
                <a:ext cx="5274714" cy="676800"/>
                <a:chOff x="887925" y="4014050"/>
                <a:chExt cx="5274714" cy="676800"/>
              </a:xfrm>
            </p:grpSpPr>
            <p:sp>
              <p:nvSpPr>
                <p:cNvPr id="480" name="Google Shape;480;p39"/>
                <p:cNvSpPr/>
                <p:nvPr/>
              </p:nvSpPr>
              <p:spPr>
                <a:xfrm>
                  <a:off x="887925" y="4014050"/>
                  <a:ext cx="5274600" cy="6768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>
                      <a:solidFill>
                        <a:schemeClr val="dk1"/>
                      </a:solidFill>
                    </a:rPr>
                    <a:t>検索した</a:t>
                  </a:r>
                  <a:r>
                    <a:rPr lang="ja"/>
                    <a:t>商品③</a:t>
                  </a:r>
                  <a:endParaRPr/>
                </a:p>
              </p:txBody>
            </p:sp>
            <p:sp>
              <p:nvSpPr>
                <p:cNvPr id="481" name="Google Shape;481;p39"/>
                <p:cNvSpPr/>
                <p:nvPr/>
              </p:nvSpPr>
              <p:spPr>
                <a:xfrm>
                  <a:off x="5399139" y="4166000"/>
                  <a:ext cx="7635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停止ボタン</a:t>
                  </a:r>
                  <a:endParaRPr/>
                </a:p>
              </p:txBody>
            </p:sp>
            <p:sp>
              <p:nvSpPr>
                <p:cNvPr id="482" name="Google Shape;482;p39"/>
                <p:cNvSpPr/>
                <p:nvPr/>
              </p:nvSpPr>
              <p:spPr>
                <a:xfrm>
                  <a:off x="2565323" y="4166000"/>
                  <a:ext cx="25389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メーター</a:t>
                  </a:r>
                  <a:endParaRPr/>
                </a:p>
              </p:txBody>
            </p:sp>
          </p:grpSp>
          <p:grpSp>
            <p:nvGrpSpPr>
              <p:cNvPr id="483" name="Google Shape;483;p39"/>
              <p:cNvGrpSpPr/>
              <p:nvPr/>
            </p:nvGrpSpPr>
            <p:grpSpPr>
              <a:xfrm>
                <a:off x="887925" y="4843250"/>
                <a:ext cx="5274714" cy="676800"/>
                <a:chOff x="887925" y="4014050"/>
                <a:chExt cx="5274714" cy="676800"/>
              </a:xfrm>
            </p:grpSpPr>
            <p:sp>
              <p:nvSpPr>
                <p:cNvPr id="484" name="Google Shape;484;p39"/>
                <p:cNvSpPr/>
                <p:nvPr/>
              </p:nvSpPr>
              <p:spPr>
                <a:xfrm>
                  <a:off x="887925" y="4014050"/>
                  <a:ext cx="5274600" cy="6768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>
                      <a:solidFill>
                        <a:schemeClr val="dk1"/>
                      </a:solidFill>
                    </a:rPr>
                    <a:t>検索した</a:t>
                  </a:r>
                  <a:r>
                    <a:rPr lang="ja"/>
                    <a:t>商品②</a:t>
                  </a:r>
                  <a:endParaRPr/>
                </a:p>
              </p:txBody>
            </p:sp>
            <p:sp>
              <p:nvSpPr>
                <p:cNvPr id="485" name="Google Shape;485;p39"/>
                <p:cNvSpPr/>
                <p:nvPr/>
              </p:nvSpPr>
              <p:spPr>
                <a:xfrm>
                  <a:off x="5399139" y="4166000"/>
                  <a:ext cx="7635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停止ボタン</a:t>
                  </a:r>
                  <a:endParaRPr/>
                </a:p>
              </p:txBody>
            </p:sp>
            <p:sp>
              <p:nvSpPr>
                <p:cNvPr id="486" name="Google Shape;486;p39"/>
                <p:cNvSpPr/>
                <p:nvPr/>
              </p:nvSpPr>
              <p:spPr>
                <a:xfrm>
                  <a:off x="2530775" y="4166000"/>
                  <a:ext cx="19260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メーター</a:t>
                  </a:r>
                  <a:endParaRPr/>
                </a:p>
              </p:txBody>
            </p:sp>
          </p:grpSp>
        </p:grpSp>
      </p:grpSp>
      <p:grpSp>
        <p:nvGrpSpPr>
          <p:cNvPr id="487" name="Google Shape;487;p39"/>
          <p:cNvGrpSpPr/>
          <p:nvPr/>
        </p:nvGrpSpPr>
        <p:grpSpPr>
          <a:xfrm>
            <a:off x="6165975" y="1903900"/>
            <a:ext cx="614107" cy="730200"/>
            <a:chOff x="6165975" y="1903900"/>
            <a:chExt cx="614107" cy="730200"/>
          </a:xfrm>
        </p:grpSpPr>
        <p:sp>
          <p:nvSpPr>
            <p:cNvPr id="488" name="Google Shape;488;p39"/>
            <p:cNvSpPr/>
            <p:nvPr/>
          </p:nvSpPr>
          <p:spPr>
            <a:xfrm>
              <a:off x="6165975" y="2052275"/>
              <a:ext cx="314700" cy="28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 rot="1925361">
              <a:off x="6321123" y="1933304"/>
              <a:ext cx="303817" cy="671393"/>
            </a:xfrm>
            <a:prstGeom prst="mathMinus">
              <a:avLst>
                <a:gd fmla="val 4161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39"/>
          <p:cNvSpPr txBox="1"/>
          <p:nvPr/>
        </p:nvSpPr>
        <p:spPr>
          <a:xfrm>
            <a:off x="1483375" y="14127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４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91" name="Google Shape;491;p39"/>
          <p:cNvSpPr txBox="1"/>
          <p:nvPr/>
        </p:nvSpPr>
        <p:spPr>
          <a:xfrm>
            <a:off x="776875" y="30010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７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92" name="Google Shape;492;p39"/>
          <p:cNvSpPr txBox="1"/>
          <p:nvPr/>
        </p:nvSpPr>
        <p:spPr>
          <a:xfrm>
            <a:off x="531325" y="41625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８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93" name="Google Shape;493;p39"/>
          <p:cNvSpPr txBox="1"/>
          <p:nvPr/>
        </p:nvSpPr>
        <p:spPr>
          <a:xfrm>
            <a:off x="4906925" y="41625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９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94" name="Google Shape;494;p39"/>
          <p:cNvSpPr txBox="1"/>
          <p:nvPr/>
        </p:nvSpPr>
        <p:spPr>
          <a:xfrm>
            <a:off x="7221575" y="484005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１０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95" name="Google Shape;495;p39"/>
          <p:cNvSpPr txBox="1"/>
          <p:nvPr/>
        </p:nvSpPr>
        <p:spPr>
          <a:xfrm>
            <a:off x="6929250" y="84155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３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96" name="Google Shape;496;p39"/>
          <p:cNvSpPr txBox="1"/>
          <p:nvPr/>
        </p:nvSpPr>
        <p:spPr>
          <a:xfrm>
            <a:off x="1367400" y="77715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97" name="Google Shape;497;p39"/>
          <p:cNvSpPr txBox="1"/>
          <p:nvPr/>
        </p:nvSpPr>
        <p:spPr>
          <a:xfrm>
            <a:off x="1883375" y="41045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２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98" name="Google Shape;498;p39"/>
          <p:cNvSpPr txBox="1"/>
          <p:nvPr/>
        </p:nvSpPr>
        <p:spPr>
          <a:xfrm>
            <a:off x="4383775" y="15473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６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99" name="Google Shape;499;p39"/>
          <p:cNvSpPr txBox="1"/>
          <p:nvPr/>
        </p:nvSpPr>
        <p:spPr>
          <a:xfrm>
            <a:off x="776875" y="15473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５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"/>
          <p:cNvSpPr txBox="1"/>
          <p:nvPr>
            <p:ph type="title"/>
          </p:nvPr>
        </p:nvSpPr>
        <p:spPr>
          <a:xfrm>
            <a:off x="0" y="-79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カテゴリ検索結果</a:t>
            </a:r>
            <a:endParaRPr/>
          </a:p>
        </p:txBody>
      </p:sp>
      <p:grpSp>
        <p:nvGrpSpPr>
          <p:cNvPr id="505" name="Google Shape;505;p40"/>
          <p:cNvGrpSpPr/>
          <p:nvPr/>
        </p:nvGrpSpPr>
        <p:grpSpPr>
          <a:xfrm>
            <a:off x="621750" y="410450"/>
            <a:ext cx="7014000" cy="5938925"/>
            <a:chOff x="621750" y="410450"/>
            <a:chExt cx="7014000" cy="5938925"/>
          </a:xfrm>
        </p:grpSpPr>
        <p:grpSp>
          <p:nvGrpSpPr>
            <p:cNvPr id="506" name="Google Shape;506;p40"/>
            <p:cNvGrpSpPr/>
            <p:nvPr/>
          </p:nvGrpSpPr>
          <p:grpSpPr>
            <a:xfrm>
              <a:off x="621750" y="410450"/>
              <a:ext cx="7014000" cy="997500"/>
              <a:chOff x="576700" y="1332000"/>
              <a:chExt cx="7014000" cy="997500"/>
            </a:xfrm>
          </p:grpSpPr>
          <p:sp>
            <p:nvSpPr>
              <p:cNvPr id="507" name="Google Shape;507;p40"/>
              <p:cNvSpPr/>
              <p:nvPr/>
            </p:nvSpPr>
            <p:spPr>
              <a:xfrm>
                <a:off x="576700" y="1332000"/>
                <a:ext cx="7014000" cy="997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40"/>
              <p:cNvSpPr/>
              <p:nvPr/>
            </p:nvSpPr>
            <p:spPr>
              <a:xfrm>
                <a:off x="874675" y="1491175"/>
                <a:ext cx="8832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ロゴ</a:t>
                </a:r>
                <a:endParaRPr/>
              </a:p>
            </p:txBody>
          </p:sp>
          <p:sp>
            <p:nvSpPr>
              <p:cNvPr id="509" name="Google Shape;509;p40"/>
              <p:cNvSpPr/>
              <p:nvPr/>
            </p:nvSpPr>
            <p:spPr>
              <a:xfrm>
                <a:off x="2258388" y="1491175"/>
                <a:ext cx="8832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メニュー</a:t>
                </a:r>
                <a:endParaRPr/>
              </a:p>
            </p:txBody>
          </p:sp>
          <p:sp>
            <p:nvSpPr>
              <p:cNvPr id="510" name="Google Shape;510;p40"/>
              <p:cNvSpPr/>
              <p:nvPr/>
            </p:nvSpPr>
            <p:spPr>
              <a:xfrm>
                <a:off x="3642100" y="1491175"/>
                <a:ext cx="8832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マイページ</a:t>
                </a:r>
                <a:endParaRPr/>
              </a:p>
            </p:txBody>
          </p:sp>
          <p:sp>
            <p:nvSpPr>
              <p:cNvPr id="511" name="Google Shape;511;p40"/>
              <p:cNvSpPr/>
              <p:nvPr/>
            </p:nvSpPr>
            <p:spPr>
              <a:xfrm>
                <a:off x="5166113" y="1491175"/>
                <a:ext cx="8832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お問い合わせ</a:t>
                </a:r>
                <a:endParaRPr/>
              </a:p>
            </p:txBody>
          </p:sp>
          <p:sp>
            <p:nvSpPr>
              <p:cNvPr id="512" name="Google Shape;512;p40"/>
              <p:cNvSpPr/>
              <p:nvPr/>
            </p:nvSpPr>
            <p:spPr>
              <a:xfrm>
                <a:off x="6500025" y="1491175"/>
                <a:ext cx="8832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ログアウト</a:t>
                </a:r>
                <a:endParaRPr/>
              </a:p>
            </p:txBody>
          </p:sp>
        </p:grpSp>
        <p:sp>
          <p:nvSpPr>
            <p:cNvPr id="513" name="Google Shape;513;p40"/>
            <p:cNvSpPr/>
            <p:nvPr/>
          </p:nvSpPr>
          <p:spPr>
            <a:xfrm>
              <a:off x="4635775" y="1935213"/>
              <a:ext cx="20016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絞り込み</a:t>
              </a:r>
              <a:endParaRPr/>
            </a:p>
          </p:txBody>
        </p:sp>
        <p:grpSp>
          <p:nvGrpSpPr>
            <p:cNvPr id="514" name="Google Shape;514;p40"/>
            <p:cNvGrpSpPr/>
            <p:nvPr/>
          </p:nvGrpSpPr>
          <p:grpSpPr>
            <a:xfrm>
              <a:off x="621750" y="1574250"/>
              <a:ext cx="2834100" cy="997500"/>
              <a:chOff x="656450" y="2571750"/>
              <a:chExt cx="2834100" cy="997500"/>
            </a:xfrm>
          </p:grpSpPr>
          <p:sp>
            <p:nvSpPr>
              <p:cNvPr id="515" name="Google Shape;515;p40"/>
              <p:cNvSpPr/>
              <p:nvPr/>
            </p:nvSpPr>
            <p:spPr>
              <a:xfrm>
                <a:off x="656450" y="2571750"/>
                <a:ext cx="2834100" cy="997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0"/>
              <p:cNvSpPr/>
              <p:nvPr/>
            </p:nvSpPr>
            <p:spPr>
              <a:xfrm>
                <a:off x="801175" y="2643775"/>
                <a:ext cx="746100" cy="77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日数</a:t>
                </a:r>
                <a:endParaRPr/>
              </a:p>
            </p:txBody>
          </p:sp>
          <p:sp>
            <p:nvSpPr>
              <p:cNvPr id="517" name="Google Shape;517;p40"/>
              <p:cNvSpPr/>
              <p:nvPr/>
            </p:nvSpPr>
            <p:spPr>
              <a:xfrm>
                <a:off x="1651375" y="2744025"/>
                <a:ext cx="1700400" cy="69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一斉減量</a:t>
                </a:r>
                <a:endParaRPr/>
              </a:p>
            </p:txBody>
          </p:sp>
        </p:grpSp>
        <p:sp>
          <p:nvSpPr>
            <p:cNvPr id="518" name="Google Shape;518;p40"/>
            <p:cNvSpPr/>
            <p:nvPr/>
          </p:nvSpPr>
          <p:spPr>
            <a:xfrm>
              <a:off x="6422825" y="4995325"/>
              <a:ext cx="1127700" cy="1209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登録（画面右下に固定）</a:t>
              </a:r>
              <a:endParaRPr/>
            </a:p>
          </p:txBody>
        </p:sp>
        <p:grpSp>
          <p:nvGrpSpPr>
            <p:cNvPr id="519" name="Google Shape;519;p40"/>
            <p:cNvGrpSpPr/>
            <p:nvPr/>
          </p:nvGrpSpPr>
          <p:grpSpPr>
            <a:xfrm>
              <a:off x="621750" y="2738048"/>
              <a:ext cx="5679600" cy="3611327"/>
              <a:chOff x="656450" y="2737923"/>
              <a:chExt cx="5679600" cy="3611327"/>
            </a:xfrm>
          </p:grpSpPr>
          <p:grpSp>
            <p:nvGrpSpPr>
              <p:cNvPr id="520" name="Google Shape;520;p40"/>
              <p:cNvGrpSpPr/>
              <p:nvPr/>
            </p:nvGrpSpPr>
            <p:grpSpPr>
              <a:xfrm>
                <a:off x="656450" y="2737923"/>
                <a:ext cx="5679600" cy="3611157"/>
                <a:chOff x="656450" y="3870418"/>
                <a:chExt cx="5679600" cy="2740500"/>
              </a:xfrm>
            </p:grpSpPr>
            <p:sp>
              <p:nvSpPr>
                <p:cNvPr id="521" name="Google Shape;521;p40"/>
                <p:cNvSpPr/>
                <p:nvPr/>
              </p:nvSpPr>
              <p:spPr>
                <a:xfrm>
                  <a:off x="656450" y="3870418"/>
                  <a:ext cx="5679600" cy="27405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40"/>
                <p:cNvSpPr/>
                <p:nvPr/>
              </p:nvSpPr>
              <p:spPr>
                <a:xfrm>
                  <a:off x="874675" y="4055075"/>
                  <a:ext cx="883200" cy="69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一覧</a:t>
                  </a:r>
                  <a:endParaRPr/>
                </a:p>
              </p:txBody>
            </p:sp>
            <p:sp>
              <p:nvSpPr>
                <p:cNvPr id="523" name="Google Shape;523;p40"/>
                <p:cNvSpPr/>
                <p:nvPr/>
              </p:nvSpPr>
              <p:spPr>
                <a:xfrm>
                  <a:off x="1963425" y="4055075"/>
                  <a:ext cx="883200" cy="69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食料品</a:t>
                  </a:r>
                  <a:endParaRPr/>
                </a:p>
              </p:txBody>
            </p:sp>
            <p:sp>
              <p:nvSpPr>
                <p:cNvPr id="524" name="Google Shape;524;p40"/>
                <p:cNvSpPr/>
                <p:nvPr/>
              </p:nvSpPr>
              <p:spPr>
                <a:xfrm>
                  <a:off x="4140913" y="4104375"/>
                  <a:ext cx="883200" cy="69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ケア用品</a:t>
                  </a:r>
                  <a:endParaRPr/>
                </a:p>
              </p:txBody>
            </p:sp>
            <p:sp>
              <p:nvSpPr>
                <p:cNvPr id="525" name="Google Shape;525;p40"/>
                <p:cNvSpPr/>
                <p:nvPr/>
              </p:nvSpPr>
              <p:spPr>
                <a:xfrm>
                  <a:off x="3052175" y="4055075"/>
                  <a:ext cx="883200" cy="69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日用品</a:t>
                  </a:r>
                  <a:endParaRPr/>
                </a:p>
              </p:txBody>
            </p:sp>
            <p:sp>
              <p:nvSpPr>
                <p:cNvPr id="526" name="Google Shape;526;p40"/>
                <p:cNvSpPr/>
                <p:nvPr/>
              </p:nvSpPr>
              <p:spPr>
                <a:xfrm>
                  <a:off x="5229675" y="4104375"/>
                  <a:ext cx="883200" cy="69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その他</a:t>
                  </a:r>
                  <a:endParaRPr/>
                </a:p>
              </p:txBody>
            </p:sp>
          </p:grpSp>
          <p:grpSp>
            <p:nvGrpSpPr>
              <p:cNvPr id="527" name="Google Shape;527;p40"/>
              <p:cNvGrpSpPr/>
              <p:nvPr/>
            </p:nvGrpSpPr>
            <p:grpSpPr>
              <a:xfrm>
                <a:off x="887925" y="4014050"/>
                <a:ext cx="5274714" cy="676800"/>
                <a:chOff x="887925" y="4014050"/>
                <a:chExt cx="5274714" cy="676800"/>
              </a:xfrm>
            </p:grpSpPr>
            <p:sp>
              <p:nvSpPr>
                <p:cNvPr id="528" name="Google Shape;528;p40"/>
                <p:cNvSpPr/>
                <p:nvPr/>
              </p:nvSpPr>
              <p:spPr>
                <a:xfrm>
                  <a:off x="887925" y="4014050"/>
                  <a:ext cx="5274600" cy="6768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カテゴリ別</a:t>
                  </a:r>
                  <a:r>
                    <a:rPr lang="ja"/>
                    <a:t>商品①</a:t>
                  </a:r>
                  <a:endParaRPr/>
                </a:p>
              </p:txBody>
            </p:sp>
            <p:sp>
              <p:nvSpPr>
                <p:cNvPr id="529" name="Google Shape;529;p40"/>
                <p:cNvSpPr/>
                <p:nvPr/>
              </p:nvSpPr>
              <p:spPr>
                <a:xfrm>
                  <a:off x="5399139" y="4166000"/>
                  <a:ext cx="7635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停止ボタン</a:t>
                  </a:r>
                  <a:endParaRPr/>
                </a:p>
              </p:txBody>
            </p:sp>
            <p:sp>
              <p:nvSpPr>
                <p:cNvPr id="530" name="Google Shape;530;p40"/>
                <p:cNvSpPr/>
                <p:nvPr/>
              </p:nvSpPr>
              <p:spPr>
                <a:xfrm>
                  <a:off x="2536275" y="4166000"/>
                  <a:ext cx="13878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メーター</a:t>
                  </a:r>
                  <a:endParaRPr/>
                </a:p>
              </p:txBody>
            </p:sp>
          </p:grpSp>
          <p:grpSp>
            <p:nvGrpSpPr>
              <p:cNvPr id="531" name="Google Shape;531;p40"/>
              <p:cNvGrpSpPr/>
              <p:nvPr/>
            </p:nvGrpSpPr>
            <p:grpSpPr>
              <a:xfrm>
                <a:off x="858888" y="5672450"/>
                <a:ext cx="5274714" cy="676800"/>
                <a:chOff x="887925" y="4014050"/>
                <a:chExt cx="5274714" cy="676800"/>
              </a:xfrm>
            </p:grpSpPr>
            <p:sp>
              <p:nvSpPr>
                <p:cNvPr id="532" name="Google Shape;532;p40"/>
                <p:cNvSpPr/>
                <p:nvPr/>
              </p:nvSpPr>
              <p:spPr>
                <a:xfrm>
                  <a:off x="887925" y="4014050"/>
                  <a:ext cx="5274600" cy="6768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>
                      <a:solidFill>
                        <a:schemeClr val="dk1"/>
                      </a:solidFill>
                    </a:rPr>
                    <a:t>カテゴリ別</a:t>
                  </a:r>
                  <a:r>
                    <a:rPr lang="ja"/>
                    <a:t>商品③</a:t>
                  </a:r>
                  <a:endParaRPr/>
                </a:p>
              </p:txBody>
            </p:sp>
            <p:sp>
              <p:nvSpPr>
                <p:cNvPr id="533" name="Google Shape;533;p40"/>
                <p:cNvSpPr/>
                <p:nvPr/>
              </p:nvSpPr>
              <p:spPr>
                <a:xfrm>
                  <a:off x="5399139" y="4166000"/>
                  <a:ext cx="7635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停止ボタン</a:t>
                  </a:r>
                  <a:endParaRPr/>
                </a:p>
              </p:txBody>
            </p:sp>
            <p:sp>
              <p:nvSpPr>
                <p:cNvPr id="534" name="Google Shape;534;p40"/>
                <p:cNvSpPr/>
                <p:nvPr/>
              </p:nvSpPr>
              <p:spPr>
                <a:xfrm>
                  <a:off x="2565323" y="4166000"/>
                  <a:ext cx="25389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メーター</a:t>
                  </a:r>
                  <a:endParaRPr/>
                </a:p>
              </p:txBody>
            </p:sp>
          </p:grpSp>
          <p:grpSp>
            <p:nvGrpSpPr>
              <p:cNvPr id="535" name="Google Shape;535;p40"/>
              <p:cNvGrpSpPr/>
              <p:nvPr/>
            </p:nvGrpSpPr>
            <p:grpSpPr>
              <a:xfrm>
                <a:off x="887925" y="4843250"/>
                <a:ext cx="5274714" cy="676800"/>
                <a:chOff x="887925" y="4014050"/>
                <a:chExt cx="5274714" cy="676800"/>
              </a:xfrm>
            </p:grpSpPr>
            <p:sp>
              <p:nvSpPr>
                <p:cNvPr id="536" name="Google Shape;536;p40"/>
                <p:cNvSpPr/>
                <p:nvPr/>
              </p:nvSpPr>
              <p:spPr>
                <a:xfrm>
                  <a:off x="887925" y="4014050"/>
                  <a:ext cx="5274600" cy="6768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>
                      <a:solidFill>
                        <a:schemeClr val="dk1"/>
                      </a:solidFill>
                    </a:rPr>
                    <a:t>カテゴリ別</a:t>
                  </a:r>
                  <a:r>
                    <a:rPr lang="ja"/>
                    <a:t>商品②</a:t>
                  </a:r>
                  <a:endParaRPr/>
                </a:p>
              </p:txBody>
            </p:sp>
            <p:sp>
              <p:nvSpPr>
                <p:cNvPr id="537" name="Google Shape;537;p40"/>
                <p:cNvSpPr/>
                <p:nvPr/>
              </p:nvSpPr>
              <p:spPr>
                <a:xfrm>
                  <a:off x="5399139" y="4166000"/>
                  <a:ext cx="7635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停止ボタン</a:t>
                  </a:r>
                  <a:endParaRPr/>
                </a:p>
              </p:txBody>
            </p:sp>
            <p:sp>
              <p:nvSpPr>
                <p:cNvPr id="538" name="Google Shape;538;p40"/>
                <p:cNvSpPr/>
                <p:nvPr/>
              </p:nvSpPr>
              <p:spPr>
                <a:xfrm>
                  <a:off x="2530775" y="4166000"/>
                  <a:ext cx="1926000" cy="372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ja"/>
                    <a:t>メーター</a:t>
                  </a:r>
                  <a:endParaRPr/>
                </a:p>
              </p:txBody>
            </p:sp>
          </p:grpSp>
        </p:grpSp>
      </p:grpSp>
      <p:grpSp>
        <p:nvGrpSpPr>
          <p:cNvPr id="539" name="Google Shape;539;p40"/>
          <p:cNvGrpSpPr/>
          <p:nvPr/>
        </p:nvGrpSpPr>
        <p:grpSpPr>
          <a:xfrm>
            <a:off x="6165975" y="1903900"/>
            <a:ext cx="614107" cy="730200"/>
            <a:chOff x="6165975" y="1903900"/>
            <a:chExt cx="614107" cy="730200"/>
          </a:xfrm>
        </p:grpSpPr>
        <p:sp>
          <p:nvSpPr>
            <p:cNvPr id="540" name="Google Shape;540;p40"/>
            <p:cNvSpPr/>
            <p:nvPr/>
          </p:nvSpPr>
          <p:spPr>
            <a:xfrm>
              <a:off x="6165975" y="2052275"/>
              <a:ext cx="314700" cy="28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1925361">
              <a:off x="6321123" y="1933304"/>
              <a:ext cx="303817" cy="671393"/>
            </a:xfrm>
            <a:prstGeom prst="mathMinus">
              <a:avLst>
                <a:gd fmla="val 4161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40"/>
          <p:cNvSpPr txBox="1"/>
          <p:nvPr/>
        </p:nvSpPr>
        <p:spPr>
          <a:xfrm>
            <a:off x="1483375" y="14127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４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43" name="Google Shape;543;p40"/>
          <p:cNvSpPr txBox="1"/>
          <p:nvPr/>
        </p:nvSpPr>
        <p:spPr>
          <a:xfrm>
            <a:off x="776875" y="30010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７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44" name="Google Shape;544;p40"/>
          <p:cNvSpPr txBox="1"/>
          <p:nvPr/>
        </p:nvSpPr>
        <p:spPr>
          <a:xfrm>
            <a:off x="531325" y="41625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８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45" name="Google Shape;545;p40"/>
          <p:cNvSpPr txBox="1"/>
          <p:nvPr/>
        </p:nvSpPr>
        <p:spPr>
          <a:xfrm>
            <a:off x="4906925" y="41625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９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46" name="Google Shape;546;p40"/>
          <p:cNvSpPr txBox="1"/>
          <p:nvPr/>
        </p:nvSpPr>
        <p:spPr>
          <a:xfrm>
            <a:off x="7221575" y="484005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１０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47" name="Google Shape;547;p40"/>
          <p:cNvSpPr txBox="1"/>
          <p:nvPr/>
        </p:nvSpPr>
        <p:spPr>
          <a:xfrm>
            <a:off x="6929250" y="84155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３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48" name="Google Shape;548;p40"/>
          <p:cNvSpPr txBox="1"/>
          <p:nvPr/>
        </p:nvSpPr>
        <p:spPr>
          <a:xfrm>
            <a:off x="1367400" y="77715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49" name="Google Shape;549;p40"/>
          <p:cNvSpPr txBox="1"/>
          <p:nvPr/>
        </p:nvSpPr>
        <p:spPr>
          <a:xfrm>
            <a:off x="1883375" y="41045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２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50" name="Google Shape;550;p40"/>
          <p:cNvSpPr txBox="1"/>
          <p:nvPr/>
        </p:nvSpPr>
        <p:spPr>
          <a:xfrm>
            <a:off x="4383775" y="15473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６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51" name="Google Shape;551;p40"/>
          <p:cNvSpPr txBox="1"/>
          <p:nvPr/>
        </p:nvSpPr>
        <p:spPr>
          <a:xfrm>
            <a:off x="776875" y="15473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５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1"/>
          <p:cNvSpPr txBox="1"/>
          <p:nvPr>
            <p:ph type="title"/>
          </p:nvPr>
        </p:nvSpPr>
        <p:spPr>
          <a:xfrm>
            <a:off x="0" y="43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内容確認・削除ポップアップ</a:t>
            </a:r>
            <a:endParaRPr/>
          </a:p>
        </p:txBody>
      </p:sp>
      <p:sp>
        <p:nvSpPr>
          <p:cNvPr id="557" name="Google Shape;557;p41"/>
          <p:cNvSpPr txBox="1"/>
          <p:nvPr/>
        </p:nvSpPr>
        <p:spPr>
          <a:xfrm>
            <a:off x="170300" y="1830150"/>
            <a:ext cx="2839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◎リンク先で購入ボタン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ダイアログボックス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「リンク先で購入しますか？リンク先に移動すると、メーターが最大に戻ります」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いいえ→リンク先に飛ばない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◎リンク先閲覧ボタン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→リンク先に飛ぶだけ</a:t>
            </a:r>
            <a:endParaRPr sz="1600"/>
          </a:p>
        </p:txBody>
      </p:sp>
      <p:grpSp>
        <p:nvGrpSpPr>
          <p:cNvPr id="558" name="Google Shape;558;p41"/>
          <p:cNvGrpSpPr/>
          <p:nvPr/>
        </p:nvGrpSpPr>
        <p:grpSpPr>
          <a:xfrm>
            <a:off x="4471250" y="266050"/>
            <a:ext cx="4780800" cy="5275500"/>
            <a:chOff x="3714750" y="109900"/>
            <a:chExt cx="4780800" cy="5275500"/>
          </a:xfrm>
        </p:grpSpPr>
        <p:sp>
          <p:nvSpPr>
            <p:cNvPr id="559" name="Google Shape;559;p41"/>
            <p:cNvSpPr/>
            <p:nvPr/>
          </p:nvSpPr>
          <p:spPr>
            <a:xfrm>
              <a:off x="3714750" y="109900"/>
              <a:ext cx="4780800" cy="527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4275250" y="835250"/>
              <a:ext cx="1467300" cy="741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商品名</a:t>
              </a: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6307000" y="1829850"/>
              <a:ext cx="1467300" cy="741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カテゴリ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4304475" y="1829850"/>
              <a:ext cx="1467300" cy="741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購入頻度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6307000" y="897938"/>
              <a:ext cx="1467300" cy="741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値段</a:t>
              </a: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4390325" y="2843275"/>
              <a:ext cx="3418800" cy="741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メーター</a:t>
              </a:r>
              <a:endParaRPr/>
            </a:p>
          </p:txBody>
        </p:sp>
        <p:pic>
          <p:nvPicPr>
            <p:cNvPr id="565" name="Google Shape;565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68826" y="282076"/>
              <a:ext cx="425875" cy="42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6" name="Google Shape;566;p41"/>
            <p:cNvSpPr/>
            <p:nvPr/>
          </p:nvSpPr>
          <p:spPr>
            <a:xfrm>
              <a:off x="7876850" y="213750"/>
              <a:ext cx="492900" cy="4929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6349454" y="4037309"/>
              <a:ext cx="1382400" cy="49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リンク先閲覧</a:t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4390563" y="4037309"/>
              <a:ext cx="1382400" cy="49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リンク先で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購入</a:t>
              </a:r>
              <a:endParaRPr sz="1300"/>
            </a:p>
          </p:txBody>
        </p:sp>
        <p:pic>
          <p:nvPicPr>
            <p:cNvPr id="569" name="Google Shape;569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96200" y="282063"/>
              <a:ext cx="811200" cy="4258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0" name="Google Shape;570;p41"/>
          <p:cNvSpPr txBox="1"/>
          <p:nvPr/>
        </p:nvSpPr>
        <p:spPr>
          <a:xfrm>
            <a:off x="5777075" y="453915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71" name="Google Shape;571;p41"/>
          <p:cNvSpPr txBox="1"/>
          <p:nvPr/>
        </p:nvSpPr>
        <p:spPr>
          <a:xfrm>
            <a:off x="4572000" y="3492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11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72" name="Google Shape;572;p41"/>
          <p:cNvSpPr txBox="1"/>
          <p:nvPr/>
        </p:nvSpPr>
        <p:spPr>
          <a:xfrm>
            <a:off x="8052550" y="3492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73" name="Google Shape;573;p41"/>
          <p:cNvSpPr txBox="1"/>
          <p:nvPr/>
        </p:nvSpPr>
        <p:spPr>
          <a:xfrm>
            <a:off x="7978600" y="3492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13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74" name="Google Shape;574;p41"/>
          <p:cNvSpPr txBox="1"/>
          <p:nvPr/>
        </p:nvSpPr>
        <p:spPr>
          <a:xfrm>
            <a:off x="8175725" y="46164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75" name="Google Shape;575;p41"/>
          <p:cNvSpPr txBox="1"/>
          <p:nvPr/>
        </p:nvSpPr>
        <p:spPr>
          <a:xfrm>
            <a:off x="5369988" y="26605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12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6850325" y="392715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15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77" name="Google Shape;577;p41"/>
          <p:cNvSpPr txBox="1"/>
          <p:nvPr/>
        </p:nvSpPr>
        <p:spPr>
          <a:xfrm>
            <a:off x="4868275" y="38817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14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（仮）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879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こういうリボンメニュー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ロゴ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70500" y="1778950"/>
            <a:ext cx="7291500" cy="441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2400" y="1897925"/>
            <a:ext cx="65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メニュー　登録　　一覧　マイページ　お問い合わせ　ログアウト　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600" y="2571750"/>
            <a:ext cx="2549075" cy="24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更新ポップアップ</a:t>
            </a:r>
            <a:endParaRPr/>
          </a:p>
        </p:txBody>
      </p:sp>
      <p:sp>
        <p:nvSpPr>
          <p:cNvPr id="583" name="Google Shape;58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42"/>
          <p:cNvGrpSpPr/>
          <p:nvPr/>
        </p:nvGrpSpPr>
        <p:grpSpPr>
          <a:xfrm>
            <a:off x="4266374" y="115305"/>
            <a:ext cx="4238657" cy="4453577"/>
            <a:chOff x="152400" y="2743500"/>
            <a:chExt cx="4780800" cy="5275500"/>
          </a:xfrm>
        </p:grpSpPr>
        <p:sp>
          <p:nvSpPr>
            <p:cNvPr id="585" name="Google Shape;585;p42"/>
            <p:cNvSpPr/>
            <p:nvPr/>
          </p:nvSpPr>
          <p:spPr>
            <a:xfrm>
              <a:off x="152400" y="2743500"/>
              <a:ext cx="4780800" cy="527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712900" y="3468850"/>
              <a:ext cx="1467300" cy="741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商品名</a:t>
              </a:r>
              <a:endParaRPr/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2744650" y="4463450"/>
              <a:ext cx="1467300" cy="741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カテゴリ</a:t>
              </a:r>
              <a:endParaRPr/>
            </a:p>
          </p:txBody>
        </p:sp>
        <p:sp>
          <p:nvSpPr>
            <p:cNvPr id="588" name="Google Shape;588;p42"/>
            <p:cNvSpPr/>
            <p:nvPr/>
          </p:nvSpPr>
          <p:spPr>
            <a:xfrm>
              <a:off x="742125" y="4463450"/>
              <a:ext cx="1467300" cy="741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購入頻度</a:t>
              </a:r>
              <a:endParaRPr sz="1300"/>
            </a:p>
          </p:txBody>
        </p:sp>
        <p:sp>
          <p:nvSpPr>
            <p:cNvPr id="589" name="Google Shape;589;p42"/>
            <p:cNvSpPr/>
            <p:nvPr/>
          </p:nvSpPr>
          <p:spPr>
            <a:xfrm>
              <a:off x="2744650" y="3531538"/>
              <a:ext cx="1467300" cy="741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値段</a:t>
              </a:r>
              <a:endParaRPr/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827975" y="5476875"/>
              <a:ext cx="3418800" cy="741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メーター</a:t>
              </a: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793325" y="6467300"/>
              <a:ext cx="3488100" cy="741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リンク（入力欄）</a:t>
              </a: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4314500" y="2847350"/>
              <a:ext cx="492900" cy="4929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1732350" y="7422209"/>
              <a:ext cx="1382400" cy="49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更新決定</a:t>
              </a:r>
              <a:endParaRPr sz="1300"/>
            </a:p>
          </p:txBody>
        </p:sp>
      </p:grpSp>
      <p:sp>
        <p:nvSpPr>
          <p:cNvPr id="594" name="Google Shape;594;p42"/>
          <p:cNvSpPr txBox="1"/>
          <p:nvPr/>
        </p:nvSpPr>
        <p:spPr>
          <a:xfrm>
            <a:off x="4314725" y="14322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18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95" name="Google Shape;595;p42"/>
          <p:cNvSpPr txBox="1"/>
          <p:nvPr/>
        </p:nvSpPr>
        <p:spPr>
          <a:xfrm>
            <a:off x="7301900" y="1153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13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96" name="Google Shape;596;p42"/>
          <p:cNvSpPr txBox="1"/>
          <p:nvPr/>
        </p:nvSpPr>
        <p:spPr>
          <a:xfrm>
            <a:off x="6205925" y="5866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17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97" name="Google Shape;597;p42"/>
          <p:cNvSpPr txBox="1"/>
          <p:nvPr/>
        </p:nvSpPr>
        <p:spPr>
          <a:xfrm>
            <a:off x="4380050" y="5866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16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98" name="Google Shape;598;p42"/>
          <p:cNvSpPr txBox="1"/>
          <p:nvPr/>
        </p:nvSpPr>
        <p:spPr>
          <a:xfrm>
            <a:off x="4314725" y="328017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21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99" name="Google Shape;599;p42"/>
          <p:cNvSpPr txBox="1"/>
          <p:nvPr/>
        </p:nvSpPr>
        <p:spPr>
          <a:xfrm>
            <a:off x="4380050" y="23562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20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00" name="Google Shape;600;p42"/>
          <p:cNvSpPr txBox="1"/>
          <p:nvPr/>
        </p:nvSpPr>
        <p:spPr>
          <a:xfrm>
            <a:off x="6205925" y="15259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19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01" name="Google Shape;601;p42"/>
          <p:cNvSpPr txBox="1"/>
          <p:nvPr/>
        </p:nvSpPr>
        <p:spPr>
          <a:xfrm>
            <a:off x="5211475" y="39917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22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新規登録ポップアップ</a:t>
            </a:r>
            <a:endParaRPr/>
          </a:p>
        </p:txBody>
      </p:sp>
      <p:sp>
        <p:nvSpPr>
          <p:cNvPr id="607" name="Google Shape;607;p43"/>
          <p:cNvSpPr/>
          <p:nvPr/>
        </p:nvSpPr>
        <p:spPr>
          <a:xfrm>
            <a:off x="3623475" y="93675"/>
            <a:ext cx="4780800" cy="52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3"/>
          <p:cNvSpPr/>
          <p:nvPr/>
        </p:nvSpPr>
        <p:spPr>
          <a:xfrm>
            <a:off x="4275250" y="835250"/>
            <a:ext cx="1467300" cy="74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商品名</a:t>
            </a:r>
            <a:endParaRPr/>
          </a:p>
        </p:txBody>
      </p:sp>
      <p:sp>
        <p:nvSpPr>
          <p:cNvPr id="609" name="Google Shape;609;p43"/>
          <p:cNvSpPr/>
          <p:nvPr/>
        </p:nvSpPr>
        <p:spPr>
          <a:xfrm>
            <a:off x="6409550" y="2016838"/>
            <a:ext cx="1467300" cy="74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カテゴリ</a:t>
            </a:r>
            <a:endParaRPr/>
          </a:p>
        </p:txBody>
      </p:sp>
      <p:sp>
        <p:nvSpPr>
          <p:cNvPr id="610" name="Google Shape;610;p43"/>
          <p:cNvSpPr/>
          <p:nvPr/>
        </p:nvSpPr>
        <p:spPr>
          <a:xfrm>
            <a:off x="4355625" y="2011900"/>
            <a:ext cx="1467300" cy="74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購入頻度</a:t>
            </a:r>
            <a:endParaRPr/>
          </a:p>
        </p:txBody>
      </p:sp>
      <p:sp>
        <p:nvSpPr>
          <p:cNvPr id="611" name="Google Shape;611;p43"/>
          <p:cNvSpPr/>
          <p:nvPr/>
        </p:nvSpPr>
        <p:spPr>
          <a:xfrm>
            <a:off x="6376225" y="906788"/>
            <a:ext cx="1467300" cy="74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値段</a:t>
            </a:r>
            <a:endParaRPr/>
          </a:p>
        </p:txBody>
      </p:sp>
      <p:sp>
        <p:nvSpPr>
          <p:cNvPr id="612" name="Google Shape;612;p43"/>
          <p:cNvSpPr/>
          <p:nvPr/>
        </p:nvSpPr>
        <p:spPr>
          <a:xfrm>
            <a:off x="5464271" y="4977125"/>
            <a:ext cx="1099200" cy="32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登録</a:t>
            </a:r>
            <a:endParaRPr/>
          </a:p>
        </p:txBody>
      </p:sp>
      <p:sp>
        <p:nvSpPr>
          <p:cNvPr id="613" name="Google Shape;613;p43"/>
          <p:cNvSpPr/>
          <p:nvPr/>
        </p:nvSpPr>
        <p:spPr>
          <a:xfrm>
            <a:off x="654425" y="2460875"/>
            <a:ext cx="2012100" cy="137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3"/>
          <p:cNvSpPr/>
          <p:nvPr/>
        </p:nvSpPr>
        <p:spPr>
          <a:xfrm>
            <a:off x="1254875" y="2663675"/>
            <a:ext cx="811200" cy="973500"/>
          </a:xfrm>
          <a:prstGeom prst="rect">
            <a:avLst/>
          </a:prstGeom>
          <a:solidFill>
            <a:srgbClr val="D1D2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3"/>
          <p:cNvSpPr txBox="1"/>
          <p:nvPr/>
        </p:nvSpPr>
        <p:spPr>
          <a:xfrm>
            <a:off x="1254775" y="4132100"/>
            <a:ext cx="97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大きさイメージ</a:t>
            </a:r>
            <a:endParaRPr/>
          </a:p>
        </p:txBody>
      </p:sp>
      <p:sp>
        <p:nvSpPr>
          <p:cNvPr id="616" name="Google Shape;616;p43"/>
          <p:cNvSpPr/>
          <p:nvPr/>
        </p:nvSpPr>
        <p:spPr>
          <a:xfrm>
            <a:off x="4304475" y="3078525"/>
            <a:ext cx="3418800" cy="74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メーター</a:t>
            </a:r>
            <a:endParaRPr/>
          </a:p>
        </p:txBody>
      </p:sp>
      <p:sp>
        <p:nvSpPr>
          <p:cNvPr id="617" name="Google Shape;617;p43"/>
          <p:cNvSpPr/>
          <p:nvPr/>
        </p:nvSpPr>
        <p:spPr>
          <a:xfrm>
            <a:off x="4355625" y="4068950"/>
            <a:ext cx="3316500" cy="74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リンク</a:t>
            </a:r>
            <a:endParaRPr/>
          </a:p>
        </p:txBody>
      </p:sp>
      <p:sp>
        <p:nvSpPr>
          <p:cNvPr id="618" name="Google Shape;618;p43"/>
          <p:cNvSpPr/>
          <p:nvPr/>
        </p:nvSpPr>
        <p:spPr>
          <a:xfrm>
            <a:off x="7876850" y="213750"/>
            <a:ext cx="492900" cy="4929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3"/>
          <p:cNvSpPr txBox="1"/>
          <p:nvPr/>
        </p:nvSpPr>
        <p:spPr>
          <a:xfrm>
            <a:off x="5036050" y="48676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23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20" name="Google Shape;620;p43"/>
          <p:cNvSpPr txBox="1"/>
          <p:nvPr/>
        </p:nvSpPr>
        <p:spPr>
          <a:xfrm>
            <a:off x="7258225" y="9367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13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21" name="Google Shape;621;p43"/>
          <p:cNvSpPr txBox="1"/>
          <p:nvPr/>
        </p:nvSpPr>
        <p:spPr>
          <a:xfrm>
            <a:off x="3911500" y="7691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16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22" name="Google Shape;622;p43"/>
          <p:cNvSpPr txBox="1"/>
          <p:nvPr/>
        </p:nvSpPr>
        <p:spPr>
          <a:xfrm>
            <a:off x="6028925" y="7691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17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23" name="Google Shape;623;p43"/>
          <p:cNvSpPr txBox="1"/>
          <p:nvPr/>
        </p:nvSpPr>
        <p:spPr>
          <a:xfrm>
            <a:off x="3911500" y="19238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18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24" name="Google Shape;624;p43"/>
          <p:cNvSpPr txBox="1"/>
          <p:nvPr/>
        </p:nvSpPr>
        <p:spPr>
          <a:xfrm>
            <a:off x="6028925" y="19238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19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25" name="Google Shape;625;p43"/>
          <p:cNvSpPr txBox="1"/>
          <p:nvPr/>
        </p:nvSpPr>
        <p:spPr>
          <a:xfrm>
            <a:off x="3911500" y="2996388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20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26" name="Google Shape;626;p43"/>
          <p:cNvSpPr txBox="1"/>
          <p:nvPr/>
        </p:nvSpPr>
        <p:spPr>
          <a:xfrm>
            <a:off x="3960725" y="396737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21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三宅</a:t>
            </a:r>
            <a:endParaRPr/>
          </a:p>
        </p:txBody>
      </p:sp>
      <p:sp>
        <p:nvSpPr>
          <p:cNvPr id="632" name="Google Shape;632;p44"/>
          <p:cNvSpPr/>
          <p:nvPr/>
        </p:nvSpPr>
        <p:spPr>
          <a:xfrm>
            <a:off x="1646100" y="1017725"/>
            <a:ext cx="5374500" cy="39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4"/>
          <p:cNvSpPr/>
          <p:nvPr/>
        </p:nvSpPr>
        <p:spPr>
          <a:xfrm>
            <a:off x="1646100" y="1017725"/>
            <a:ext cx="5374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4"/>
          <p:cNvSpPr txBox="1"/>
          <p:nvPr/>
        </p:nvSpPr>
        <p:spPr>
          <a:xfrm>
            <a:off x="2217000" y="1062188"/>
            <a:ext cx="42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リボン</a:t>
            </a:r>
            <a:endParaRPr/>
          </a:p>
        </p:txBody>
      </p:sp>
      <p:sp>
        <p:nvSpPr>
          <p:cNvPr id="635" name="Google Shape;635;p44"/>
          <p:cNvSpPr/>
          <p:nvPr/>
        </p:nvSpPr>
        <p:spPr>
          <a:xfrm>
            <a:off x="2217000" y="1740150"/>
            <a:ext cx="4059300" cy="31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4"/>
          <p:cNvSpPr txBox="1"/>
          <p:nvPr/>
        </p:nvSpPr>
        <p:spPr>
          <a:xfrm>
            <a:off x="2864700" y="1417925"/>
            <a:ext cx="29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お問い合わせ</a:t>
            </a:r>
            <a:endParaRPr/>
          </a:p>
        </p:txBody>
      </p:sp>
      <p:sp>
        <p:nvSpPr>
          <p:cNvPr id="637" name="Google Shape;637;p44"/>
          <p:cNvSpPr txBox="1"/>
          <p:nvPr/>
        </p:nvSpPr>
        <p:spPr>
          <a:xfrm>
            <a:off x="3627800" y="3629100"/>
            <a:ext cx="11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ID</a:t>
            </a:r>
            <a:endParaRPr/>
          </a:p>
        </p:txBody>
      </p:sp>
      <p:sp>
        <p:nvSpPr>
          <p:cNvPr id="638" name="Google Shape;638;p44"/>
          <p:cNvSpPr txBox="1"/>
          <p:nvPr/>
        </p:nvSpPr>
        <p:spPr>
          <a:xfrm>
            <a:off x="4352525" y="1844038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メールアドレス</a:t>
            </a:r>
            <a:endParaRPr/>
          </a:p>
        </p:txBody>
      </p:sp>
      <p:sp>
        <p:nvSpPr>
          <p:cNvPr id="639" name="Google Shape;639;p44"/>
          <p:cNvSpPr txBox="1"/>
          <p:nvPr/>
        </p:nvSpPr>
        <p:spPr>
          <a:xfrm>
            <a:off x="3794550" y="2550725"/>
            <a:ext cx="10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件名</a:t>
            </a:r>
            <a:endParaRPr/>
          </a:p>
        </p:txBody>
      </p:sp>
      <p:sp>
        <p:nvSpPr>
          <p:cNvPr id="640" name="Google Shape;640;p44"/>
          <p:cNvSpPr txBox="1"/>
          <p:nvPr/>
        </p:nvSpPr>
        <p:spPr>
          <a:xfrm>
            <a:off x="3505650" y="3254338"/>
            <a:ext cx="16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お問い合わせ内容</a:t>
            </a:r>
            <a:endParaRPr/>
          </a:p>
        </p:txBody>
      </p:sp>
      <p:sp>
        <p:nvSpPr>
          <p:cNvPr id="641" name="Google Shape;641;p44"/>
          <p:cNvSpPr/>
          <p:nvPr/>
        </p:nvSpPr>
        <p:spPr>
          <a:xfrm>
            <a:off x="4352525" y="2223825"/>
            <a:ext cx="1449600" cy="2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4"/>
          <p:cNvSpPr/>
          <p:nvPr/>
        </p:nvSpPr>
        <p:spPr>
          <a:xfrm>
            <a:off x="2633750" y="2898650"/>
            <a:ext cx="3168300" cy="2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4"/>
          <p:cNvSpPr/>
          <p:nvPr/>
        </p:nvSpPr>
        <p:spPr>
          <a:xfrm>
            <a:off x="2633750" y="3573475"/>
            <a:ext cx="3168300" cy="7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4"/>
          <p:cNvSpPr txBox="1"/>
          <p:nvPr/>
        </p:nvSpPr>
        <p:spPr>
          <a:xfrm>
            <a:off x="4041600" y="4403375"/>
            <a:ext cx="583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送信</a:t>
            </a:r>
            <a:endParaRPr/>
          </a:p>
        </p:txBody>
      </p:sp>
      <p:sp>
        <p:nvSpPr>
          <p:cNvPr id="645" name="Google Shape;645;p44"/>
          <p:cNvSpPr/>
          <p:nvPr/>
        </p:nvSpPr>
        <p:spPr>
          <a:xfrm>
            <a:off x="2529625" y="2218425"/>
            <a:ext cx="1449600" cy="2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4"/>
          <p:cNvSpPr txBox="1"/>
          <p:nvPr/>
        </p:nvSpPr>
        <p:spPr>
          <a:xfrm>
            <a:off x="1510500" y="8939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47" name="Google Shape;647;p44"/>
          <p:cNvSpPr txBox="1"/>
          <p:nvPr/>
        </p:nvSpPr>
        <p:spPr>
          <a:xfrm>
            <a:off x="4459200" y="893913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２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48" name="Google Shape;648;p44"/>
          <p:cNvSpPr txBox="1"/>
          <p:nvPr/>
        </p:nvSpPr>
        <p:spPr>
          <a:xfrm flipH="1">
            <a:off x="3041875" y="2142838"/>
            <a:ext cx="42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３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49" name="Google Shape;649;p44"/>
          <p:cNvSpPr txBox="1"/>
          <p:nvPr/>
        </p:nvSpPr>
        <p:spPr>
          <a:xfrm>
            <a:off x="4768925" y="21428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４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50" name="Google Shape;650;p44"/>
          <p:cNvSpPr txBox="1"/>
          <p:nvPr/>
        </p:nvSpPr>
        <p:spPr>
          <a:xfrm>
            <a:off x="4041600" y="2823938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５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51" name="Google Shape;651;p44"/>
          <p:cNvSpPr txBox="1"/>
          <p:nvPr/>
        </p:nvSpPr>
        <p:spPr>
          <a:xfrm>
            <a:off x="1780225" y="1017725"/>
            <a:ext cx="5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ロゴ</a:t>
            </a:r>
            <a:endParaRPr/>
          </a:p>
        </p:txBody>
      </p:sp>
      <p:sp>
        <p:nvSpPr>
          <p:cNvPr id="652" name="Google Shape;652;p44"/>
          <p:cNvSpPr txBox="1"/>
          <p:nvPr/>
        </p:nvSpPr>
        <p:spPr>
          <a:xfrm flipH="1">
            <a:off x="4034100" y="3728538"/>
            <a:ext cx="42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６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53" name="Google Shape;653;p44"/>
          <p:cNvSpPr txBox="1"/>
          <p:nvPr/>
        </p:nvSpPr>
        <p:spPr>
          <a:xfrm flipH="1">
            <a:off x="4359450" y="4403338"/>
            <a:ext cx="42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７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54" name="Google Shape;654;p44"/>
          <p:cNvSpPr txBox="1"/>
          <p:nvPr/>
        </p:nvSpPr>
        <p:spPr>
          <a:xfrm>
            <a:off x="2529625" y="1806450"/>
            <a:ext cx="19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ユーザーＩＤ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5"/>
          <p:cNvSpPr txBox="1"/>
          <p:nvPr/>
        </p:nvSpPr>
        <p:spPr>
          <a:xfrm>
            <a:off x="311700" y="3338775"/>
            <a:ext cx="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5"/>
          <p:cNvSpPr/>
          <p:nvPr/>
        </p:nvSpPr>
        <p:spPr>
          <a:xfrm>
            <a:off x="332950" y="203750"/>
            <a:ext cx="8587500" cy="8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ロゴ　　　　　　　　　　　　　　　　リボンメニュー</a:t>
            </a:r>
            <a:endParaRPr/>
          </a:p>
        </p:txBody>
      </p:sp>
      <p:sp>
        <p:nvSpPr>
          <p:cNvPr id="661" name="Google Shape;661;p45"/>
          <p:cNvSpPr/>
          <p:nvPr/>
        </p:nvSpPr>
        <p:spPr>
          <a:xfrm>
            <a:off x="278250" y="1340125"/>
            <a:ext cx="21270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マイページ</a:t>
            </a:r>
            <a:endParaRPr/>
          </a:p>
        </p:txBody>
      </p:sp>
      <p:sp>
        <p:nvSpPr>
          <p:cNvPr id="662" name="Google Shape;662;p45"/>
          <p:cNvSpPr/>
          <p:nvPr/>
        </p:nvSpPr>
        <p:spPr>
          <a:xfrm>
            <a:off x="332950" y="2019300"/>
            <a:ext cx="8811000" cy="6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ユーザーＩＤ○○さん</a:t>
            </a:r>
            <a:endParaRPr sz="1600"/>
          </a:p>
        </p:txBody>
      </p:sp>
      <p:sp>
        <p:nvSpPr>
          <p:cNvPr id="663" name="Google Shape;663;p45"/>
          <p:cNvSpPr/>
          <p:nvPr/>
        </p:nvSpPr>
        <p:spPr>
          <a:xfrm>
            <a:off x="332950" y="3016525"/>
            <a:ext cx="3950700" cy="9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パスワード変更</a:t>
            </a:r>
            <a:endParaRPr/>
          </a:p>
        </p:txBody>
      </p:sp>
      <p:sp>
        <p:nvSpPr>
          <p:cNvPr id="664" name="Google Shape;664;p45"/>
          <p:cNvSpPr/>
          <p:nvPr/>
        </p:nvSpPr>
        <p:spPr>
          <a:xfrm>
            <a:off x="4880300" y="3016525"/>
            <a:ext cx="3950700" cy="9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メールアドレス変更</a:t>
            </a:r>
            <a:endParaRPr/>
          </a:p>
        </p:txBody>
      </p:sp>
      <p:sp>
        <p:nvSpPr>
          <p:cNvPr id="665" name="Google Shape;665;p45"/>
          <p:cNvSpPr/>
          <p:nvPr/>
        </p:nvSpPr>
        <p:spPr>
          <a:xfrm>
            <a:off x="332950" y="4169400"/>
            <a:ext cx="3950700" cy="9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ご利用ガイド</a:t>
            </a:r>
            <a:endParaRPr/>
          </a:p>
        </p:txBody>
      </p:sp>
      <p:sp>
        <p:nvSpPr>
          <p:cNvPr id="666" name="Google Shape;666;p45"/>
          <p:cNvSpPr/>
          <p:nvPr/>
        </p:nvSpPr>
        <p:spPr>
          <a:xfrm>
            <a:off x="4880300" y="4169400"/>
            <a:ext cx="3950700" cy="9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退会の方はこちら</a:t>
            </a:r>
            <a:endParaRPr/>
          </a:p>
        </p:txBody>
      </p:sp>
      <p:sp>
        <p:nvSpPr>
          <p:cNvPr id="667" name="Google Shape;667;p45"/>
          <p:cNvSpPr txBox="1"/>
          <p:nvPr/>
        </p:nvSpPr>
        <p:spPr>
          <a:xfrm>
            <a:off x="2032650" y="441405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６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68" name="Google Shape;668;p45"/>
          <p:cNvSpPr txBox="1"/>
          <p:nvPr/>
        </p:nvSpPr>
        <p:spPr>
          <a:xfrm>
            <a:off x="6819200" y="44409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７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69" name="Google Shape;669;p45"/>
          <p:cNvSpPr txBox="1"/>
          <p:nvPr/>
        </p:nvSpPr>
        <p:spPr>
          <a:xfrm>
            <a:off x="5861300" y="212595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３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70" name="Google Shape;670;p45"/>
          <p:cNvSpPr txBox="1"/>
          <p:nvPr/>
        </p:nvSpPr>
        <p:spPr>
          <a:xfrm>
            <a:off x="6721375" y="33233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５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71" name="Google Shape;671;p45"/>
          <p:cNvSpPr txBox="1"/>
          <p:nvPr/>
        </p:nvSpPr>
        <p:spPr>
          <a:xfrm>
            <a:off x="2032650" y="33233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４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72" name="Google Shape;672;p45"/>
          <p:cNvSpPr txBox="1"/>
          <p:nvPr/>
        </p:nvSpPr>
        <p:spPr>
          <a:xfrm>
            <a:off x="884575" y="397575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73" name="Google Shape;673;p45"/>
          <p:cNvSpPr txBox="1"/>
          <p:nvPr/>
        </p:nvSpPr>
        <p:spPr>
          <a:xfrm>
            <a:off x="4980875" y="397575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２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6"/>
          <p:cNvSpPr txBox="1"/>
          <p:nvPr/>
        </p:nvSpPr>
        <p:spPr>
          <a:xfrm>
            <a:off x="311700" y="3338775"/>
            <a:ext cx="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6"/>
          <p:cNvSpPr/>
          <p:nvPr/>
        </p:nvSpPr>
        <p:spPr>
          <a:xfrm>
            <a:off x="332950" y="203750"/>
            <a:ext cx="8587500" cy="8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ロゴ　　　　　　　　　　　　　　　</a:t>
            </a:r>
            <a:r>
              <a:rPr lang="ja"/>
              <a:t>リボンメニュー</a:t>
            </a:r>
            <a:endParaRPr/>
          </a:p>
        </p:txBody>
      </p:sp>
      <p:sp>
        <p:nvSpPr>
          <p:cNvPr id="680" name="Google Shape;680;p46"/>
          <p:cNvSpPr/>
          <p:nvPr/>
        </p:nvSpPr>
        <p:spPr>
          <a:xfrm>
            <a:off x="278250" y="1340125"/>
            <a:ext cx="2127000" cy="5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8C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パスワード変更</a:t>
            </a:r>
            <a:endParaRPr/>
          </a:p>
        </p:txBody>
      </p:sp>
      <p:sp>
        <p:nvSpPr>
          <p:cNvPr id="681" name="Google Shape;681;p46"/>
          <p:cNvSpPr/>
          <p:nvPr/>
        </p:nvSpPr>
        <p:spPr>
          <a:xfrm>
            <a:off x="4336750" y="2305050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6"/>
          <p:cNvSpPr/>
          <p:nvPr/>
        </p:nvSpPr>
        <p:spPr>
          <a:xfrm>
            <a:off x="4336750" y="2938575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6"/>
          <p:cNvSpPr/>
          <p:nvPr/>
        </p:nvSpPr>
        <p:spPr>
          <a:xfrm>
            <a:off x="4336750" y="3572100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6"/>
          <p:cNvSpPr txBox="1"/>
          <p:nvPr/>
        </p:nvSpPr>
        <p:spPr>
          <a:xfrm>
            <a:off x="2405250" y="2320800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ユーザーＩＤ</a:t>
            </a:r>
            <a:endParaRPr/>
          </a:p>
        </p:txBody>
      </p:sp>
      <p:sp>
        <p:nvSpPr>
          <p:cNvPr id="685" name="Google Shape;685;p46"/>
          <p:cNvSpPr txBox="1"/>
          <p:nvPr/>
        </p:nvSpPr>
        <p:spPr>
          <a:xfrm>
            <a:off x="2405250" y="2946438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現在のパスワード</a:t>
            </a:r>
            <a:endParaRPr/>
          </a:p>
        </p:txBody>
      </p:sp>
      <p:sp>
        <p:nvSpPr>
          <p:cNvPr id="686" name="Google Shape;686;p46"/>
          <p:cNvSpPr txBox="1"/>
          <p:nvPr/>
        </p:nvSpPr>
        <p:spPr>
          <a:xfrm>
            <a:off x="2405250" y="3572100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新しいパスワード</a:t>
            </a:r>
            <a:endParaRPr/>
          </a:p>
        </p:txBody>
      </p:sp>
      <p:sp>
        <p:nvSpPr>
          <p:cNvPr id="687" name="Google Shape;687;p46"/>
          <p:cNvSpPr/>
          <p:nvPr/>
        </p:nvSpPr>
        <p:spPr>
          <a:xfrm>
            <a:off x="2554350" y="4408000"/>
            <a:ext cx="1893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変更</a:t>
            </a:r>
            <a:endParaRPr/>
          </a:p>
        </p:txBody>
      </p:sp>
      <p:sp>
        <p:nvSpPr>
          <p:cNvPr id="688" name="Google Shape;688;p46"/>
          <p:cNvSpPr/>
          <p:nvPr/>
        </p:nvSpPr>
        <p:spPr>
          <a:xfrm>
            <a:off x="4764175" y="4408000"/>
            <a:ext cx="1893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リセット</a:t>
            </a:r>
            <a:endParaRPr/>
          </a:p>
        </p:txBody>
      </p:sp>
      <p:sp>
        <p:nvSpPr>
          <p:cNvPr id="689" name="Google Shape;689;p46"/>
          <p:cNvSpPr txBox="1"/>
          <p:nvPr/>
        </p:nvSpPr>
        <p:spPr>
          <a:xfrm>
            <a:off x="884575" y="397575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90" name="Google Shape;690;p46"/>
          <p:cNvSpPr txBox="1"/>
          <p:nvPr/>
        </p:nvSpPr>
        <p:spPr>
          <a:xfrm>
            <a:off x="4980875" y="397575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２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91" name="Google Shape;691;p46"/>
          <p:cNvSpPr txBox="1"/>
          <p:nvPr/>
        </p:nvSpPr>
        <p:spPr>
          <a:xfrm>
            <a:off x="5067550" y="227415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３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92" name="Google Shape;692;p46"/>
          <p:cNvSpPr txBox="1"/>
          <p:nvPr/>
        </p:nvSpPr>
        <p:spPr>
          <a:xfrm>
            <a:off x="5067550" y="2923125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４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93" name="Google Shape;693;p46"/>
          <p:cNvSpPr txBox="1"/>
          <p:nvPr/>
        </p:nvSpPr>
        <p:spPr>
          <a:xfrm>
            <a:off x="5067550" y="357210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５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94" name="Google Shape;694;p46"/>
          <p:cNvSpPr txBox="1"/>
          <p:nvPr/>
        </p:nvSpPr>
        <p:spPr>
          <a:xfrm>
            <a:off x="3806725" y="439255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６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695" name="Google Shape;695;p46"/>
          <p:cNvSpPr txBox="1"/>
          <p:nvPr/>
        </p:nvSpPr>
        <p:spPr>
          <a:xfrm>
            <a:off x="6210175" y="439255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７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7"/>
          <p:cNvSpPr txBox="1"/>
          <p:nvPr/>
        </p:nvSpPr>
        <p:spPr>
          <a:xfrm>
            <a:off x="311700" y="3338775"/>
            <a:ext cx="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7"/>
          <p:cNvSpPr/>
          <p:nvPr/>
        </p:nvSpPr>
        <p:spPr>
          <a:xfrm>
            <a:off x="332950" y="203750"/>
            <a:ext cx="8587500" cy="8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ロゴ　　　　　　　　　　　　　　　　</a:t>
            </a:r>
            <a:r>
              <a:rPr lang="ja"/>
              <a:t>リボンメニュー</a:t>
            </a: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278250" y="1340125"/>
            <a:ext cx="2127000" cy="5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8C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メールアドレス</a:t>
            </a:r>
            <a:r>
              <a:rPr lang="ja"/>
              <a:t>変更</a:t>
            </a:r>
            <a:endParaRPr/>
          </a:p>
        </p:txBody>
      </p:sp>
      <p:sp>
        <p:nvSpPr>
          <p:cNvPr id="703" name="Google Shape;703;p47"/>
          <p:cNvSpPr/>
          <p:nvPr/>
        </p:nvSpPr>
        <p:spPr>
          <a:xfrm>
            <a:off x="4336750" y="2305050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7"/>
          <p:cNvSpPr/>
          <p:nvPr/>
        </p:nvSpPr>
        <p:spPr>
          <a:xfrm>
            <a:off x="4336750" y="2938575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7"/>
          <p:cNvSpPr/>
          <p:nvPr/>
        </p:nvSpPr>
        <p:spPr>
          <a:xfrm>
            <a:off x="4336750" y="3572100"/>
            <a:ext cx="2127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7"/>
          <p:cNvSpPr txBox="1"/>
          <p:nvPr/>
        </p:nvSpPr>
        <p:spPr>
          <a:xfrm>
            <a:off x="2405250" y="2320800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ユーザーＩＤ</a:t>
            </a:r>
            <a:endParaRPr/>
          </a:p>
        </p:txBody>
      </p:sp>
      <p:sp>
        <p:nvSpPr>
          <p:cNvPr id="707" name="Google Shape;707;p47"/>
          <p:cNvSpPr txBox="1"/>
          <p:nvPr/>
        </p:nvSpPr>
        <p:spPr>
          <a:xfrm>
            <a:off x="2405250" y="2946438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</a:t>
            </a:r>
            <a:endParaRPr/>
          </a:p>
        </p:txBody>
      </p:sp>
      <p:sp>
        <p:nvSpPr>
          <p:cNvPr id="708" name="Google Shape;708;p47"/>
          <p:cNvSpPr txBox="1"/>
          <p:nvPr/>
        </p:nvSpPr>
        <p:spPr>
          <a:xfrm>
            <a:off x="1808925" y="3572100"/>
            <a:ext cx="22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新しい</a:t>
            </a:r>
            <a:r>
              <a:rPr lang="ja"/>
              <a:t>メールアドレス</a:t>
            </a:r>
            <a:endParaRPr/>
          </a:p>
        </p:txBody>
      </p:sp>
      <p:sp>
        <p:nvSpPr>
          <p:cNvPr id="709" name="Google Shape;709;p47"/>
          <p:cNvSpPr/>
          <p:nvPr/>
        </p:nvSpPr>
        <p:spPr>
          <a:xfrm>
            <a:off x="2405250" y="4422925"/>
            <a:ext cx="1893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変更</a:t>
            </a:r>
            <a:endParaRPr/>
          </a:p>
        </p:txBody>
      </p:sp>
      <p:sp>
        <p:nvSpPr>
          <p:cNvPr id="710" name="Google Shape;710;p47"/>
          <p:cNvSpPr/>
          <p:nvPr/>
        </p:nvSpPr>
        <p:spPr>
          <a:xfrm>
            <a:off x="4659800" y="4422925"/>
            <a:ext cx="1893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リセット</a:t>
            </a:r>
            <a:endParaRPr/>
          </a:p>
        </p:txBody>
      </p:sp>
      <p:sp>
        <p:nvSpPr>
          <p:cNvPr id="711" name="Google Shape;711;p47"/>
          <p:cNvSpPr txBox="1"/>
          <p:nvPr/>
        </p:nvSpPr>
        <p:spPr>
          <a:xfrm>
            <a:off x="884575" y="397575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712" name="Google Shape;712;p47"/>
          <p:cNvSpPr txBox="1"/>
          <p:nvPr/>
        </p:nvSpPr>
        <p:spPr>
          <a:xfrm>
            <a:off x="4980875" y="397575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２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713" name="Google Shape;713;p47"/>
          <p:cNvSpPr txBox="1"/>
          <p:nvPr/>
        </p:nvSpPr>
        <p:spPr>
          <a:xfrm>
            <a:off x="5067550" y="227415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３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714" name="Google Shape;714;p47"/>
          <p:cNvSpPr txBox="1"/>
          <p:nvPr/>
        </p:nvSpPr>
        <p:spPr>
          <a:xfrm>
            <a:off x="5067550" y="2923125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４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715" name="Google Shape;715;p47"/>
          <p:cNvSpPr txBox="1"/>
          <p:nvPr/>
        </p:nvSpPr>
        <p:spPr>
          <a:xfrm>
            <a:off x="5067550" y="357210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５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716" name="Google Shape;716;p47"/>
          <p:cNvSpPr txBox="1"/>
          <p:nvPr/>
        </p:nvSpPr>
        <p:spPr>
          <a:xfrm>
            <a:off x="3806725" y="439255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６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717" name="Google Shape;717;p47"/>
          <p:cNvSpPr txBox="1"/>
          <p:nvPr/>
        </p:nvSpPr>
        <p:spPr>
          <a:xfrm>
            <a:off x="6210175" y="439255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７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8"/>
          <p:cNvSpPr txBox="1"/>
          <p:nvPr/>
        </p:nvSpPr>
        <p:spPr>
          <a:xfrm>
            <a:off x="311700" y="3338775"/>
            <a:ext cx="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8"/>
          <p:cNvSpPr/>
          <p:nvPr/>
        </p:nvSpPr>
        <p:spPr>
          <a:xfrm>
            <a:off x="332950" y="203750"/>
            <a:ext cx="8587500" cy="8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ロゴ　　　　　　　　　　</a:t>
            </a:r>
            <a:r>
              <a:rPr lang="ja"/>
              <a:t>リボンメニュー</a:t>
            </a:r>
            <a:endParaRPr/>
          </a:p>
        </p:txBody>
      </p:sp>
      <p:sp>
        <p:nvSpPr>
          <p:cNvPr id="724" name="Google Shape;724;p48"/>
          <p:cNvSpPr/>
          <p:nvPr/>
        </p:nvSpPr>
        <p:spPr>
          <a:xfrm>
            <a:off x="311700" y="1220850"/>
            <a:ext cx="21270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ご利用ガイド</a:t>
            </a:r>
            <a:endParaRPr/>
          </a:p>
        </p:txBody>
      </p:sp>
      <p:sp>
        <p:nvSpPr>
          <p:cNvPr id="725" name="Google Shape;725;p48"/>
          <p:cNvSpPr txBox="1"/>
          <p:nvPr/>
        </p:nvSpPr>
        <p:spPr>
          <a:xfrm>
            <a:off x="347875" y="2052425"/>
            <a:ext cx="44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画面ごとのカテゴリ（クリックしたら機能名表示）</a:t>
            </a:r>
            <a:endParaRPr/>
          </a:p>
        </p:txBody>
      </p:sp>
      <p:sp>
        <p:nvSpPr>
          <p:cNvPr id="726" name="Google Shape;726;p48"/>
          <p:cNvSpPr/>
          <p:nvPr/>
        </p:nvSpPr>
        <p:spPr>
          <a:xfrm>
            <a:off x="720575" y="2529500"/>
            <a:ext cx="7692900" cy="11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★</a:t>
            </a:r>
            <a:r>
              <a:rPr lang="ja"/>
              <a:t>それぞれの機能名（クリックしたら下に詳細が開く）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それぞれの機能名（クリックしたら下に詳細が開く）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それぞれの機能名（クリックしたら下に詳細が開く）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8"/>
          <p:cNvSpPr/>
          <p:nvPr/>
        </p:nvSpPr>
        <p:spPr>
          <a:xfrm>
            <a:off x="4954675" y="1220850"/>
            <a:ext cx="2952000" cy="1231800"/>
          </a:xfrm>
          <a:prstGeom prst="wedgeRectCallout">
            <a:avLst>
              <a:gd fmla="val -53536" name="adj1"/>
              <a:gd fmla="val 8770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★文章と画像での説明</a:t>
            </a:r>
            <a:endParaRPr sz="1900"/>
          </a:p>
        </p:txBody>
      </p:sp>
      <p:sp>
        <p:nvSpPr>
          <p:cNvPr id="728" name="Google Shape;728;p48"/>
          <p:cNvSpPr txBox="1"/>
          <p:nvPr/>
        </p:nvSpPr>
        <p:spPr>
          <a:xfrm>
            <a:off x="470700" y="3934225"/>
            <a:ext cx="52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・画面ごとのカテゴリ</a:t>
            </a:r>
            <a:r>
              <a:rPr lang="ja">
                <a:solidFill>
                  <a:schemeClr val="dk1"/>
                </a:solidFill>
              </a:rPr>
              <a:t>（クリックしたら下に機能名が開く）</a:t>
            </a:r>
            <a:endParaRPr/>
          </a:p>
        </p:txBody>
      </p:sp>
      <p:sp>
        <p:nvSpPr>
          <p:cNvPr id="729" name="Google Shape;729;p48"/>
          <p:cNvSpPr/>
          <p:nvPr/>
        </p:nvSpPr>
        <p:spPr>
          <a:xfrm>
            <a:off x="720575" y="4408150"/>
            <a:ext cx="7692900" cy="73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それぞれの機能名（クリックしたら下に詳細が開く）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それぞれの機能名（クリックしたら下に詳細が開く）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それぞれの機能名（クリックしたら下に詳細が開く）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8"/>
          <p:cNvSpPr txBox="1"/>
          <p:nvPr/>
        </p:nvSpPr>
        <p:spPr>
          <a:xfrm>
            <a:off x="4492475" y="487025"/>
            <a:ext cx="37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★は</a:t>
            </a:r>
            <a:r>
              <a:rPr lang="ja"/>
              <a:t>クリックされるまで隠れている</a:t>
            </a:r>
            <a:endParaRPr/>
          </a:p>
        </p:txBody>
      </p:sp>
      <p:sp>
        <p:nvSpPr>
          <p:cNvPr id="731" name="Google Shape;731;p48"/>
          <p:cNvSpPr txBox="1"/>
          <p:nvPr/>
        </p:nvSpPr>
        <p:spPr>
          <a:xfrm>
            <a:off x="5935675" y="12720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５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732" name="Google Shape;732;p48"/>
          <p:cNvSpPr txBox="1"/>
          <p:nvPr/>
        </p:nvSpPr>
        <p:spPr>
          <a:xfrm>
            <a:off x="169325" y="250785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４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733" name="Google Shape;733;p48"/>
          <p:cNvSpPr txBox="1"/>
          <p:nvPr/>
        </p:nvSpPr>
        <p:spPr>
          <a:xfrm>
            <a:off x="-110650" y="1973163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３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734" name="Google Shape;734;p48"/>
          <p:cNvSpPr txBox="1"/>
          <p:nvPr/>
        </p:nvSpPr>
        <p:spPr>
          <a:xfrm>
            <a:off x="884575" y="397575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１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735" name="Google Shape;735;p48"/>
          <p:cNvSpPr txBox="1"/>
          <p:nvPr/>
        </p:nvSpPr>
        <p:spPr>
          <a:xfrm>
            <a:off x="4045175" y="405650"/>
            <a:ext cx="4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FF0000"/>
                </a:solidFill>
              </a:rPr>
              <a:t>２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春田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2" name="Google Shape;7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49"/>
          <p:cNvSpPr txBox="1"/>
          <p:nvPr/>
        </p:nvSpPr>
        <p:spPr>
          <a:xfrm>
            <a:off x="311700" y="3338775"/>
            <a:ext cx="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9"/>
          <p:cNvSpPr txBox="1"/>
          <p:nvPr/>
        </p:nvSpPr>
        <p:spPr>
          <a:xfrm>
            <a:off x="654200" y="3738975"/>
            <a:ext cx="5403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100"/>
              <a:t>ご利用がいどー！！</a:t>
            </a:r>
            <a:endParaRPr b="1" sz="3100"/>
          </a:p>
        </p:txBody>
      </p:sp>
      <p:pic>
        <p:nvPicPr>
          <p:cNvPr id="745" name="Google Shape;74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25" y="122675"/>
            <a:ext cx="678279" cy="6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2" name="Google Shape;7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0" y="12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配色について（</a:t>
            </a:r>
            <a:r>
              <a:rPr lang="ja"/>
              <a:t>後で消す）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241900" y="3859350"/>
            <a:ext cx="3857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ベースカラーは薄いグレーか白だとまとまる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アクセントカラーをピンクか空色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75" y="697300"/>
            <a:ext cx="4864701" cy="3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5660050" y="1132000"/>
            <a:ext cx="3214800" cy="2225700"/>
          </a:xfrm>
          <a:prstGeom prst="rect">
            <a:avLst/>
          </a:prstGeom>
          <a:solidFill>
            <a:srgbClr val="D1D2D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5742550" y="1395775"/>
            <a:ext cx="3049800" cy="230700"/>
          </a:xfrm>
          <a:prstGeom prst="rect">
            <a:avLst/>
          </a:prstGeom>
          <a:solidFill>
            <a:srgbClr val="2345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6797550" y="1840875"/>
            <a:ext cx="15825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6797550" y="2571750"/>
            <a:ext cx="725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6797550" y="1812766"/>
            <a:ext cx="1582500" cy="143400"/>
          </a:xfrm>
          <a:prstGeom prst="rect">
            <a:avLst/>
          </a:prstGeom>
          <a:solidFill>
            <a:srgbClr val="668C95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720950" y="2571750"/>
            <a:ext cx="725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6797550" y="2627975"/>
            <a:ext cx="725400" cy="143400"/>
          </a:xfrm>
          <a:prstGeom prst="rect">
            <a:avLst/>
          </a:prstGeom>
          <a:solidFill>
            <a:srgbClr val="23454D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7720950" y="2627975"/>
            <a:ext cx="725400" cy="143400"/>
          </a:xfrm>
          <a:prstGeom prst="rect">
            <a:avLst/>
          </a:prstGeom>
          <a:solidFill>
            <a:srgbClr val="23454D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6047050" y="3666000"/>
            <a:ext cx="244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#23454d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#668c95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#d4acaa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#d1d2d3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361150" y="208350"/>
            <a:ext cx="3214800" cy="2225700"/>
          </a:xfrm>
          <a:prstGeom prst="rect">
            <a:avLst/>
          </a:prstGeom>
          <a:solidFill>
            <a:srgbClr val="D1D2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43650" y="472125"/>
            <a:ext cx="3049800" cy="230700"/>
          </a:xfrm>
          <a:prstGeom prst="rect">
            <a:avLst/>
          </a:prstGeom>
          <a:solidFill>
            <a:srgbClr val="2345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1498650" y="917225"/>
            <a:ext cx="15825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1498650" y="1648100"/>
            <a:ext cx="725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1498650" y="889116"/>
            <a:ext cx="1582500" cy="143400"/>
          </a:xfrm>
          <a:prstGeom prst="rect">
            <a:avLst/>
          </a:prstGeom>
          <a:solidFill>
            <a:srgbClr val="668C95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2422050" y="1648100"/>
            <a:ext cx="725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498650" y="1704325"/>
            <a:ext cx="725400" cy="143400"/>
          </a:xfrm>
          <a:prstGeom prst="rect">
            <a:avLst/>
          </a:prstGeom>
          <a:solidFill>
            <a:srgbClr val="668C95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2422050" y="1704325"/>
            <a:ext cx="725400" cy="143400"/>
          </a:xfrm>
          <a:prstGeom prst="rect">
            <a:avLst/>
          </a:prstGeom>
          <a:solidFill>
            <a:srgbClr val="668C95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4572000" y="208350"/>
            <a:ext cx="3214800" cy="2225700"/>
          </a:xfrm>
          <a:prstGeom prst="rect">
            <a:avLst/>
          </a:prstGeom>
          <a:solidFill>
            <a:srgbClr val="D1D2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4654500" y="472125"/>
            <a:ext cx="3049800" cy="230700"/>
          </a:xfrm>
          <a:prstGeom prst="rect">
            <a:avLst/>
          </a:prstGeom>
          <a:solidFill>
            <a:srgbClr val="D4ACAA"/>
          </a:solidFill>
          <a:ln cap="flat" cmpd="sng" w="9525">
            <a:solidFill>
              <a:srgbClr val="D4AC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709500" y="917225"/>
            <a:ext cx="15825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5709500" y="1648100"/>
            <a:ext cx="725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5709500" y="889116"/>
            <a:ext cx="1582500" cy="143400"/>
          </a:xfrm>
          <a:prstGeom prst="rect">
            <a:avLst/>
          </a:prstGeom>
          <a:solidFill>
            <a:srgbClr val="D4ACAA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6632900" y="1648100"/>
            <a:ext cx="725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5709500" y="1704325"/>
            <a:ext cx="725400" cy="143400"/>
          </a:xfrm>
          <a:prstGeom prst="rect">
            <a:avLst/>
          </a:prstGeom>
          <a:solidFill>
            <a:srgbClr val="D4ACAA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6632900" y="1704325"/>
            <a:ext cx="725400" cy="143400"/>
          </a:xfrm>
          <a:prstGeom prst="rect">
            <a:avLst/>
          </a:prstGeom>
          <a:solidFill>
            <a:srgbClr val="D4ACAA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443650" y="2836375"/>
            <a:ext cx="3214800" cy="222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526150" y="3100150"/>
            <a:ext cx="3049800" cy="230700"/>
          </a:xfrm>
          <a:prstGeom prst="rect">
            <a:avLst/>
          </a:prstGeom>
          <a:solidFill>
            <a:srgbClr val="23454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1581150" y="3545250"/>
            <a:ext cx="15825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1581150" y="4276125"/>
            <a:ext cx="725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1581150" y="3517141"/>
            <a:ext cx="1582500" cy="143400"/>
          </a:xfrm>
          <a:prstGeom prst="rect">
            <a:avLst/>
          </a:prstGeom>
          <a:solidFill>
            <a:srgbClr val="668C95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2504550" y="4276125"/>
            <a:ext cx="725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1581150" y="4332350"/>
            <a:ext cx="725400" cy="143400"/>
          </a:xfrm>
          <a:prstGeom prst="rect">
            <a:avLst/>
          </a:prstGeom>
          <a:solidFill>
            <a:srgbClr val="D1D2D3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504550" y="4332350"/>
            <a:ext cx="725400" cy="143400"/>
          </a:xfrm>
          <a:prstGeom prst="rect">
            <a:avLst/>
          </a:prstGeom>
          <a:solidFill>
            <a:srgbClr val="D1D2D3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4572000" y="2718750"/>
            <a:ext cx="3214800" cy="222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4654500" y="2982525"/>
            <a:ext cx="3049800" cy="230700"/>
          </a:xfrm>
          <a:prstGeom prst="rect">
            <a:avLst/>
          </a:prstGeom>
          <a:solidFill>
            <a:srgbClr val="2345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5709500" y="3427625"/>
            <a:ext cx="15825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5709500" y="4158500"/>
            <a:ext cx="725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5709500" y="3399516"/>
            <a:ext cx="1582500" cy="143400"/>
          </a:xfrm>
          <a:prstGeom prst="rect">
            <a:avLst/>
          </a:prstGeom>
          <a:solidFill>
            <a:srgbClr val="23454D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632900" y="4158500"/>
            <a:ext cx="725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5709500" y="4214725"/>
            <a:ext cx="725400" cy="14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632900" y="4214725"/>
            <a:ext cx="725400" cy="143400"/>
          </a:xfrm>
          <a:prstGeom prst="rect">
            <a:avLst/>
          </a:prstGeom>
          <a:solidFill>
            <a:srgbClr val="23454D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7973450" y="2867375"/>
            <a:ext cx="110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使わなかった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色は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ワンポイントで使うよき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7094300" y="2994875"/>
            <a:ext cx="197700" cy="230700"/>
          </a:xfrm>
          <a:prstGeom prst="rect">
            <a:avLst/>
          </a:prstGeom>
          <a:solidFill>
            <a:srgbClr val="D4ACA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デザイン</a:t>
            </a:r>
            <a:r>
              <a:rPr lang="ja"/>
              <a:t>（後で消す）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311700" y="1152475"/>
            <a:ext cx="1981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白黒＋空色ピンク灰色みたいなのもまとまるかも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https://www.m-hand.co.jp/design/4002/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こことか参照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4"/>
              </a:rPr>
              <a:t>https://cssgradient.io/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グラデーションが綺麗なので使えたらうれしい</a:t>
            </a:r>
            <a:endParaRPr sz="15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6375" y="0"/>
            <a:ext cx="60960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/>
          <p:nvPr/>
        </p:nvSpPr>
        <p:spPr>
          <a:xfrm>
            <a:off x="2684400" y="2800350"/>
            <a:ext cx="3775200" cy="25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2781281" y="3106600"/>
            <a:ext cx="3581400" cy="26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4020200" y="3623377"/>
            <a:ext cx="1858500" cy="176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345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4020188" y="3590738"/>
            <a:ext cx="1858500" cy="16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D1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311100" y="4305125"/>
            <a:ext cx="1219800" cy="93000"/>
          </a:xfrm>
          <a:prstGeom prst="roundRect">
            <a:avLst>
              <a:gd fmla="val 16667" name="adj"/>
            </a:avLst>
          </a:prstGeom>
          <a:solidFill>
            <a:srgbClr val="668C9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0900" y="2941250"/>
            <a:ext cx="3775200" cy="21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>
            <a:off x="4947375" y="4239325"/>
            <a:ext cx="148500" cy="166500"/>
          </a:xfrm>
          <a:prstGeom prst="ellipse">
            <a:avLst/>
          </a:prstGeom>
          <a:solidFill>
            <a:srgbClr val="668C9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4311100" y="4609925"/>
            <a:ext cx="1219800" cy="93000"/>
          </a:xfrm>
          <a:prstGeom prst="roundRect">
            <a:avLst>
              <a:gd fmla="val 16667" name="adj"/>
            </a:avLst>
          </a:prstGeom>
          <a:solidFill>
            <a:srgbClr val="23454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5267000" y="4559750"/>
            <a:ext cx="148500" cy="166500"/>
          </a:xfrm>
          <a:prstGeom prst="ellipse">
            <a:avLst/>
          </a:prstGeom>
          <a:solidFill>
            <a:srgbClr val="23454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4311100" y="4042513"/>
            <a:ext cx="1219800" cy="93000"/>
          </a:xfrm>
          <a:prstGeom prst="roundRect">
            <a:avLst>
              <a:gd fmla="val 16667" name="adj"/>
            </a:avLst>
          </a:prstGeom>
          <a:solidFill>
            <a:srgbClr val="D4ACA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4469300" y="4005763"/>
            <a:ext cx="148500" cy="166500"/>
          </a:xfrm>
          <a:prstGeom prst="ellipse">
            <a:avLst/>
          </a:prstGeom>
          <a:solidFill>
            <a:srgbClr val="D4ACA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4339550" y="4887900"/>
            <a:ext cx="1219800" cy="93000"/>
          </a:xfrm>
          <a:prstGeom prst="roundRect">
            <a:avLst>
              <a:gd fmla="val 16667" name="adj"/>
            </a:avLst>
          </a:prstGeom>
          <a:solidFill>
            <a:srgbClr val="D1D2D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4497750" y="4851150"/>
            <a:ext cx="148500" cy="166500"/>
          </a:xfrm>
          <a:prstGeom prst="ellipse">
            <a:avLst/>
          </a:prstGeom>
          <a:solidFill>
            <a:srgbClr val="D1D2D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238975" y="43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管理者</a:t>
            </a:r>
            <a:r>
              <a:rPr lang="ja"/>
              <a:t>向け画面概要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730750" y="3600250"/>
            <a:ext cx="12708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632500" y="4539925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ログイン画面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2115150" y="3921825"/>
            <a:ext cx="5397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2768455" y="3706275"/>
            <a:ext cx="12708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2768450" y="2660575"/>
            <a:ext cx="20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ユーザー一覧</a:t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5284900" y="2660575"/>
            <a:ext cx="17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ユーザー検索結果</a:t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5284900" y="434625"/>
            <a:ext cx="332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管理者がログインするときは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adminサーブレット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ユーザーテーブルと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管理者用のテーブルを別ける</a:t>
            </a:r>
            <a:endParaRPr sz="1800"/>
          </a:p>
        </p:txBody>
      </p:sp>
      <p:sp>
        <p:nvSpPr>
          <p:cNvPr id="191" name="Google Shape;191;p19"/>
          <p:cNvSpPr/>
          <p:nvPr/>
        </p:nvSpPr>
        <p:spPr>
          <a:xfrm>
            <a:off x="2855105" y="1692125"/>
            <a:ext cx="12708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2768450" y="4539925"/>
            <a:ext cx="17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お問い合わせ一覧</a:t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 rot="-5398089">
            <a:off x="3133890" y="3130608"/>
            <a:ext cx="539700" cy="39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5373855" y="1778450"/>
            <a:ext cx="12708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5373855" y="3493225"/>
            <a:ext cx="12708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4480025" y="1994000"/>
            <a:ext cx="5397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4436700" y="3600250"/>
            <a:ext cx="5397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5284900" y="4423125"/>
            <a:ext cx="20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お問い合わせ検索結果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ログイン画面</a:t>
            </a:r>
            <a:endParaRPr/>
          </a:p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5081675" y="1152475"/>
            <a:ext cx="375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・ログイン機能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IDとパスワードを入力したら、メニューページへ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・</a:t>
            </a:r>
            <a:r>
              <a:rPr b="1" lang="ja"/>
              <a:t>新規登録ボタン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・パスワードを忘れてしまった人向けボタン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/>
              <a:t>・ポップアップ化できたら</a:t>
            </a:r>
            <a:endParaRPr b="1"/>
          </a:p>
        </p:txBody>
      </p:sp>
      <p:sp>
        <p:nvSpPr>
          <p:cNvPr id="205" name="Google Shape;205;p20"/>
          <p:cNvSpPr txBox="1"/>
          <p:nvPr/>
        </p:nvSpPr>
        <p:spPr>
          <a:xfrm>
            <a:off x="1557100" y="2355325"/>
            <a:ext cx="128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ここにスクショとか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イラストとか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新規登録画面</a:t>
            </a:r>
            <a:endParaRPr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4407700" y="1152475"/>
            <a:ext cx="442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ユーザー登録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ユーザーがID、パスワード、メールアドレスを入力したらデータベースへ登録される。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