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67" r:id="rId7"/>
    <p:sldId id="365" r:id="rId8"/>
    <p:sldId id="368" r:id="rId9"/>
    <p:sldId id="369" r:id="rId10"/>
    <p:sldId id="370" r:id="rId11"/>
    <p:sldId id="379" r:id="rId12"/>
    <p:sldId id="381" r:id="rId13"/>
    <p:sldId id="380" r:id="rId14"/>
    <p:sldId id="382" r:id="rId15"/>
    <p:sldId id="383" r:id="rId16"/>
    <p:sldId id="384" r:id="rId17"/>
    <p:sldId id="385" r:id="rId18"/>
    <p:sldId id="375" r:id="rId19"/>
    <p:sldId id="376" r:id="rId20"/>
    <p:sldId id="377" r:id="rId21"/>
    <p:sldId id="378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40" d="100"/>
          <a:sy n="40" d="100"/>
        </p:scale>
        <p:origin x="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2023/6/27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525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2023年6月27日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2023年6月27日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2023年6月27日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2023年6月27日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329" y="2202542"/>
            <a:ext cx="5958296" cy="1514019"/>
          </a:xfrm>
        </p:spPr>
        <p:txBody>
          <a:bodyPr rtlCol="0"/>
          <a:lstStyle/>
          <a:p>
            <a:pPr rtl="0"/>
            <a:r>
              <a:rPr lang="en-US" altLang="ja-JP" sz="7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SubsKeeper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ja-JP" altLang="en-US" sz="2800" dirty="0"/>
              <a:t>チーム</a:t>
            </a:r>
            <a:r>
              <a:rPr lang="en-US" altLang="ja-JP" sz="2800" dirty="0"/>
              <a:t>EM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2023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ja-JP" altLang="en-US" sz="2800" dirty="0"/>
              <a:t>６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363075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791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78129"/>
            <a:ext cx="9294402" cy="1624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技術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342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11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33400"/>
            <a:ext cx="9332502" cy="11562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伊藤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羽田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23900"/>
            <a:ext cx="9408702" cy="96572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畠山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春田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26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CCF5B-660B-4767-8B03-D61F3093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781050"/>
            <a:ext cx="9303927" cy="90857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05</a:t>
            </a:r>
            <a:r>
              <a:rPr kumimoji="1" lang="ja-JP" altLang="en-US" dirty="0"/>
              <a:t>．アピールポイント</a:t>
            </a:r>
            <a:r>
              <a:rPr lang="ja-JP" altLang="en-US" dirty="0"/>
              <a:t>・</a:t>
            </a:r>
            <a:r>
              <a:rPr kumimoji="1" lang="ja-JP" altLang="en-US" dirty="0"/>
              <a:t>苦労したポイント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95D28-E993-46BF-904B-2748D2F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71700"/>
            <a:ext cx="4827178" cy="5335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松本</a:t>
            </a:r>
            <a:endParaRPr kumimoji="1" lang="ja-JP" altLang="en-US" sz="32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67C5D-9D7E-4C9F-B90B-071A0C86249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228849"/>
            <a:ext cx="4764829" cy="476351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三宅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D778782-CEEF-45DA-ABDB-13B41B4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5"/>
            <a:ext cx="4827178" cy="3179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0C8A1E-034D-4F24-B7BC-E82268498B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17979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0DBD0E-A31C-4B7A-8119-EED19C243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8DAEA-54A7-430D-894F-DB23D892C4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B83C5-43BE-4DBC-AD85-0F8B9CCC7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78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13BBF-9F43-4CE8-B984-1874FA17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63238"/>
            <a:ext cx="8296909" cy="704588"/>
          </a:xfrm>
        </p:spPr>
        <p:txBody>
          <a:bodyPr>
            <a:normAutofit/>
          </a:bodyPr>
          <a:lstStyle/>
          <a:p>
            <a:r>
              <a:rPr lang="ja-JP" altLang="en-US" dirty="0"/>
              <a:t>失敗談（トラブルランキング）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F54A6-7D08-47C8-B17B-076DF9F5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1</a:t>
            </a:r>
            <a:r>
              <a:rPr lang="ja-JP" altLang="en-US" sz="2800" dirty="0"/>
              <a:t>位</a:t>
            </a:r>
            <a:r>
              <a:rPr kumimoji="1" lang="ja-JP" altLang="en-US" sz="2800" dirty="0"/>
              <a:t>　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184010-D65F-46BB-96A6-DBFE4A32F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036477" cy="29730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1EF03F-6351-44A0-B73B-76E743E5FB5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2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6361F3-B8CA-4A51-B973-B985A168A7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29730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B3F4CE5-F739-47EE-B79B-A4C8B19FC71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3</a:t>
            </a:r>
            <a:r>
              <a:rPr lang="ja-JP" altLang="en-US" sz="2800" dirty="0"/>
              <a:t>位</a:t>
            </a:r>
            <a:endParaRPr kumimoji="1" lang="ja-JP" altLang="en-US" sz="2800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A9A3E32-F6B9-4641-AB4D-E1D2FAA083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297300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62003AE-9F21-4EF1-85BD-5A0CA0DA29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5D4E19-39FC-454B-9272-000427D17230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4A426F6C-89D4-45E7-92F7-BE2418C52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90705F2-06CA-43D3-9035-E4EE83EA24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6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409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06</a:t>
            </a:r>
            <a:r>
              <a:rPr kumimoji="1" lang="ja-JP" altLang="en-US" dirty="0"/>
              <a:t>．改善点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7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974313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07</a:t>
            </a:r>
            <a:r>
              <a:rPr kumimoji="1" lang="ja-JP" altLang="en-US" dirty="0"/>
              <a:t>．今後の抱負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7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02888"/>
            <a:ext cx="5274852" cy="6108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08</a:t>
            </a:r>
            <a:r>
              <a:rPr kumimoji="1" lang="ja-JP" altLang="en-US" dirty="0"/>
              <a:t>．謝辞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28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652345"/>
            <a:ext cx="4941477" cy="83758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9" y="2209800"/>
            <a:ext cx="2333625" cy="61086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01.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開発演習に向けて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181634"/>
            <a:ext cx="2209800" cy="666465"/>
          </a:xfrm>
        </p:spPr>
        <p:txBody>
          <a:bodyPr rtlCol="0"/>
          <a:lstStyle/>
          <a:p>
            <a:pPr rtl="0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02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．アイデアの背景</a:t>
            </a:r>
            <a:endParaRPr lang="en-US" altLang="ja-JP" sz="20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03.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チーム制作で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工夫した点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2"/>
            <a:ext cx="2333624" cy="1154097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05.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アピールポイント</a:t>
            </a:r>
            <a:endParaRPr lang="en-US" altLang="ja-JP" sz="2000" dirty="0"/>
          </a:p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苦労したポイント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2000" dirty="0"/>
              <a:t>　   失敗談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6198" y="5175719"/>
            <a:ext cx="2128157" cy="369332"/>
          </a:xfrm>
        </p:spPr>
        <p:txBody>
          <a:bodyPr rtlCol="0"/>
          <a:lstStyle/>
          <a:p>
            <a:pPr rtl="0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2000" dirty="0"/>
              <a:t>7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今後の抱負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ja-JP" sz="2000" dirty="0"/>
              <a:t>08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謝辞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722756" cy="297180"/>
          </a:xfrm>
        </p:spPr>
        <p:txBody>
          <a:bodyPr rtlCol="0"/>
          <a:lstStyle/>
          <a:p>
            <a:pPr rtl="0"/>
            <a:fld id="{52EF2983-6322-411A-83C5-D84FD1A1D0DF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2023年6月27日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プレースホルダー 5">
            <a:extLst>
              <a:ext uri="{FF2B5EF4-FFF2-40B4-BE49-F238E27FC236}">
                <a16:creationId xmlns:a16="http://schemas.microsoft.com/office/drawing/2014/main" id="{79648846-0877-4919-B58B-C06EFE121405}"/>
              </a:ext>
            </a:extLst>
          </p:cNvPr>
          <p:cNvSpPr txBox="1">
            <a:spLocks/>
          </p:cNvSpPr>
          <p:nvPr/>
        </p:nvSpPr>
        <p:spPr>
          <a:xfrm>
            <a:off x="3656200" y="3181635"/>
            <a:ext cx="2325499" cy="8375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04.</a:t>
            </a:r>
            <a:r>
              <a:rPr lang="ja-JP" altLang="en-US" sz="2000" dirty="0"/>
              <a:t>開発アプリの</a:t>
            </a:r>
            <a:endParaRPr lang="en-US" altLang="ja-JP" sz="2000" dirty="0"/>
          </a:p>
          <a:p>
            <a:r>
              <a:rPr lang="ja-JP" altLang="en-US" sz="2000" dirty="0"/>
              <a:t>　デモンストレーション</a:t>
            </a:r>
          </a:p>
        </p:txBody>
      </p:sp>
      <p:sp>
        <p:nvSpPr>
          <p:cNvPr id="25" name="テキスト プレースホルダー 5">
            <a:extLst>
              <a:ext uri="{FF2B5EF4-FFF2-40B4-BE49-F238E27FC236}">
                <a16:creationId xmlns:a16="http://schemas.microsoft.com/office/drawing/2014/main" id="{E8230D87-E400-4AA4-AC78-2AD47F5228BB}"/>
              </a:ext>
            </a:extLst>
          </p:cNvPr>
          <p:cNvSpPr txBox="1">
            <a:spLocks/>
          </p:cNvSpPr>
          <p:nvPr/>
        </p:nvSpPr>
        <p:spPr>
          <a:xfrm>
            <a:off x="3656199" y="4521232"/>
            <a:ext cx="2128157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kumimoji="1" sz="1800" b="1" i="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b="0" i="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06.</a:t>
            </a:r>
            <a:r>
              <a:rPr lang="ja-JP" altLang="en-US" sz="2000" dirty="0"/>
              <a:t>改善点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28625"/>
            <a:ext cx="6322603" cy="106130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01</a:t>
            </a:r>
            <a:r>
              <a:rPr kumimoji="1" lang="ja-JP" altLang="en-US" dirty="0"/>
              <a:t>．開発演習に向けて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5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F6067-BBE2-48AE-AF78-DBA11408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438150"/>
            <a:ext cx="6760752" cy="105177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02</a:t>
            </a:r>
            <a:r>
              <a:rPr kumimoji="1" lang="ja-JP" altLang="en-US" dirty="0"/>
              <a:t>．アプリアイデアの背景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E4A89076-247D-492A-A441-55DD7044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094337"/>
            <a:ext cx="4827178" cy="61086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ペルソナ・没案紹介</a:t>
            </a:r>
            <a:endParaRPr kumimoji="1" lang="ja-JP" altLang="en-US" sz="28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D3C7B7-1693-4F04-90C1-07FCE4241B4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094337"/>
            <a:ext cx="4764829" cy="610863"/>
          </a:xfrm>
        </p:spPr>
        <p:txBody>
          <a:bodyPr>
            <a:normAutofit/>
          </a:bodyPr>
          <a:lstStyle/>
          <a:p>
            <a:r>
              <a:rPr lang="en-US" altLang="ja-JP" sz="2800" dirty="0" err="1"/>
              <a:t>SubsKeeper</a:t>
            </a:r>
            <a:r>
              <a:rPr lang="ja-JP" altLang="en-US" sz="2800" dirty="0"/>
              <a:t>で便利になること</a:t>
            </a:r>
            <a:endParaRPr kumimoji="1" lang="ja-JP" altLang="en-US" sz="2800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D6E18C2-1F13-453B-945B-794700E0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26301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612FDAF-E115-4520-B9AE-3F6F47421E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53307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0AE8A944-CDBB-4DF5-B163-82886925D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14ED72-34F4-4182-9E7D-EC1AA13375F8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D7EF0A8C-7E64-4CC3-9B21-3B218E92A2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0C67B2F1-98D1-44E7-A546-E0513F785C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4</a:t>
            </a:fld>
            <a:endParaRPr lang="ja-JP" altLang="en-US" dirty="0"/>
          </a:p>
        </p:txBody>
      </p:sp>
      <p:pic>
        <p:nvPicPr>
          <p:cNvPr id="11" name="図プレースホルダー 2">
            <a:extLst>
              <a:ext uri="{FF2B5EF4-FFF2-40B4-BE49-F238E27FC236}">
                <a16:creationId xmlns:a16="http://schemas.microsoft.com/office/drawing/2014/main" id="{AA6CD016-293F-46BD-BD70-ABAC69AD5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" b="615"/>
          <a:stretch/>
        </p:blipFill>
        <p:spPr>
          <a:xfrm>
            <a:off x="1073059" y="4417985"/>
            <a:ext cx="3125788" cy="21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10" y="171450"/>
            <a:ext cx="7722740" cy="17430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（プロジェクト進行・管理）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56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438150"/>
            <a:ext cx="7284628" cy="147637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（チームワーク）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6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A39A4D-2B83-4B8E-9152-B53A2A2D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504825"/>
            <a:ext cx="7294153" cy="14097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03</a:t>
            </a:r>
            <a:r>
              <a:rPr kumimoji="1" lang="ja-JP" altLang="en-US" dirty="0"/>
              <a:t>．チーム開発で工夫した点</a:t>
            </a:r>
            <a:br>
              <a:rPr kumimoji="1" lang="en-US" altLang="ja-JP" dirty="0"/>
            </a:br>
            <a:r>
              <a:rPr kumimoji="1" lang="ja-JP" altLang="en-US" dirty="0"/>
              <a:t>（コスト、タイムマネジメント）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8217D2-1379-45BD-AAD5-4460387A6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77451" cy="381616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98B337-957E-4BD0-843F-451E301F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F9585-80F6-476E-8B21-88C3199F0E34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F28DE3-E076-4AEA-AB21-60C8485801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E92FF-84E7-42A9-81CC-6C7F4A0A4D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5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90500"/>
            <a:ext cx="9303927" cy="165319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07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8657D-B0FD-4A50-9E6F-778425C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8129"/>
            <a:ext cx="9639300" cy="15369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04</a:t>
            </a:r>
            <a:r>
              <a:rPr kumimoji="1" lang="ja-JP" altLang="en-US" dirty="0"/>
              <a:t>．開発アプリのデモンストレーション</a:t>
            </a:r>
            <a:br>
              <a:rPr kumimoji="1" lang="en-US" altLang="ja-JP" dirty="0"/>
            </a:br>
            <a:r>
              <a:rPr lang="ja-JP" altLang="en-US" dirty="0"/>
              <a:t>       </a:t>
            </a:r>
            <a:r>
              <a:rPr kumimoji="1" lang="ja-JP" altLang="en-US" dirty="0"/>
              <a:t>操作性・デザイン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30A7E-A126-49E4-82F9-08FDD61BE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9A6F5-7825-46C7-A8C0-A01371C597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827178" cy="4042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A62E15-4BF2-4662-9ADF-B4961599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C1575D-4178-46E2-9AE7-145C41F367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827178" cy="314445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1B7DFF-DD00-443E-8457-E39FEAF6B6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CDC1F-F0C2-4AD5-80F3-39EC8CD71CF6}" type="datetime4">
              <a:rPr lang="ja-JP" altLang="en-US" smtClean="0"/>
              <a:t>2023年6月27日</a:t>
            </a:fld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57440-E27B-4EB3-882F-F7A99D7EA4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992EC7-4EA3-4A97-9E43-2B724F9232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49679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ユーザー定義 3">
      <a:dk1>
        <a:srgbClr val="000000"/>
      </a:dk1>
      <a:lt1>
        <a:srgbClr val="D1D2D3"/>
      </a:lt1>
      <a:dk2>
        <a:srgbClr val="E4E4E4"/>
      </a:dk2>
      <a:lt2>
        <a:srgbClr val="23454D"/>
      </a:lt2>
      <a:accent1>
        <a:srgbClr val="668C95"/>
      </a:accent1>
      <a:accent2>
        <a:srgbClr val="D4ACAA"/>
      </a:accent2>
      <a:accent3>
        <a:srgbClr val="4495A2"/>
      </a:accent3>
      <a:accent4>
        <a:srgbClr val="AA5881"/>
      </a:accent4>
      <a:accent5>
        <a:srgbClr val="E06742"/>
      </a:accent5>
      <a:accent6>
        <a:srgbClr val="D4ACAA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C96D9870-224C-4A4B-9DF8-965FF59C1C20}" vid="{B201EFD2-6E68-4AD4-9D89-AEBB510F4B7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幾何学模様の年次プレゼンテーション</Template>
  <TotalTime>405</TotalTime>
  <Words>282</Words>
  <Application>Microsoft Office PowerPoint</Application>
  <PresentationFormat>ワイド画面</PresentationFormat>
  <Paragraphs>96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Arial</vt:lpstr>
      <vt:lpstr>Franklin Gothic Book</vt:lpstr>
      <vt:lpstr>Franklin Gothic Demi</vt:lpstr>
      <vt:lpstr>Wingdings</vt:lpstr>
      <vt:lpstr>テーマ 1</vt:lpstr>
      <vt:lpstr>SubsKeeper</vt:lpstr>
      <vt:lpstr>目次</vt:lpstr>
      <vt:lpstr>01．開発演習に向けて</vt:lpstr>
      <vt:lpstr>02．アプリアイデアの背景</vt:lpstr>
      <vt:lpstr>03．チーム開発で工夫した点 （プロジェクト進行・管理）</vt:lpstr>
      <vt:lpstr>03．チーム開発で工夫した点 （チームワーク）</vt:lpstr>
      <vt:lpstr>03．チーム開発で工夫した点 （コスト、タイムマネジメント）</vt:lpstr>
      <vt:lpstr>04．開発アプリのデモンストレーション        操作性・デザイン</vt:lpstr>
      <vt:lpstr>04．開発アプリのデモンストレーション        操作性・デザイン</vt:lpstr>
      <vt:lpstr>04．開発アプリのデモンストレーション        技術</vt:lpstr>
      <vt:lpstr>04．開発アプリのデモンストレーション        技術</vt:lpstr>
      <vt:lpstr>05．アピールポイント・苦労したポイント</vt:lpstr>
      <vt:lpstr>05．アピールポイント・苦労したポイント</vt:lpstr>
      <vt:lpstr>05．アピールポイント・苦労したポイント</vt:lpstr>
      <vt:lpstr>失敗談（トラブルランキング）</vt:lpstr>
      <vt:lpstr>06．改善点</vt:lpstr>
      <vt:lpstr>07．今後の抱負</vt:lpstr>
      <vt:lpstr>08．謝辞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SubsKeeper</dc:title>
  <dc:creator>三宅隆生</dc:creator>
  <cp:lastModifiedBy>三宅隆生</cp:lastModifiedBy>
  <cp:revision>3</cp:revision>
  <dcterms:created xsi:type="dcterms:W3CDTF">2023-06-26T07:16:30Z</dcterms:created>
  <dcterms:modified xsi:type="dcterms:W3CDTF">2023-06-27T08:51:08Z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