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224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747775"/>
          </p15:clr>
        </p15:guide>
        <p15:guide id="2" pos="19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B42DC6-699D-4097-8796-E81A70672413}">
  <a:tblStyle styleId="{ECB42DC6-699D-4097-8796-E81A70672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6" y="138"/>
      </p:cViewPr>
      <p:guideLst>
        <p:guide orient="horz" pos="2880"/>
        <p:guide pos="1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3545952a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188" y="685800"/>
            <a:ext cx="23336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3545952a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f88a4bbf9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f88a4bbf9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f88a4bb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f88a4bb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6f71969d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26f71969d2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6f7196d21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6f7196d21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53fd88043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53fd88043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f88a4bbf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f88a4bbf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4f88a4bbf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4f88a4bbf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4f88a4bbf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4f88a4bbf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6f71969d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6f71969d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4f88a4bbf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4f88a4bbf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545952a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3545952a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4f88a4bbf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4f88a4bbf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4f88a4bbf9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4f88a4bbf9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88a4bbf9_5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88a4bbf9_5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3545952a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3545952a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88a4bbf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88a4bbf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f88a4bbf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f88a4bbf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f88a4bbf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f88a4bbf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88a4bbf9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f88a4bbf9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f88a4bbf9_5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62235" y="685800"/>
            <a:ext cx="233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f88a4bbf9_5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183" y="1323689"/>
            <a:ext cx="58002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177" y="5038444"/>
            <a:ext cx="58002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12177" y="1966444"/>
            <a:ext cx="58002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12177" y="5603956"/>
            <a:ext cx="58002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2177" y="3823733"/>
            <a:ext cx="58002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12177" y="791156"/>
            <a:ext cx="58002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12177" y="2048844"/>
            <a:ext cx="58002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12177" y="791156"/>
            <a:ext cx="58002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12177" y="2048844"/>
            <a:ext cx="27228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289457" y="2048844"/>
            <a:ext cx="27228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2177" y="791156"/>
            <a:ext cx="58002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2177" y="987733"/>
            <a:ext cx="19116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12177" y="2470400"/>
            <a:ext cx="19116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33717" y="800267"/>
            <a:ext cx="43347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112200" y="-222"/>
            <a:ext cx="3112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0728" y="2192311"/>
            <a:ext cx="27537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0728" y="4983244"/>
            <a:ext cx="27537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362360" y="1287244"/>
            <a:ext cx="26121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12177" y="7521022"/>
            <a:ext cx="40836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177" y="791156"/>
            <a:ext cx="58002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2177" y="2048844"/>
            <a:ext cx="58002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67275" y="8290163"/>
            <a:ext cx="3735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3" Type="http://schemas.openxmlformats.org/officeDocument/2006/relationships/image" Target="../media/image1.jp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3" Type="http://schemas.openxmlformats.org/officeDocument/2006/relationships/image" Target="../media/image1.jp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3" Type="http://schemas.openxmlformats.org/officeDocument/2006/relationships/image" Target="../media/image1.jp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hyperlink" Target="https://cookpad.com/recipe/297610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hyperlink" Target="https://cookpad.com/recipe/297610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26" Type="http://schemas.openxmlformats.org/officeDocument/2006/relationships/image" Target="../media/image35.png"/><Relationship Id="rId3" Type="http://schemas.openxmlformats.org/officeDocument/2006/relationships/image" Target="../media/image1.jp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7.png"/><Relationship Id="rId26" Type="http://schemas.openxmlformats.org/officeDocument/2006/relationships/image" Target="../media/image18.png"/><Relationship Id="rId3" Type="http://schemas.openxmlformats.org/officeDocument/2006/relationships/image" Target="../media/image1.jpg"/><Relationship Id="rId21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17" Type="http://schemas.openxmlformats.org/officeDocument/2006/relationships/image" Target="../media/image11.png"/><Relationship Id="rId25" Type="http://schemas.openxmlformats.org/officeDocument/2006/relationships/image" Target="../media/image17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24" Type="http://schemas.openxmlformats.org/officeDocument/2006/relationships/image" Target="../media/image16.png"/><Relationship Id="rId32" Type="http://schemas.openxmlformats.org/officeDocument/2006/relationships/image" Target="../media/image6.png"/><Relationship Id="rId5" Type="http://schemas.openxmlformats.org/officeDocument/2006/relationships/image" Target="../media/image24.png"/><Relationship Id="rId15" Type="http://schemas.openxmlformats.org/officeDocument/2006/relationships/image" Target="../media/image9.png"/><Relationship Id="rId23" Type="http://schemas.openxmlformats.org/officeDocument/2006/relationships/image" Target="../media/image3.png"/><Relationship Id="rId28" Type="http://schemas.openxmlformats.org/officeDocument/2006/relationships/image" Target="../media/image19.png"/><Relationship Id="rId10" Type="http://schemas.openxmlformats.org/officeDocument/2006/relationships/image" Target="../media/image30.png"/><Relationship Id="rId19" Type="http://schemas.openxmlformats.org/officeDocument/2006/relationships/image" Target="../media/image12.png"/><Relationship Id="rId31" Type="http://schemas.openxmlformats.org/officeDocument/2006/relationships/image" Target="../media/image5.png"/><Relationship Id="rId4" Type="http://schemas.openxmlformats.org/officeDocument/2006/relationships/image" Target="../media/image23.jpg"/><Relationship Id="rId9" Type="http://schemas.openxmlformats.org/officeDocument/2006/relationships/image" Target="../media/image29.png"/><Relationship Id="rId14" Type="http://schemas.openxmlformats.org/officeDocument/2006/relationships/image" Target="../media/image4.png"/><Relationship Id="rId22" Type="http://schemas.openxmlformats.org/officeDocument/2006/relationships/image" Target="../media/image15.png"/><Relationship Id="rId27" Type="http://schemas.openxmlformats.org/officeDocument/2006/relationships/image" Target="../media/image2.png"/><Relationship Id="rId30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hyperlink" Target="https://cookpad.com/recipe/2976109" TargetMode="External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.png"/><Relationship Id="rId26" Type="http://schemas.openxmlformats.org/officeDocument/2006/relationships/image" Target="../media/image35.png"/><Relationship Id="rId3" Type="http://schemas.openxmlformats.org/officeDocument/2006/relationships/image" Target="../media/image1.jp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6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3.png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www.sagaseika.co.jp/sendo.htm" TargetMode="External"/><Relationship Id="rId4" Type="http://schemas.openxmlformats.org/officeDocument/2006/relationships/hyperlink" Target="https://www.kitayasai.com/yas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6200" y="287725"/>
            <a:ext cx="5787300" cy="846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/>
              <a:t>Google Document</a:t>
            </a:r>
            <a:r>
              <a:rPr lang="ja-JP" altLang="en-US"/>
              <a:t>：</a:t>
            </a:r>
            <a:r>
              <a:rPr lang="en-US" altLang="ja"/>
              <a:t>https</a:t>
            </a:r>
            <a:r>
              <a:rPr lang="en-US" altLang="ja" dirty="0"/>
              <a:t>://docs.google.com/presentation/d/1FFS-OegD2qTockeDEhLmKaW_4maX6NajcbcPn33vngc/</a:t>
            </a:r>
            <a:r>
              <a:rPr lang="en-US" altLang="ja" dirty="0" err="1"/>
              <a:t>edit#slide</a:t>
            </a:r>
            <a:r>
              <a:rPr lang="en-US" altLang="ja" dirty="0"/>
              <a:t>=id.g24f88a4bbf9_0_92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フォントサイズ：14px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カラー：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イエロー : #F6F4D2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ブラウン : #43291F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オレンジ : #EE7B30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00" y="363925"/>
            <a:ext cx="2857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カレンダー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411" name="Google Shape;411;p22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・れしぴろーくんは右下で固定（スクロールしてもついてくる）</a:t>
            </a: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</a:t>
            </a:r>
            <a:r>
              <a:rPr lang="ja">
                <a:solidFill>
                  <a:schemeClr val="dk1"/>
                </a:solidFill>
              </a:rPr>
              <a:t>下にスペースを空ける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吹き出しサンプル：https://www.jungleocean.com/programming/190308tooltip-css</a:t>
            </a:r>
            <a:endParaRPr>
              <a:solidFill>
                <a:srgbClr val="43291F"/>
              </a:solidFill>
            </a:endParaRPr>
          </a:p>
        </p:txBody>
      </p:sp>
      <p:graphicFrame>
        <p:nvGraphicFramePr>
          <p:cNvPr id="413" name="Google Shape;413;p22"/>
          <p:cNvGraphicFramePr/>
          <p:nvPr/>
        </p:nvGraphicFramePr>
        <p:xfrm>
          <a:off x="386300" y="192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{ECB42DC6-699D-4097-8796-E81A70672413}</a:tableStyleId>
              </a:tblPr>
              <a:tblGrid>
                <a:gridCol w="6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日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月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火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水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木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土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計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￥300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￥1,000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￥1,300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18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28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4" name="Google Shape;414;p22"/>
          <p:cNvGraphicFramePr/>
          <p:nvPr/>
        </p:nvGraphicFramePr>
        <p:xfrm>
          <a:off x="386300" y="565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{ECB42DC6-699D-4097-8796-E81A70672413}</a:tableStyleId>
              </a:tblPr>
              <a:tblGrid>
                <a:gridCol w="86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週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自炊費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外食費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差額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１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￥300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</a:t>
                      </a:r>
                      <a:r>
                        <a:rPr lang="ja">
                          <a:solidFill>
                            <a:schemeClr val="dk1"/>
                          </a:solidFill>
                        </a:rPr>
                        <a:t>1,500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￥1,200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２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３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４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５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６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月合計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￥5,300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￥9,300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￥4,000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5" name="Google Shape;415;p22"/>
          <p:cNvSpPr txBox="1"/>
          <p:nvPr/>
        </p:nvSpPr>
        <p:spPr>
          <a:xfrm>
            <a:off x="4377914" y="2977997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2"/>
          <p:cNvGrpSpPr/>
          <p:nvPr/>
        </p:nvGrpSpPr>
        <p:grpSpPr>
          <a:xfrm>
            <a:off x="1696825" y="7052975"/>
            <a:ext cx="4380075" cy="1716450"/>
            <a:chOff x="440900" y="2100650"/>
            <a:chExt cx="4380075" cy="1716450"/>
          </a:xfrm>
        </p:grpSpPr>
        <p:sp>
          <p:nvSpPr>
            <p:cNvPr id="417" name="Google Shape;417;p22"/>
            <p:cNvSpPr/>
            <p:nvPr/>
          </p:nvSpPr>
          <p:spPr>
            <a:xfrm>
              <a:off x="440900" y="2100650"/>
              <a:ext cx="2764200" cy="666600"/>
            </a:xfrm>
            <a:prstGeom prst="wedgeRoundRectCallout">
              <a:avLst>
                <a:gd name="adj1" fmla="val 73645"/>
                <a:gd name="adj2" fmla="val 55691"/>
                <a:gd name="adj3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b="1">
                  <a:solidFill>
                    <a:schemeClr val="dk1"/>
                  </a:solidFill>
                </a:rPr>
                <a:t>￥4,000</a:t>
              </a:r>
              <a:r>
                <a:rPr lang="ja">
                  <a:solidFill>
                    <a:schemeClr val="dk1"/>
                  </a:solidFill>
                </a:rPr>
                <a:t>お得になってるピヨ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18" name="Google Shape;418;p22"/>
            <p:cNvPicPr preferRelativeResize="0"/>
            <p:nvPr/>
          </p:nvPicPr>
          <p:blipFill rotWithShape="1">
            <a:blip r:embed="rId4">
              <a:alphaModFix/>
            </a:blip>
            <a:srcRect t="19265" r="56038" b="23548"/>
            <a:stretch/>
          </p:blipFill>
          <p:spPr>
            <a:xfrm>
              <a:off x="3564750" y="2651500"/>
              <a:ext cx="1256225" cy="1165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22"/>
          <p:cNvSpPr txBox="1"/>
          <p:nvPr/>
        </p:nvSpPr>
        <p:spPr>
          <a:xfrm>
            <a:off x="7207325" y="3758925"/>
            <a:ext cx="24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3481825" y="1564300"/>
            <a:ext cx="1985700" cy="821400"/>
          </a:xfrm>
          <a:prstGeom prst="wedgeRoundRectCallout">
            <a:avLst>
              <a:gd name="adj1" fmla="val -19722"/>
              <a:gd name="adj2" fmla="val 76516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から揚げの卵とじ丼</a:t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新規登録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3839600" y="8454800"/>
            <a:ext cx="16545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新規登録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32" name="Google Shape;432;p23"/>
          <p:cNvGrpSpPr/>
          <p:nvPr/>
        </p:nvGrpSpPr>
        <p:grpSpPr>
          <a:xfrm>
            <a:off x="466100" y="1243313"/>
            <a:ext cx="1654500" cy="613488"/>
            <a:chOff x="466100" y="1646313"/>
            <a:chExt cx="1654500" cy="613488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466100" y="164631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ID</a:t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66100" y="1940000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466100" y="2034838"/>
            <a:ext cx="1654500" cy="720013"/>
            <a:chOff x="466100" y="2074563"/>
            <a:chExt cx="1654500" cy="720013"/>
          </a:xfrm>
        </p:grpSpPr>
        <p:sp>
          <p:nvSpPr>
            <p:cNvPr id="436" name="Google Shape;436;p23"/>
            <p:cNvSpPr txBox="1"/>
            <p:nvPr/>
          </p:nvSpPr>
          <p:spPr>
            <a:xfrm>
              <a:off x="466100" y="207456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</a:t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66100" y="247477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66100" y="3150650"/>
            <a:ext cx="4200300" cy="614175"/>
            <a:chOff x="466100" y="2398150"/>
            <a:chExt cx="4200300" cy="614175"/>
          </a:xfrm>
        </p:grpSpPr>
        <p:sp>
          <p:nvSpPr>
            <p:cNvPr id="439" name="Google Shape;439;p23"/>
            <p:cNvSpPr txBox="1"/>
            <p:nvPr/>
          </p:nvSpPr>
          <p:spPr>
            <a:xfrm>
              <a:off x="466100" y="2398150"/>
              <a:ext cx="42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パスワードをもう一度入力してください</a:t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66100" y="269252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466100" y="3969475"/>
            <a:ext cx="1974300" cy="1331500"/>
            <a:chOff x="466100" y="2398125"/>
            <a:chExt cx="1974300" cy="1331500"/>
          </a:xfrm>
        </p:grpSpPr>
        <p:sp>
          <p:nvSpPr>
            <p:cNvPr id="442" name="Google Shape;442;p23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好きな食べ物</a:t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白菜、キャベツ</a:t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2692150" y="3969475"/>
            <a:ext cx="1974300" cy="1331500"/>
            <a:chOff x="466100" y="2398125"/>
            <a:chExt cx="1974300" cy="1331500"/>
          </a:xfrm>
        </p:grpSpPr>
        <p:sp>
          <p:nvSpPr>
            <p:cNvPr id="445" name="Google Shape;445;p23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嫌いな食べ物</a:t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トマト、ナス</a:t>
              </a:r>
              <a:endParaRPr/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466089" y="6279775"/>
            <a:ext cx="5028014" cy="2007325"/>
            <a:chOff x="598189" y="2903288"/>
            <a:chExt cx="5028014" cy="2007325"/>
          </a:xfrm>
        </p:grpSpPr>
        <p:pic>
          <p:nvPicPr>
            <p:cNvPr id="448" name="Google Shape;44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3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3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471" name="Google Shape;471;p23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472" name="Google Shape;472;p2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3" name="Google Shape;473;p2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4" name="Google Shape;474;p2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5" name="Google Shape;475;p2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6" name="Google Shape;476;p2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7" name="Google Shape;477;p2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8" name="Google Shape;478;p2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9" name="Google Shape;479;p2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0" name="Google Shape;480;p23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1" name="Google Shape;481;p23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2" name="Google Shape;482;p23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3" name="Google Shape;483;p23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4" name="Google Shape;484;p23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5" name="Google Shape;485;p23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6" name="Google Shape;486;p23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7" name="Google Shape;487;p23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8" name="Google Shape;488;p2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9" name="Google Shape;489;p23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0" name="Google Shape;490;p23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491" name="Google Shape;491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2" name="Google Shape;492;p23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23"/>
          <p:cNvSpPr/>
          <p:nvPr/>
        </p:nvSpPr>
        <p:spPr>
          <a:xfrm>
            <a:off x="846500" y="56304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好きな食べ物ボタン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3201200" y="56304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嫌いな食べ物ボタン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23"/>
          <p:cNvSpPr txBox="1"/>
          <p:nvPr/>
        </p:nvSpPr>
        <p:spPr>
          <a:xfrm>
            <a:off x="6781325" y="1774900"/>
            <a:ext cx="29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マイページ（ユーザー情報確認）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502" name="Google Shape;502;p24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4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3824050" y="5577375"/>
            <a:ext cx="8424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編集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05" name="Google Shape;505;p24"/>
          <p:cNvGrpSpPr/>
          <p:nvPr/>
        </p:nvGrpSpPr>
        <p:grpSpPr>
          <a:xfrm>
            <a:off x="466100" y="1624313"/>
            <a:ext cx="1654500" cy="613488"/>
            <a:chOff x="466100" y="1646313"/>
            <a:chExt cx="1654500" cy="613488"/>
          </a:xfrm>
        </p:grpSpPr>
        <p:sp>
          <p:nvSpPr>
            <p:cNvPr id="506" name="Google Shape;506;p24"/>
            <p:cNvSpPr txBox="1"/>
            <p:nvPr/>
          </p:nvSpPr>
          <p:spPr>
            <a:xfrm>
              <a:off x="466100" y="164631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ID</a:t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466100" y="1940000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user1</a:t>
              </a:r>
              <a:endParaRPr/>
            </a:p>
          </p:txBody>
        </p:sp>
      </p:grpSp>
      <p:grpSp>
        <p:nvGrpSpPr>
          <p:cNvPr id="508" name="Google Shape;508;p24"/>
          <p:cNvGrpSpPr/>
          <p:nvPr/>
        </p:nvGrpSpPr>
        <p:grpSpPr>
          <a:xfrm>
            <a:off x="466100" y="3969475"/>
            <a:ext cx="1974300" cy="1331500"/>
            <a:chOff x="466100" y="2398125"/>
            <a:chExt cx="1974300" cy="1331500"/>
          </a:xfrm>
        </p:grpSpPr>
        <p:sp>
          <p:nvSpPr>
            <p:cNvPr id="509" name="Google Shape;509;p24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好きな食べ物</a:t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白菜、キャベツ</a:t>
              </a:r>
              <a:endParaRPr/>
            </a:p>
          </p:txBody>
        </p:sp>
      </p:grpSp>
      <p:grpSp>
        <p:nvGrpSpPr>
          <p:cNvPr id="511" name="Google Shape;511;p24"/>
          <p:cNvGrpSpPr/>
          <p:nvPr/>
        </p:nvGrpSpPr>
        <p:grpSpPr>
          <a:xfrm>
            <a:off x="2692150" y="3969475"/>
            <a:ext cx="1974300" cy="1331500"/>
            <a:chOff x="466100" y="2398125"/>
            <a:chExt cx="1974300" cy="1331500"/>
          </a:xfrm>
        </p:grpSpPr>
        <p:sp>
          <p:nvSpPr>
            <p:cNvPr id="512" name="Google Shape;512;p24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嫌いな食べ物</a:t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トマト、ナス</a:t>
              </a:r>
              <a:endParaRPr/>
            </a:p>
          </p:txBody>
        </p:sp>
      </p:grpSp>
      <p:grpSp>
        <p:nvGrpSpPr>
          <p:cNvPr id="514" name="Google Shape;514;p24"/>
          <p:cNvGrpSpPr/>
          <p:nvPr/>
        </p:nvGrpSpPr>
        <p:grpSpPr>
          <a:xfrm>
            <a:off x="466100" y="2339638"/>
            <a:ext cx="1654500" cy="720013"/>
            <a:chOff x="466100" y="2074563"/>
            <a:chExt cx="1654500" cy="720013"/>
          </a:xfrm>
        </p:grpSpPr>
        <p:sp>
          <p:nvSpPr>
            <p:cNvPr id="515" name="Google Shape;515;p24"/>
            <p:cNvSpPr txBox="1"/>
            <p:nvPr/>
          </p:nvSpPr>
          <p:spPr>
            <a:xfrm>
              <a:off x="466100" y="207456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</a:t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66100" y="247477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-5172711" y="6622675"/>
            <a:ext cx="5028014" cy="2007325"/>
            <a:chOff x="598189" y="2903288"/>
            <a:chExt cx="5028014" cy="2007325"/>
          </a:xfrm>
        </p:grpSpPr>
        <p:pic>
          <p:nvPicPr>
            <p:cNvPr id="518" name="Google Shape;51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24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24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541" name="Google Shape;541;p24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542" name="Google Shape;542;p2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3" name="Google Shape;543;p24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4" name="Google Shape;544;p24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5" name="Google Shape;545;p24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6" name="Google Shape;546;p2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7" name="Google Shape;547;p2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8" name="Google Shape;548;p2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9" name="Google Shape;549;p2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0" name="Google Shape;550;p2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1" name="Google Shape;551;p2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2" name="Google Shape;552;p2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3" name="Google Shape;553;p24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4" name="Google Shape;554;p24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5" name="Google Shape;555;p24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6" name="Google Shape;556;p24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7" name="Google Shape;557;p24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8" name="Google Shape;558;p24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9" name="Google Shape;559;p24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0" name="Google Shape;560;p24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561" name="Google Shape;561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2" name="Google Shape;562;p24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3" name="Google Shape;563;p24"/>
          <p:cNvSpPr/>
          <p:nvPr/>
        </p:nvSpPr>
        <p:spPr>
          <a:xfrm>
            <a:off x="-4792300" y="59733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好きな食べ物ボタン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24"/>
          <p:cNvSpPr/>
          <p:nvPr/>
        </p:nvSpPr>
        <p:spPr>
          <a:xfrm>
            <a:off x="-2437600" y="59733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嫌いな食べ物ボタン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6781325" y="1774900"/>
            <a:ext cx="29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-65650" y="10368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マイページ（ユーザー編集）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573" name="Google Shape;573;p25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5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3564025" y="8454800"/>
            <a:ext cx="5946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保存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76" name="Google Shape;576;p25"/>
          <p:cNvGrpSpPr/>
          <p:nvPr/>
        </p:nvGrpSpPr>
        <p:grpSpPr>
          <a:xfrm>
            <a:off x="466100" y="1243313"/>
            <a:ext cx="1654500" cy="613488"/>
            <a:chOff x="466100" y="1646313"/>
            <a:chExt cx="1654500" cy="613488"/>
          </a:xfrm>
        </p:grpSpPr>
        <p:sp>
          <p:nvSpPr>
            <p:cNvPr id="577" name="Google Shape;577;p25"/>
            <p:cNvSpPr txBox="1"/>
            <p:nvPr/>
          </p:nvSpPr>
          <p:spPr>
            <a:xfrm>
              <a:off x="466100" y="164631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ID</a:t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66100" y="1940000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5"/>
          <p:cNvGrpSpPr/>
          <p:nvPr/>
        </p:nvGrpSpPr>
        <p:grpSpPr>
          <a:xfrm>
            <a:off x="466087" y="2034886"/>
            <a:ext cx="2735054" cy="720013"/>
            <a:chOff x="466100" y="2074563"/>
            <a:chExt cx="1654500" cy="720013"/>
          </a:xfrm>
        </p:grpSpPr>
        <p:sp>
          <p:nvSpPr>
            <p:cNvPr id="580" name="Google Shape;580;p25"/>
            <p:cNvSpPr txBox="1"/>
            <p:nvPr/>
          </p:nvSpPr>
          <p:spPr>
            <a:xfrm>
              <a:off x="466100" y="207456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新しいパスワード</a:t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66100" y="247477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256200" y="3115288"/>
            <a:ext cx="3971700" cy="649538"/>
            <a:chOff x="256200" y="2362788"/>
            <a:chExt cx="3971700" cy="649538"/>
          </a:xfrm>
        </p:grpSpPr>
        <p:sp>
          <p:nvSpPr>
            <p:cNvPr id="583" name="Google Shape;583;p25"/>
            <p:cNvSpPr txBox="1"/>
            <p:nvPr/>
          </p:nvSpPr>
          <p:spPr>
            <a:xfrm>
              <a:off x="256200" y="2362788"/>
              <a:ext cx="39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パスワードをもう一度入力してください</a:t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466100" y="269252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466100" y="3969475"/>
            <a:ext cx="1974300" cy="1331500"/>
            <a:chOff x="466100" y="2398125"/>
            <a:chExt cx="1974300" cy="1331500"/>
          </a:xfrm>
        </p:grpSpPr>
        <p:sp>
          <p:nvSpPr>
            <p:cNvPr id="586" name="Google Shape;586;p25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好きな食べ物</a:t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白菜、キャベツ</a:t>
              </a:r>
              <a:endParaRPr/>
            </a:p>
          </p:txBody>
        </p:sp>
      </p:grpSp>
      <p:grpSp>
        <p:nvGrpSpPr>
          <p:cNvPr id="588" name="Google Shape;588;p25"/>
          <p:cNvGrpSpPr/>
          <p:nvPr/>
        </p:nvGrpSpPr>
        <p:grpSpPr>
          <a:xfrm>
            <a:off x="2692150" y="3969475"/>
            <a:ext cx="1974300" cy="1331500"/>
            <a:chOff x="466100" y="2398125"/>
            <a:chExt cx="1974300" cy="1331500"/>
          </a:xfrm>
        </p:grpSpPr>
        <p:sp>
          <p:nvSpPr>
            <p:cNvPr id="589" name="Google Shape;589;p25"/>
            <p:cNvSpPr txBox="1"/>
            <p:nvPr/>
          </p:nvSpPr>
          <p:spPr>
            <a:xfrm>
              <a:off x="466100" y="2398125"/>
              <a:ext cx="15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嫌いな食べ物</a:t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466100" y="2692525"/>
              <a:ext cx="1974300" cy="1037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トマト、ナス</a:t>
              </a:r>
              <a:endParaRPr/>
            </a:p>
          </p:txBody>
        </p:sp>
      </p:grpSp>
      <p:grpSp>
        <p:nvGrpSpPr>
          <p:cNvPr id="591" name="Google Shape;591;p25"/>
          <p:cNvGrpSpPr/>
          <p:nvPr/>
        </p:nvGrpSpPr>
        <p:grpSpPr>
          <a:xfrm>
            <a:off x="466089" y="6279775"/>
            <a:ext cx="5028014" cy="2007325"/>
            <a:chOff x="598189" y="2903288"/>
            <a:chExt cx="5028014" cy="2007325"/>
          </a:xfrm>
        </p:grpSpPr>
        <p:pic>
          <p:nvPicPr>
            <p:cNvPr id="592" name="Google Shape;59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25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25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615" name="Google Shape;615;p25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616" name="Google Shape;616;p2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7" name="Google Shape;617;p25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8" name="Google Shape;618;p25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9" name="Google Shape;619;p25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0" name="Google Shape;620;p25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1" name="Google Shape;621;p25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2" name="Google Shape;622;p25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3" name="Google Shape;623;p25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4" name="Google Shape;624;p25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5" name="Google Shape;625;p25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6" name="Google Shape;626;p25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7" name="Google Shape;627;p25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8" name="Google Shape;628;p25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9" name="Google Shape;629;p25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0" name="Google Shape;630;p25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1" name="Google Shape;631;p25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2" name="Google Shape;632;p25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3" name="Google Shape;633;p25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4" name="Google Shape;634;p25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635" name="Google Shape;635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6" name="Google Shape;636;p25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25"/>
          <p:cNvSpPr/>
          <p:nvPr/>
        </p:nvSpPr>
        <p:spPr>
          <a:xfrm>
            <a:off x="846500" y="56304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好きな食べ物ボタン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25"/>
          <p:cNvSpPr/>
          <p:nvPr/>
        </p:nvSpPr>
        <p:spPr>
          <a:xfrm>
            <a:off x="3201200" y="5630475"/>
            <a:ext cx="19743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嫌いな食べ物ボタン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25"/>
          <p:cNvSpPr txBox="1"/>
          <p:nvPr/>
        </p:nvSpPr>
        <p:spPr>
          <a:xfrm>
            <a:off x="6781325" y="1774900"/>
            <a:ext cx="29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4437850" y="8454800"/>
            <a:ext cx="16545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アカウント削除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1" name="Google Shape;641;p25"/>
          <p:cNvSpPr/>
          <p:nvPr/>
        </p:nvSpPr>
        <p:spPr>
          <a:xfrm>
            <a:off x="-65650" y="10368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/>
          <p:nvPr/>
        </p:nvSpPr>
        <p:spPr>
          <a:xfrm>
            <a:off x="573600" y="2183650"/>
            <a:ext cx="4903500" cy="263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5600">
                <a:solidFill>
                  <a:srgbClr val="43291F"/>
                </a:solidFill>
              </a:rPr>
              <a:t>管理者画面↓↓</a:t>
            </a:r>
            <a:endParaRPr sz="5600">
              <a:solidFill>
                <a:srgbClr val="43291F"/>
              </a:solidFill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管理者ログイン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655" name="Google Shape;655;p27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7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657" name="Google Shape;657;p27"/>
          <p:cNvGrpSpPr/>
          <p:nvPr/>
        </p:nvGrpSpPr>
        <p:grpSpPr>
          <a:xfrm>
            <a:off x="466100" y="1236538"/>
            <a:ext cx="1654500" cy="613488"/>
            <a:chOff x="466100" y="1646313"/>
            <a:chExt cx="1654500" cy="613488"/>
          </a:xfrm>
        </p:grpSpPr>
        <p:sp>
          <p:nvSpPr>
            <p:cNvPr id="658" name="Google Shape;658;p27"/>
            <p:cNvSpPr txBox="1"/>
            <p:nvPr/>
          </p:nvSpPr>
          <p:spPr>
            <a:xfrm>
              <a:off x="466100" y="164631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管理者ID</a:t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66100" y="1940000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27"/>
          <p:cNvGrpSpPr/>
          <p:nvPr/>
        </p:nvGrpSpPr>
        <p:grpSpPr>
          <a:xfrm>
            <a:off x="466100" y="1988350"/>
            <a:ext cx="1654500" cy="614200"/>
            <a:chOff x="466100" y="2398125"/>
            <a:chExt cx="1654500" cy="614200"/>
          </a:xfrm>
        </p:grpSpPr>
        <p:sp>
          <p:nvSpPr>
            <p:cNvPr id="661" name="Google Shape;661;p27"/>
            <p:cNvSpPr txBox="1"/>
            <p:nvPr/>
          </p:nvSpPr>
          <p:spPr>
            <a:xfrm>
              <a:off x="466100" y="2398125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</a:t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66100" y="269252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27"/>
          <p:cNvSpPr/>
          <p:nvPr/>
        </p:nvSpPr>
        <p:spPr>
          <a:xfrm>
            <a:off x="466100" y="2910825"/>
            <a:ext cx="16545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ログイン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管理者画面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69" name="Google Shape;669;p28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670" name="Google Shape;670;p28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28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レシピ一覧: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72" name="Google Shape;672;p28"/>
          <p:cNvSpPr/>
          <p:nvPr/>
        </p:nvSpPr>
        <p:spPr>
          <a:xfrm>
            <a:off x="2144225" y="1510250"/>
            <a:ext cx="1918200" cy="371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        検索ボタン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73" name="Google Shape;673;p28"/>
          <p:cNvSpPr/>
          <p:nvPr/>
        </p:nvSpPr>
        <p:spPr>
          <a:xfrm>
            <a:off x="1890350" y="2115500"/>
            <a:ext cx="3758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料理名（調理済みかどうか）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所要時間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674" name="Google Shape;6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25" y="2187465"/>
            <a:ext cx="1028925" cy="578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5" name="Google Shape;675;p28"/>
          <p:cNvPicPr preferRelativeResize="0"/>
          <p:nvPr/>
        </p:nvPicPr>
        <p:blipFill rotWithShape="1">
          <a:blip r:embed="rId5">
            <a:alphaModFix/>
          </a:blip>
          <a:srcRect t="15450" b="9726"/>
          <a:stretch/>
        </p:blipFill>
        <p:spPr>
          <a:xfrm>
            <a:off x="933950" y="3007125"/>
            <a:ext cx="694020" cy="72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6" name="Google Shape;6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375" y="3007139"/>
            <a:ext cx="371400" cy="37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75" y="3007125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375" y="2105239"/>
            <a:ext cx="371400" cy="371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28"/>
          <p:cNvCxnSpPr/>
          <p:nvPr/>
        </p:nvCxnSpPr>
        <p:spPr>
          <a:xfrm>
            <a:off x="763500" y="38452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8"/>
          <p:cNvCxnSpPr/>
          <p:nvPr/>
        </p:nvCxnSpPr>
        <p:spPr>
          <a:xfrm>
            <a:off x="763500" y="29118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8"/>
          <p:cNvCxnSpPr/>
          <p:nvPr/>
        </p:nvCxnSpPr>
        <p:spPr>
          <a:xfrm>
            <a:off x="861425" y="57119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8"/>
          <p:cNvCxnSpPr/>
          <p:nvPr/>
        </p:nvCxnSpPr>
        <p:spPr>
          <a:xfrm>
            <a:off x="861425" y="47785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8"/>
          <p:cNvCxnSpPr/>
          <p:nvPr/>
        </p:nvCxnSpPr>
        <p:spPr>
          <a:xfrm>
            <a:off x="861425" y="75786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28"/>
          <p:cNvCxnSpPr/>
          <p:nvPr/>
        </p:nvCxnSpPr>
        <p:spPr>
          <a:xfrm>
            <a:off x="861425" y="66452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5" name="Google Shape;68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8425" y="3007150"/>
            <a:ext cx="327400" cy="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9275" y="1510243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8425" y="2127225"/>
            <a:ext cx="327400" cy="32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28"/>
          <p:cNvCxnSpPr/>
          <p:nvPr/>
        </p:nvCxnSpPr>
        <p:spPr>
          <a:xfrm>
            <a:off x="2590675" y="1508450"/>
            <a:ext cx="0" cy="37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9" name="Google Shape;68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75" y="3892838"/>
            <a:ext cx="371400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8"/>
          <p:cNvSpPr/>
          <p:nvPr/>
        </p:nvSpPr>
        <p:spPr>
          <a:xfrm>
            <a:off x="4645575" y="7925300"/>
            <a:ext cx="1029000" cy="3750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</a:rPr>
              <a:t>追加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91" name="Google Shape;691;p28"/>
          <p:cNvSpPr/>
          <p:nvPr/>
        </p:nvSpPr>
        <p:spPr>
          <a:xfrm>
            <a:off x="4218413" y="66065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28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レシピ詳細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699" name="Google Shape;699;p29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29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ボタン:#</a:t>
            </a:r>
            <a:r>
              <a:rPr lang="ja">
                <a:solidFill>
                  <a:schemeClr val="dk1"/>
                </a:solidFill>
              </a:rPr>
              <a:t>EE7B30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・テーブルに日付の項目を入れる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・リセット時にアラートで警告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4"/>
              </a:rPr>
              <a:t>簡単ランチ♡から揚げの卵とじ丼 by ＊＊rose＊＊ 【クックパッド】 簡単おいしいみんなのレシピが384万品 (cookpad.com)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01" name="Google Shape;701;p29"/>
          <p:cNvPicPr preferRelativeResize="0"/>
          <p:nvPr/>
        </p:nvPicPr>
        <p:blipFill rotWithShape="1">
          <a:blip r:embed="rId5">
            <a:alphaModFix/>
          </a:blip>
          <a:srcRect t="15450" b="9726"/>
          <a:stretch/>
        </p:blipFill>
        <p:spPr>
          <a:xfrm>
            <a:off x="301863" y="2467388"/>
            <a:ext cx="2650200" cy="27596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2" name="Google Shape;702;p29"/>
          <p:cNvSpPr txBox="1"/>
          <p:nvPr/>
        </p:nvSpPr>
        <p:spPr>
          <a:xfrm>
            <a:off x="1038300" y="1505775"/>
            <a:ext cx="414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簡単ランチ♡から揚げの卵とじ丼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703" name="Google Shape;703;p29"/>
          <p:cNvSpPr txBox="1"/>
          <p:nvPr/>
        </p:nvSpPr>
        <p:spPr>
          <a:xfrm>
            <a:off x="660750" y="5749825"/>
            <a:ext cx="4902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唐揚げは食べやすい大きさにカット</a:t>
            </a:r>
            <a:br>
              <a:rPr lang="ja">
                <a:solidFill>
                  <a:srgbClr val="43291F"/>
                </a:solidFill>
              </a:rPr>
            </a:br>
            <a:r>
              <a:rPr lang="ja">
                <a:solidFill>
                  <a:srgbClr val="43291F"/>
                </a:solidFill>
              </a:rPr>
              <a:t>*冷たい場合はレンジで少し加熱しておいても</a:t>
            </a:r>
            <a:br>
              <a:rPr lang="ja">
                <a:solidFill>
                  <a:srgbClr val="43291F"/>
                </a:solidFill>
              </a:rPr>
            </a:br>
            <a:r>
              <a:rPr lang="ja">
                <a:solidFill>
                  <a:srgbClr val="43291F"/>
                </a:solidFill>
              </a:rPr>
              <a:t>玉葱と椎茸（お好みの茸でOK）はスライス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フライパンに◎を入れ、煮立ったら玉葱と椎茸を加えて煮る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から揚げを加え、2分位煮る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溶き卵を回し入れ　半熟になってきたら火を止め、蓋をして蒸らす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器に温かいご飯を盛り ４をのせる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お好みで 葱や三つ葉、海苔等をのせたり 七味を振っても♬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04" name="Google Shape;704;p29"/>
          <p:cNvSpPr txBox="1"/>
          <p:nvPr/>
        </p:nvSpPr>
        <p:spPr>
          <a:xfrm>
            <a:off x="573600" y="5254488"/>
            <a:ext cx="104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作り方</a:t>
            </a:r>
            <a:endParaRPr sz="1900" b="1">
              <a:solidFill>
                <a:srgbClr val="43291F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3306825" y="2303150"/>
            <a:ext cx="3682500" cy="3126300"/>
            <a:chOff x="3231725" y="2001450"/>
            <a:chExt cx="3682500" cy="3126300"/>
          </a:xfrm>
        </p:grpSpPr>
        <p:sp>
          <p:nvSpPr>
            <p:cNvPr id="706" name="Google Shape;706;p29"/>
            <p:cNvSpPr txBox="1"/>
            <p:nvPr/>
          </p:nvSpPr>
          <p:spPr>
            <a:xfrm>
              <a:off x="3231725" y="2001450"/>
              <a:ext cx="3682500" cy="31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材料 （１人分）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鶏のから揚げ　		　 3～4個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玉ねぎ　			　    1/4個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椎茸　			     1～2枚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卵(Lサイズ)　			 1個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◎だし汁　　　　　　　　100㏄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◎酒　　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◎みりん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◎醤油　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◎砂糖　　　　　　　　小さじ1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ご飯　　　　　　　　茶碗1杯分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青葱・海苔など　　　　お好みで</a:t>
              </a:r>
              <a:endParaRPr>
                <a:solidFill>
                  <a:srgbClr val="43291F"/>
                </a:solidFill>
              </a:endParaRPr>
            </a:p>
          </p:txBody>
        </p:sp>
        <p:cxnSp>
          <p:nvCxnSpPr>
            <p:cNvPr id="707" name="Google Shape;707;p29"/>
            <p:cNvCxnSpPr/>
            <p:nvPr/>
          </p:nvCxnSpPr>
          <p:spPr>
            <a:xfrm>
              <a:off x="3306825" y="22880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29"/>
            <p:cNvCxnSpPr/>
            <p:nvPr/>
          </p:nvCxnSpPr>
          <p:spPr>
            <a:xfrm>
              <a:off x="3306825" y="25875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29"/>
            <p:cNvCxnSpPr/>
            <p:nvPr/>
          </p:nvCxnSpPr>
          <p:spPr>
            <a:xfrm>
              <a:off x="3306825" y="28524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29"/>
            <p:cNvCxnSpPr/>
            <p:nvPr/>
          </p:nvCxnSpPr>
          <p:spPr>
            <a:xfrm>
              <a:off x="3306825" y="305387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29"/>
            <p:cNvCxnSpPr/>
            <p:nvPr/>
          </p:nvCxnSpPr>
          <p:spPr>
            <a:xfrm>
              <a:off x="3306825" y="356460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29"/>
            <p:cNvCxnSpPr/>
            <p:nvPr/>
          </p:nvCxnSpPr>
          <p:spPr>
            <a:xfrm>
              <a:off x="3306825" y="32829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29"/>
            <p:cNvCxnSpPr/>
            <p:nvPr/>
          </p:nvCxnSpPr>
          <p:spPr>
            <a:xfrm>
              <a:off x="3306825" y="375560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29"/>
            <p:cNvCxnSpPr/>
            <p:nvPr/>
          </p:nvCxnSpPr>
          <p:spPr>
            <a:xfrm>
              <a:off x="3306825" y="400605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29"/>
            <p:cNvCxnSpPr/>
            <p:nvPr/>
          </p:nvCxnSpPr>
          <p:spPr>
            <a:xfrm>
              <a:off x="3306825" y="42810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29"/>
            <p:cNvCxnSpPr/>
            <p:nvPr/>
          </p:nvCxnSpPr>
          <p:spPr>
            <a:xfrm>
              <a:off x="3306825" y="45053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29"/>
            <p:cNvCxnSpPr/>
            <p:nvPr/>
          </p:nvCxnSpPr>
          <p:spPr>
            <a:xfrm>
              <a:off x="3306825" y="512775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29"/>
            <p:cNvCxnSpPr/>
            <p:nvPr/>
          </p:nvCxnSpPr>
          <p:spPr>
            <a:xfrm>
              <a:off x="3306825" y="478987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9" name="Google Shape;719;p29"/>
          <p:cNvSpPr txBox="1"/>
          <p:nvPr/>
        </p:nvSpPr>
        <p:spPr>
          <a:xfrm>
            <a:off x="4272050" y="1889525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　￥300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20" name="Google Shape;7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925" y="1903913"/>
            <a:ext cx="371400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9"/>
          <p:cNvSpPr txBox="1"/>
          <p:nvPr/>
        </p:nvSpPr>
        <p:spPr>
          <a:xfrm>
            <a:off x="3252375" y="1889525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10 ~ 15m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22" name="Google Shape;72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1900" y="1936588"/>
            <a:ext cx="382600" cy="306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" name="Google Shape;723;p29"/>
          <p:cNvGrpSpPr/>
          <p:nvPr/>
        </p:nvGrpSpPr>
        <p:grpSpPr>
          <a:xfrm>
            <a:off x="5210684" y="1889513"/>
            <a:ext cx="1020616" cy="400200"/>
            <a:chOff x="7047409" y="2018113"/>
            <a:chExt cx="1020616" cy="400200"/>
          </a:xfrm>
        </p:grpSpPr>
        <p:pic>
          <p:nvPicPr>
            <p:cNvPr id="724" name="Google Shape;724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47409" y="2111375"/>
              <a:ext cx="268636" cy="213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29"/>
            <p:cNvSpPr txBox="1"/>
            <p:nvPr/>
          </p:nvSpPr>
          <p:spPr>
            <a:xfrm>
              <a:off x="7066625" y="2018113"/>
              <a:ext cx="100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　￥1,200</a:t>
              </a:r>
              <a:endParaRPr>
                <a:solidFill>
                  <a:srgbClr val="43291F"/>
                </a:solidFill>
              </a:endParaRPr>
            </a:p>
          </p:txBody>
        </p:sp>
      </p:grpSp>
      <p:sp>
        <p:nvSpPr>
          <p:cNvPr id="726" name="Google Shape;726;p29"/>
          <p:cNvSpPr/>
          <p:nvPr/>
        </p:nvSpPr>
        <p:spPr>
          <a:xfrm>
            <a:off x="4890500" y="685400"/>
            <a:ext cx="12642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7" name="Google Shape;727;p29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28" name="Google Shape;728;p29"/>
          <p:cNvSpPr/>
          <p:nvPr/>
        </p:nvSpPr>
        <p:spPr>
          <a:xfrm>
            <a:off x="4221888" y="8456075"/>
            <a:ext cx="7938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編集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29"/>
          <p:cNvSpPr/>
          <p:nvPr/>
        </p:nvSpPr>
        <p:spPr>
          <a:xfrm>
            <a:off x="5100963" y="8456063"/>
            <a:ext cx="10014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削除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レシピ詳細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35" name="Google Shape;735;p30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36" name="Google Shape;736;p30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0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ボタン:#</a:t>
            </a:r>
            <a:r>
              <a:rPr lang="ja">
                <a:solidFill>
                  <a:schemeClr val="dk1"/>
                </a:solidFill>
              </a:rPr>
              <a:t>EE7B30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・テーブルに日付の項目を入れる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・リセット時にアラートで警告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4"/>
              </a:rPr>
              <a:t>簡単ランチ♡から揚げの卵とじ丼 by ＊＊rose＊＊ 【クックパッド】 簡単おいしいみんなのレシピが384万品 (cookpad.com)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1038300" y="1451625"/>
            <a:ext cx="4147800" cy="4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料理名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617225" y="5442863"/>
            <a:ext cx="104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作り方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3906988" y="1889525"/>
            <a:ext cx="963000" cy="4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自炊費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41" name="Google Shape;7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125" y="1903913"/>
            <a:ext cx="371400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0"/>
          <p:cNvSpPr txBox="1"/>
          <p:nvPr/>
        </p:nvSpPr>
        <p:spPr>
          <a:xfrm>
            <a:off x="2566575" y="1889525"/>
            <a:ext cx="1001400" cy="4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時間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43" name="Google Shape;74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100" y="1936588"/>
            <a:ext cx="464110" cy="30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4359" y="2003688"/>
            <a:ext cx="268636" cy="2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0"/>
          <p:cNvSpPr/>
          <p:nvPr/>
        </p:nvSpPr>
        <p:spPr>
          <a:xfrm>
            <a:off x="5100963" y="8456063"/>
            <a:ext cx="10014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削除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4106575" y="8456063"/>
            <a:ext cx="7938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保存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368988" y="2616388"/>
            <a:ext cx="2743200" cy="27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写真</a:t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811975" y="6024025"/>
            <a:ext cx="4795200" cy="236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作り方を記入</a:t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3306825" y="2616400"/>
            <a:ext cx="2850000" cy="27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材料を記入</a:t>
            </a:r>
            <a:endParaRPr/>
          </a:p>
        </p:txBody>
      </p:sp>
      <p:sp>
        <p:nvSpPr>
          <p:cNvPr id="750" name="Google Shape;750;p30"/>
          <p:cNvSpPr txBox="1"/>
          <p:nvPr/>
        </p:nvSpPr>
        <p:spPr>
          <a:xfrm>
            <a:off x="5191525" y="1889538"/>
            <a:ext cx="1001400" cy="4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外食費</a:t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4830498" y="685400"/>
            <a:ext cx="13338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2" name="Google Shape;752;p30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grpSp>
        <p:nvGrpSpPr>
          <p:cNvPr id="753" name="Google Shape;753;p30"/>
          <p:cNvGrpSpPr/>
          <p:nvPr/>
        </p:nvGrpSpPr>
        <p:grpSpPr>
          <a:xfrm>
            <a:off x="3306825" y="2303150"/>
            <a:ext cx="3682500" cy="648000"/>
            <a:chOff x="3231725" y="2001450"/>
            <a:chExt cx="3682500" cy="648000"/>
          </a:xfrm>
        </p:grpSpPr>
        <p:cxnSp>
          <p:nvCxnSpPr>
            <p:cNvPr id="754" name="Google Shape;754;p30"/>
            <p:cNvCxnSpPr/>
            <p:nvPr/>
          </p:nvCxnSpPr>
          <p:spPr>
            <a:xfrm>
              <a:off x="3306825" y="22880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30"/>
            <p:cNvSpPr txBox="1"/>
            <p:nvPr/>
          </p:nvSpPr>
          <p:spPr>
            <a:xfrm>
              <a:off x="3231725" y="2001450"/>
              <a:ext cx="36825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材料 （１人分）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291F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管理者画面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61" name="Google Shape;761;p31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62" name="Google Shape;762;p31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1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主要食材一覧</a:t>
            </a:r>
            <a:endParaRPr>
              <a:solidFill>
                <a:srgbClr val="43291F"/>
              </a:solidFill>
            </a:endParaRPr>
          </a:p>
        </p:txBody>
      </p:sp>
      <p:grpSp>
        <p:nvGrpSpPr>
          <p:cNvPr id="764" name="Google Shape;764;p31"/>
          <p:cNvGrpSpPr/>
          <p:nvPr/>
        </p:nvGrpSpPr>
        <p:grpSpPr>
          <a:xfrm>
            <a:off x="598189" y="1715625"/>
            <a:ext cx="5028014" cy="2007325"/>
            <a:chOff x="598189" y="2903288"/>
            <a:chExt cx="5028014" cy="2007325"/>
          </a:xfrm>
        </p:grpSpPr>
        <p:pic>
          <p:nvPicPr>
            <p:cNvPr id="765" name="Google Shape;76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31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7" name="Google Shape;787;p31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788" name="Google Shape;788;p31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789" name="Google Shape;789;p31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0" name="Google Shape;790;p31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1" name="Google Shape;791;p31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2" name="Google Shape;792;p31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3" name="Google Shape;793;p31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4" name="Google Shape;794;p31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5" name="Google Shape;795;p31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6" name="Google Shape;796;p31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7" name="Google Shape;797;p3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8" name="Google Shape;798;p31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9" name="Google Shape;799;p31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0" name="Google Shape;800;p31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1" name="Google Shape;801;p31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2" name="Google Shape;802;p31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3" name="Google Shape;803;p31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4" name="Google Shape;804;p31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5" name="Google Shape;805;p31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6" name="Google Shape;806;p31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7" name="Google Shape;807;p31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808" name="Google Shape;808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9" name="Google Shape;809;p31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0" name="Google Shape;810;p31"/>
          <p:cNvGrpSpPr/>
          <p:nvPr/>
        </p:nvGrpSpPr>
        <p:grpSpPr>
          <a:xfrm flipH="1">
            <a:off x="94280" y="5300875"/>
            <a:ext cx="5880932" cy="1716450"/>
            <a:chOff x="-1041197" y="2100650"/>
            <a:chExt cx="5862173" cy="1716450"/>
          </a:xfrm>
        </p:grpSpPr>
        <p:sp>
          <p:nvSpPr>
            <p:cNvPr id="811" name="Google Shape;811;p31"/>
            <p:cNvSpPr/>
            <p:nvPr/>
          </p:nvSpPr>
          <p:spPr>
            <a:xfrm>
              <a:off x="-1041197" y="2100650"/>
              <a:ext cx="4246500" cy="666600"/>
            </a:xfrm>
            <a:prstGeom prst="wedgeRoundRectCallout">
              <a:avLst>
                <a:gd name="adj1" fmla="val 73645"/>
                <a:gd name="adj2" fmla="val 55691"/>
                <a:gd name="adj3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>
                  <a:solidFill>
                    <a:srgbClr val="43291F"/>
                  </a:solidFill>
                </a:rPr>
                <a:t>クリックすると、食材の詳細を閲覧できるピヨ</a:t>
              </a:r>
              <a:endParaRPr b="1">
                <a:solidFill>
                  <a:schemeClr val="dk1"/>
                </a:solidFill>
              </a:endParaRPr>
            </a:p>
          </p:txBody>
        </p:sp>
        <p:pic>
          <p:nvPicPr>
            <p:cNvPr id="812" name="Google Shape;812;p31"/>
            <p:cNvPicPr preferRelativeResize="0"/>
            <p:nvPr/>
          </p:nvPicPr>
          <p:blipFill rotWithShape="1">
            <a:blip r:embed="rId25">
              <a:alphaModFix/>
            </a:blip>
            <a:srcRect t="19265" r="56038" b="23548"/>
            <a:stretch/>
          </p:blipFill>
          <p:spPr>
            <a:xfrm>
              <a:off x="3564750" y="2651500"/>
              <a:ext cx="1256225" cy="1165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3" name="Google Shape;813;p31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102788" y="66785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1"/>
          <p:cNvSpPr/>
          <p:nvPr/>
        </p:nvSpPr>
        <p:spPr>
          <a:xfrm>
            <a:off x="1786200" y="6426200"/>
            <a:ext cx="3020700" cy="707100"/>
          </a:xfrm>
          <a:prstGeom prst="wedgeRoundRectCallout">
            <a:avLst>
              <a:gd name="adj1" fmla="val 60092"/>
              <a:gd name="adj2" fmla="val 9817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これで食材保存も完璧だっピ！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4399188" y="6001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ヘッダー・フッター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2"/>
          <p:cNvSpPr/>
          <p:nvPr/>
        </p:nvSpPr>
        <p:spPr>
          <a:xfrm>
            <a:off x="-1838600" y="50425"/>
            <a:ext cx="17856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管理者画面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823" name="Google Shape;823;p32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2"/>
          <p:cNvSpPr/>
          <p:nvPr/>
        </p:nvSpPr>
        <p:spPr>
          <a:xfrm>
            <a:off x="-1838475" y="403975"/>
            <a:ext cx="17856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3291F"/>
                </a:solidFill>
              </a:rPr>
              <a:t>主要食材詳細表示</a:t>
            </a: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825" name="Google Shape;825;p32"/>
          <p:cNvGrpSpPr/>
          <p:nvPr/>
        </p:nvGrpSpPr>
        <p:grpSpPr>
          <a:xfrm>
            <a:off x="573600" y="1998325"/>
            <a:ext cx="2135100" cy="2118000"/>
            <a:chOff x="565025" y="1987575"/>
            <a:chExt cx="2135100" cy="2118000"/>
          </a:xfrm>
        </p:grpSpPr>
        <p:sp>
          <p:nvSpPr>
            <p:cNvPr id="826" name="Google Shape;826;p32"/>
            <p:cNvSpPr/>
            <p:nvPr/>
          </p:nvSpPr>
          <p:spPr>
            <a:xfrm>
              <a:off x="565025" y="1987575"/>
              <a:ext cx="2135100" cy="2118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27" name="Google Shape;82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613" y="1987620"/>
              <a:ext cx="2117925" cy="2117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828" name="Google Shape;828;p32"/>
          <p:cNvSpPr txBox="1"/>
          <p:nvPr/>
        </p:nvSpPr>
        <p:spPr>
          <a:xfrm>
            <a:off x="1038300" y="1505775"/>
            <a:ext cx="414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レタス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829" name="Google Shape;829;p32"/>
          <p:cNvSpPr txBox="1"/>
          <p:nvPr/>
        </p:nvSpPr>
        <p:spPr>
          <a:xfrm>
            <a:off x="573600" y="4913475"/>
            <a:ext cx="508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水気をよく切りポリ袋に入れ、少し空気を入れた状態で冷蔵庫へ。なるべく早く食べきること。</a:t>
            </a:r>
            <a:endParaRPr/>
          </a:p>
        </p:txBody>
      </p:sp>
      <p:sp>
        <p:nvSpPr>
          <p:cNvPr id="830" name="Google Shape;830;p32"/>
          <p:cNvSpPr txBox="1"/>
          <p:nvPr/>
        </p:nvSpPr>
        <p:spPr>
          <a:xfrm>
            <a:off x="573600" y="4445775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 ーー 保存方法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831" name="Google Shape;831;p32"/>
          <p:cNvSpPr txBox="1"/>
          <p:nvPr/>
        </p:nvSpPr>
        <p:spPr>
          <a:xfrm>
            <a:off x="2863850" y="2047575"/>
            <a:ext cx="36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/>
              <a:t>おいしい食材の見分け方</a:t>
            </a:r>
            <a:endParaRPr sz="1900" b="1"/>
          </a:p>
        </p:txBody>
      </p:sp>
      <p:sp>
        <p:nvSpPr>
          <p:cNvPr id="832" name="Google Shape;832;p32"/>
          <p:cNvSpPr txBox="1"/>
          <p:nvPr/>
        </p:nvSpPr>
        <p:spPr>
          <a:xfrm>
            <a:off x="573600" y="6245363"/>
            <a:ext cx="50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2週間</a:t>
            </a:r>
            <a:endParaRPr/>
          </a:p>
        </p:txBody>
      </p:sp>
      <p:sp>
        <p:nvSpPr>
          <p:cNvPr id="833" name="Google Shape;833;p32"/>
          <p:cNvSpPr txBox="1"/>
          <p:nvPr/>
        </p:nvSpPr>
        <p:spPr>
          <a:xfrm>
            <a:off x="573600" y="7293950"/>
            <a:ext cx="50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6～9月</a:t>
            </a:r>
            <a:endParaRPr/>
          </a:p>
        </p:txBody>
      </p:sp>
      <p:sp>
        <p:nvSpPr>
          <p:cNvPr id="834" name="Google Shape;834;p32"/>
          <p:cNvSpPr txBox="1"/>
          <p:nvPr/>
        </p:nvSpPr>
        <p:spPr>
          <a:xfrm>
            <a:off x="573600" y="6826250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ーー 旬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835" name="Google Shape;835;p32"/>
          <p:cNvSpPr txBox="1"/>
          <p:nvPr/>
        </p:nvSpPr>
        <p:spPr>
          <a:xfrm>
            <a:off x="2708700" y="2385100"/>
            <a:ext cx="2801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芯が10円玉くらいの大きさで切り口が白いもの。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ふんわりと軽く、あまり葉が詰まっていないもの。</a:t>
            </a:r>
            <a:endParaRPr/>
          </a:p>
        </p:txBody>
      </p:sp>
      <p:sp>
        <p:nvSpPr>
          <p:cNvPr id="836" name="Google Shape;836;p32"/>
          <p:cNvSpPr txBox="1"/>
          <p:nvPr/>
        </p:nvSpPr>
        <p:spPr>
          <a:xfrm>
            <a:off x="569100" y="5636000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ーー 保存期間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4890500" y="685400"/>
            <a:ext cx="11892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839" name="Google Shape;839;p32"/>
          <p:cNvSpPr/>
          <p:nvPr/>
        </p:nvSpPr>
        <p:spPr>
          <a:xfrm>
            <a:off x="4221888" y="8456075"/>
            <a:ext cx="7938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編集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0" name="Google Shape;840;p32"/>
          <p:cNvSpPr/>
          <p:nvPr/>
        </p:nvSpPr>
        <p:spPr>
          <a:xfrm>
            <a:off x="5100963" y="8456063"/>
            <a:ext cx="10014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削除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管理者画面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847" name="Google Shape;847;p33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3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ユーザー情報一覧</a:t>
            </a:r>
            <a:endParaRPr>
              <a:solidFill>
                <a:srgbClr val="43291F"/>
              </a:solidFill>
            </a:endParaRPr>
          </a:p>
        </p:txBody>
      </p:sp>
      <p:graphicFrame>
        <p:nvGraphicFramePr>
          <p:cNvPr id="849" name="Google Shape;849;p33"/>
          <p:cNvGraphicFramePr/>
          <p:nvPr/>
        </p:nvGraphicFramePr>
        <p:xfrm>
          <a:off x="889613" y="224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{ECB42DC6-699D-4097-8796-E81A70672413}</a:tableStyleId>
              </a:tblPr>
              <a:tblGrid>
                <a:gridCol w="148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好きな食材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嫌いな食材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user1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user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50" name="Google Shape;8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150" y="2831125"/>
            <a:ext cx="594900" cy="5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663" y="2831127"/>
            <a:ext cx="5949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3"/>
          <p:cNvSpPr/>
          <p:nvPr/>
        </p:nvSpPr>
        <p:spPr>
          <a:xfrm>
            <a:off x="4399188" y="6001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ログイン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466100" y="1236538"/>
            <a:ext cx="1654500" cy="613488"/>
            <a:chOff x="466100" y="1646313"/>
            <a:chExt cx="1654500" cy="613488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466100" y="1646313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ID</a:t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66100" y="1940000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66100" y="1988350"/>
            <a:ext cx="1654500" cy="614200"/>
            <a:chOff x="466100" y="2398125"/>
            <a:chExt cx="1654500" cy="6142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466100" y="2398125"/>
              <a:ext cx="12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パスワード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66100" y="2692525"/>
              <a:ext cx="1654500" cy="31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2460525" y="2910825"/>
            <a:ext cx="16545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新規登録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66100" y="2910825"/>
            <a:ext cx="1654500" cy="3198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ログイン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冷蔵庫:#d0e0e3ff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ピンク:#fce5cdff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茶色:#f1c232ff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灰色:#eeeeeeff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葉物は、全体を1つとして扱う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数量をプルダウンで表示（単位は1/4ずつ）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0.25は1/4で表示する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肉は50づつ</a:t>
            </a:r>
            <a:endParaRPr>
              <a:solidFill>
                <a:srgbClr val="43291F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45500" y="1597243"/>
            <a:ext cx="5333400" cy="4632510"/>
            <a:chOff x="573600" y="1510250"/>
            <a:chExt cx="5333400" cy="4275900"/>
          </a:xfrm>
        </p:grpSpPr>
        <p:sp>
          <p:nvSpPr>
            <p:cNvPr id="92" name="Google Shape;92;p16"/>
            <p:cNvSpPr/>
            <p:nvPr/>
          </p:nvSpPr>
          <p:spPr>
            <a:xfrm>
              <a:off x="573600" y="1510250"/>
              <a:ext cx="5333400" cy="42759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291F"/>
                </a:solidFill>
              </a:endParaRPr>
            </a:p>
          </p:txBody>
        </p:sp>
        <p:cxnSp>
          <p:nvCxnSpPr>
            <p:cNvPr id="93" name="Google Shape;93;p16"/>
            <p:cNvCxnSpPr/>
            <p:nvPr/>
          </p:nvCxnSpPr>
          <p:spPr>
            <a:xfrm>
              <a:off x="1051350" y="3062375"/>
              <a:ext cx="4377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1051350" y="3925025"/>
              <a:ext cx="4377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1055525" y="4765375"/>
              <a:ext cx="4377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1051350" y="2227425"/>
              <a:ext cx="43779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25" y="1719513"/>
            <a:ext cx="5949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1395875" y="2008850"/>
            <a:ext cx="45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x2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000" y="1719513"/>
            <a:ext cx="5949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2202400" y="2008850"/>
            <a:ext cx="534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x1</a:t>
            </a:r>
            <a:r>
              <a:rPr lang="ja" sz="900">
                <a:solidFill>
                  <a:srgbClr val="43291F"/>
                </a:solidFill>
              </a:rPr>
              <a:t>1/2</a:t>
            </a:r>
            <a:endParaRPr sz="900">
              <a:solidFill>
                <a:srgbClr val="43291F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625" y="1821516"/>
            <a:ext cx="594900" cy="39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4564" y="1723975"/>
            <a:ext cx="5949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3132325" y="2008850"/>
            <a:ext cx="640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200g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0263" y="1719527"/>
            <a:ext cx="594900" cy="5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7425" y="2554463"/>
            <a:ext cx="594900" cy="5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395875" y="2861125"/>
            <a:ext cx="534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x10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927425" y="5299500"/>
            <a:ext cx="150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・こんにゃく　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・パスタ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・納豆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435225" y="5299500"/>
            <a:ext cx="150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・こんにゃく　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・パスタ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・納豆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31425" y="5299500"/>
            <a:ext cx="150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・こんにゃく　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・パスタ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・納豆</a:t>
            </a:r>
            <a:endParaRPr>
              <a:solidFill>
                <a:srgbClr val="43291F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98189" y="6346100"/>
            <a:ext cx="5028014" cy="2007325"/>
            <a:chOff x="598189" y="2903288"/>
            <a:chExt cx="5028014" cy="2007325"/>
          </a:xfrm>
        </p:grpSpPr>
        <p:pic>
          <p:nvPicPr>
            <p:cNvPr id="111" name="Google Shape;111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6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135" name="Google Shape;135;p16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Google Shape;136;p16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16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Google Shape;138;p16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" name="Google Shape;139;p16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" name="Google Shape;140;p16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1" name="Google Shape;141;p16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" name="Google Shape;142;p16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3" name="Google Shape;143;p16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4" name="Google Shape;144;p1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5" name="Google Shape;145;p16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6" name="Google Shape;146;p16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7" name="Google Shape;147;p16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8" name="Google Shape;148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9" name="Google Shape;149;p16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0" name="Google Shape;150;p16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" name="Google Shape;151;p16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2" name="Google Shape;152;p16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3" name="Google Shape;153;p16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54" name="Google Shape;154;p16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5" name="Google Shape;155;p16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6"/>
          <p:cNvSpPr txBox="1"/>
          <p:nvPr/>
        </p:nvSpPr>
        <p:spPr>
          <a:xfrm>
            <a:off x="6635750" y="4787900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635000" y="8439150"/>
            <a:ext cx="47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※肉類は1度クリックすると100g 増えます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2035900" y="5299488"/>
            <a:ext cx="7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x1 </a:t>
            </a:r>
            <a:r>
              <a:rPr lang="ja" sz="1200"/>
              <a:t>1/4</a:t>
            </a: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2035900" y="5524713"/>
            <a:ext cx="7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x2 </a:t>
            </a:r>
            <a:r>
              <a:rPr lang="ja" sz="1200"/>
              <a:t>1/2</a:t>
            </a:r>
            <a:endParaRPr sz="1200"/>
          </a:p>
        </p:txBody>
      </p:sp>
      <p:sp>
        <p:nvSpPr>
          <p:cNvPr id="160" name="Google Shape;160;p16"/>
          <p:cNvSpPr txBox="1"/>
          <p:nvPr/>
        </p:nvSpPr>
        <p:spPr>
          <a:xfrm>
            <a:off x="-6563650" y="1762000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レシピ一覧: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144225" y="1510250"/>
            <a:ext cx="1918200" cy="371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        検索ボタン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890350" y="2115500"/>
            <a:ext cx="3758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料理名（調理済みかどうか）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所要時間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25" y="2187465"/>
            <a:ext cx="1028925" cy="578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5">
            <a:alphaModFix/>
          </a:blip>
          <a:srcRect t="15450" b="9726"/>
          <a:stretch/>
        </p:blipFill>
        <p:spPr>
          <a:xfrm>
            <a:off x="933950" y="3007125"/>
            <a:ext cx="694020" cy="72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375" y="3007139"/>
            <a:ext cx="371400" cy="37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75" y="3007125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375" y="2105239"/>
            <a:ext cx="371400" cy="371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7"/>
          <p:cNvCxnSpPr/>
          <p:nvPr/>
        </p:nvCxnSpPr>
        <p:spPr>
          <a:xfrm>
            <a:off x="763500" y="38452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763500" y="29118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861425" y="57119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861425" y="47785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861425" y="757862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861425" y="6645263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8425" y="3007150"/>
            <a:ext cx="327400" cy="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9275" y="1510243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8425" y="2127225"/>
            <a:ext cx="327400" cy="32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7"/>
          <p:cNvCxnSpPr/>
          <p:nvPr/>
        </p:nvCxnSpPr>
        <p:spPr>
          <a:xfrm>
            <a:off x="2590675" y="1508450"/>
            <a:ext cx="0" cy="37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2650" y="3449987"/>
            <a:ext cx="494840" cy="3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5950" y="3485355"/>
            <a:ext cx="494851" cy="37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09025" y="4422667"/>
            <a:ext cx="494851" cy="37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75" y="3892838"/>
            <a:ext cx="371400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・検索を行ったときに辞書型を用いてsql文の作成</a:t>
            </a: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・検索は、ひらがな・カタカナ限定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1813075" y="5829013"/>
            <a:ext cx="3758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料理名（調理済みかどうか）</a:t>
            </a:r>
            <a:endParaRPr>
              <a:solidFill>
                <a:srgbClr val="4329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所要時間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50" y="5900977"/>
            <a:ext cx="1028925" cy="578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5">
            <a:alphaModFix/>
          </a:blip>
          <a:srcRect t="15450" b="9726"/>
          <a:stretch/>
        </p:blipFill>
        <p:spPr>
          <a:xfrm>
            <a:off x="856675" y="6720638"/>
            <a:ext cx="694020" cy="72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7100" y="6720652"/>
            <a:ext cx="371400" cy="37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5700" y="6720638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7100" y="5818752"/>
            <a:ext cx="371400" cy="371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8"/>
          <p:cNvCxnSpPr/>
          <p:nvPr/>
        </p:nvCxnSpPr>
        <p:spPr>
          <a:xfrm>
            <a:off x="686225" y="7558738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686225" y="662537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/>
          <p:nvPr/>
        </p:nvCxnSpPr>
        <p:spPr>
          <a:xfrm>
            <a:off x="784150" y="8492075"/>
            <a:ext cx="4636200" cy="21600"/>
          </a:xfrm>
          <a:prstGeom prst="straightConnector1">
            <a:avLst/>
          </a:prstGeom>
          <a:noFill/>
          <a:ln w="38100" cap="flat" cmpd="sng">
            <a:solidFill>
              <a:srgbClr val="43291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0" name="Google Shape;2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1150" y="6720663"/>
            <a:ext cx="327400" cy="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1150" y="5840738"/>
            <a:ext cx="327400" cy="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7575" y="7217050"/>
            <a:ext cx="494840" cy="3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31750" y="7217030"/>
            <a:ext cx="494851" cy="37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409650" y="1827000"/>
            <a:ext cx="5497500" cy="335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217" name="Google Shape;217;p18"/>
          <p:cNvGrpSpPr/>
          <p:nvPr/>
        </p:nvGrpSpPr>
        <p:grpSpPr>
          <a:xfrm>
            <a:off x="2859750" y="2321322"/>
            <a:ext cx="578100" cy="578278"/>
            <a:chOff x="2862025" y="2321322"/>
            <a:chExt cx="578100" cy="578278"/>
          </a:xfrm>
        </p:grpSpPr>
        <p:pic>
          <p:nvPicPr>
            <p:cNvPr id="218" name="Google Shape;218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915575" y="2321322"/>
              <a:ext cx="371400" cy="37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18"/>
            <p:cNvSpPr txBox="1"/>
            <p:nvPr/>
          </p:nvSpPr>
          <p:spPr>
            <a:xfrm>
              <a:off x="2862025" y="2607100"/>
              <a:ext cx="57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/>
                <a:t>ランダム</a:t>
              </a:r>
              <a:endParaRPr sz="700"/>
            </a:p>
          </p:txBody>
        </p:sp>
      </p:grpSp>
      <p:sp>
        <p:nvSpPr>
          <p:cNvPr id="220" name="Google Shape;220;p18"/>
          <p:cNvSpPr txBox="1"/>
          <p:nvPr/>
        </p:nvSpPr>
        <p:spPr>
          <a:xfrm>
            <a:off x="4401275" y="2595975"/>
            <a:ext cx="54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時短</a:t>
            </a:r>
            <a:endParaRPr sz="700"/>
          </a:p>
        </p:txBody>
      </p:sp>
      <p:grpSp>
        <p:nvGrpSpPr>
          <p:cNvPr id="221" name="Google Shape;221;p18"/>
          <p:cNvGrpSpPr/>
          <p:nvPr/>
        </p:nvGrpSpPr>
        <p:grpSpPr>
          <a:xfrm>
            <a:off x="5042225" y="2321339"/>
            <a:ext cx="745800" cy="567286"/>
            <a:chOff x="5108900" y="2321339"/>
            <a:chExt cx="745800" cy="567286"/>
          </a:xfrm>
        </p:grpSpPr>
        <p:pic>
          <p:nvPicPr>
            <p:cNvPr id="222" name="Google Shape;222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43050" y="2321339"/>
              <a:ext cx="371400" cy="371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8"/>
            <p:cNvSpPr txBox="1"/>
            <p:nvPr/>
          </p:nvSpPr>
          <p:spPr>
            <a:xfrm>
              <a:off x="5108900" y="2596125"/>
              <a:ext cx="745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/>
                <a:t>レンジ</a:t>
              </a:r>
              <a:endParaRPr sz="700"/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4423650" y="2321325"/>
            <a:ext cx="411200" cy="842100"/>
            <a:chOff x="4423650" y="2321325"/>
            <a:chExt cx="411200" cy="842100"/>
          </a:xfrm>
        </p:grpSpPr>
        <p:pic>
          <p:nvPicPr>
            <p:cNvPr id="225" name="Google Shape;225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3650" y="2321325"/>
              <a:ext cx="371400" cy="37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4445750" y="27632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3589075" y="2321350"/>
            <a:ext cx="578100" cy="567275"/>
            <a:chOff x="3589075" y="2321350"/>
            <a:chExt cx="578100" cy="567275"/>
          </a:xfrm>
        </p:grpSpPr>
        <p:pic>
          <p:nvPicPr>
            <p:cNvPr id="228" name="Google Shape;228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41025" y="2321350"/>
              <a:ext cx="371400" cy="37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8"/>
            <p:cNvSpPr txBox="1"/>
            <p:nvPr/>
          </p:nvSpPr>
          <p:spPr>
            <a:xfrm>
              <a:off x="3589075" y="2596125"/>
              <a:ext cx="57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/>
                <a:t>ワンパン</a:t>
              </a:r>
              <a:endParaRPr sz="700"/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98201" y="2321325"/>
            <a:ext cx="2074200" cy="375000"/>
            <a:chOff x="226039" y="7904225"/>
            <a:chExt cx="2074200" cy="375000"/>
          </a:xfrm>
        </p:grpSpPr>
        <p:sp>
          <p:nvSpPr>
            <p:cNvPr id="231" name="Google Shape;231;p18"/>
            <p:cNvSpPr/>
            <p:nvPr/>
          </p:nvSpPr>
          <p:spPr>
            <a:xfrm>
              <a:off x="226039" y="7905725"/>
              <a:ext cx="2074200" cy="371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291F"/>
                </a:solidFill>
              </a:endParaRPr>
            </a:p>
          </p:txBody>
        </p:sp>
        <p:pic>
          <p:nvPicPr>
            <p:cNvPr id="232" name="Google Shape;232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01075" y="7905718"/>
              <a:ext cx="371400" cy="37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18"/>
            <p:cNvCxnSpPr/>
            <p:nvPr/>
          </p:nvCxnSpPr>
          <p:spPr>
            <a:xfrm>
              <a:off x="691800" y="7904225"/>
              <a:ext cx="0" cy="37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" name="Google Shape;234;p18"/>
          <p:cNvSpPr txBox="1"/>
          <p:nvPr/>
        </p:nvSpPr>
        <p:spPr>
          <a:xfrm>
            <a:off x="2445450" y="1827000"/>
            <a:ext cx="12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検索条件</a:t>
            </a:r>
            <a:endParaRPr>
              <a:solidFill>
                <a:srgbClr val="43291F"/>
              </a:solidFill>
            </a:endParaRPr>
          </a:p>
        </p:txBody>
      </p:sp>
      <p:grpSp>
        <p:nvGrpSpPr>
          <p:cNvPr id="235" name="Google Shape;235;p18"/>
          <p:cNvGrpSpPr/>
          <p:nvPr/>
        </p:nvGrpSpPr>
        <p:grpSpPr>
          <a:xfrm>
            <a:off x="598189" y="2903288"/>
            <a:ext cx="5028014" cy="2007325"/>
            <a:chOff x="598189" y="2903288"/>
            <a:chExt cx="5028014" cy="2007325"/>
          </a:xfrm>
        </p:grpSpPr>
        <p:pic>
          <p:nvPicPr>
            <p:cNvPr id="236" name="Google Shape;236;p1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8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8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259" name="Google Shape;259;p18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260" name="Google Shape;260;p18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1" name="Google Shape;261;p1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2" name="Google Shape;262;p18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3" name="Google Shape;263;p18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4" name="Google Shape;264;p18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5" name="Google Shape;265;p18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6" name="Google Shape;266;p18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7" name="Google Shape;267;p18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8" name="Google Shape;268;p18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9" name="Google Shape;269;p18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0" name="Google Shape;270;p18"/>
                <p:cNvPicPr preferRelativeResize="0"/>
                <p:nvPr/>
              </p:nvPicPr>
              <p:blipFill>
                <a:blip r:embed="rId24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1" name="Google Shape;271;p18"/>
                <p:cNvPicPr preferRelativeResize="0"/>
                <p:nvPr/>
              </p:nvPicPr>
              <p:blipFill>
                <a:blip r:embed="rId25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2" name="Google Shape;272;p18"/>
                <p:cNvPicPr preferRelativeResize="0"/>
                <p:nvPr/>
              </p:nvPicPr>
              <p:blipFill>
                <a:blip r:embed="rId26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3" name="Google Shape;273;p18"/>
                <p:cNvPicPr preferRelativeResize="0"/>
                <p:nvPr/>
              </p:nvPicPr>
              <p:blipFill>
                <a:blip r:embed="rId27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4" name="Google Shape;274;p18"/>
                <p:cNvPicPr preferRelativeResize="0"/>
                <p:nvPr/>
              </p:nvPicPr>
              <p:blipFill>
                <a:blip r:embed="rId28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5" name="Google Shape;275;p18"/>
                <p:cNvPicPr preferRelativeResize="0"/>
                <p:nvPr/>
              </p:nvPicPr>
              <p:blipFill>
                <a:blip r:embed="rId29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6" name="Google Shape;276;p18"/>
                <p:cNvPicPr preferRelativeResize="0"/>
                <p:nvPr/>
              </p:nvPicPr>
              <p:blipFill>
                <a:blip r:embed="rId30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7" name="Google Shape;277;p18"/>
                <p:cNvPicPr preferRelativeResize="0"/>
                <p:nvPr/>
              </p:nvPicPr>
              <p:blipFill>
                <a:blip r:embed="rId31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8" name="Google Shape;278;p18"/>
                <p:cNvPicPr preferRelativeResize="0"/>
                <p:nvPr/>
              </p:nvPicPr>
              <p:blipFill>
                <a:blip r:embed="rId32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79" name="Google Shape;279;p1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0" name="Google Shape;280;p18"/>
            <p:cNvPicPr preferRelativeResize="0"/>
            <p:nvPr/>
          </p:nvPicPr>
          <p:blipFill>
            <a:blip r:embed="rId33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レシピ詳細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ボタン:#</a:t>
            </a:r>
            <a:r>
              <a:rPr lang="ja">
                <a:solidFill>
                  <a:schemeClr val="dk1"/>
                </a:solidFill>
              </a:rPr>
              <a:t>EE7B30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・テーブルに日付の項目を入れる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・リセット時にアラートで警告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4"/>
              </a:rPr>
              <a:t>簡単ランチ♡から揚げの卵とじ丼 by ＊＊rose＊＊ 【クックパッド】 簡単おいしいみんなのレシピが384万品 (cookpad.com)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5">
            <a:alphaModFix/>
          </a:blip>
          <a:srcRect t="15450" b="9726"/>
          <a:stretch/>
        </p:blipFill>
        <p:spPr>
          <a:xfrm>
            <a:off x="301863" y="2467388"/>
            <a:ext cx="2650200" cy="27596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0" name="Google Shape;290;p19"/>
          <p:cNvSpPr txBox="1"/>
          <p:nvPr/>
        </p:nvSpPr>
        <p:spPr>
          <a:xfrm>
            <a:off x="1038300" y="1505775"/>
            <a:ext cx="414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簡単ランチ♡から揚げの卵とじ丼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660750" y="5749825"/>
            <a:ext cx="4902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唐揚げは食べやすい大きさにカット</a:t>
            </a:r>
            <a:br>
              <a:rPr lang="ja">
                <a:solidFill>
                  <a:srgbClr val="43291F"/>
                </a:solidFill>
              </a:rPr>
            </a:br>
            <a:r>
              <a:rPr lang="ja">
                <a:solidFill>
                  <a:srgbClr val="43291F"/>
                </a:solidFill>
              </a:rPr>
              <a:t>*冷たい場合はレンジで少し加熱しておいても</a:t>
            </a:r>
            <a:br>
              <a:rPr lang="ja">
                <a:solidFill>
                  <a:srgbClr val="43291F"/>
                </a:solidFill>
              </a:rPr>
            </a:br>
            <a:r>
              <a:rPr lang="ja">
                <a:solidFill>
                  <a:srgbClr val="43291F"/>
                </a:solidFill>
              </a:rPr>
              <a:t>玉葱と椎茸（お好みの茸でOK）はスライス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フライパンに◎を入れ、煮立ったら玉ねぎと椎茸を加えて煮る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から揚げを加え、2分位煮る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溶き卵を回し入れ　半熟になってきたら火を止め、蓋をして蒸らす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器に温かいご飯を盛り ４をのせる</a:t>
            </a:r>
            <a:endParaRPr>
              <a:solidFill>
                <a:srgbClr val="43291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291F"/>
              </a:buClr>
              <a:buSzPts val="1400"/>
              <a:buAutoNum type="arabicPeriod"/>
            </a:pPr>
            <a:r>
              <a:rPr lang="ja">
                <a:solidFill>
                  <a:srgbClr val="43291F"/>
                </a:solidFill>
              </a:rPr>
              <a:t>お好みで 葱や三つ葉、海苔等をのせたり 七味を振っても♬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73600" y="5254488"/>
            <a:ext cx="104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作り方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2233775" y="8304925"/>
            <a:ext cx="1757700" cy="37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E7B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>
                <a:solidFill>
                  <a:srgbClr val="43291F"/>
                </a:solidFill>
              </a:rPr>
              <a:t>レシピを使用</a:t>
            </a:r>
            <a:endParaRPr b="1">
              <a:solidFill>
                <a:srgbClr val="43291F"/>
              </a:solidFill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3231725" y="2306250"/>
            <a:ext cx="3682500" cy="3126300"/>
            <a:chOff x="3231725" y="2001450"/>
            <a:chExt cx="3682500" cy="3126300"/>
          </a:xfrm>
        </p:grpSpPr>
        <p:sp>
          <p:nvSpPr>
            <p:cNvPr id="295" name="Google Shape;295;p19"/>
            <p:cNvSpPr txBox="1"/>
            <p:nvPr/>
          </p:nvSpPr>
          <p:spPr>
            <a:xfrm>
              <a:off x="3231725" y="2001450"/>
              <a:ext cx="3682500" cy="31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材料 （１人分）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鶏のから揚げ　		　 3～4個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玉ねぎ　			　    1/4個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椎茸　			     1～2枚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卵(Lサイズ)　			 1個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◎だし汁　　　　　　　　100㏄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◎酒　　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◎みりん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◎醤油　　　　　　　　大さじ1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◎砂糖　　　　　　　　小さじ1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ご飯　　　　　　　　茶碗1杯分</a:t>
              </a:r>
              <a:endParaRPr>
                <a:solidFill>
                  <a:srgbClr val="43291F"/>
                </a:solidFill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青葱・海苔など　　　　お好みで</a:t>
              </a:r>
              <a:endParaRPr>
                <a:solidFill>
                  <a:srgbClr val="43291F"/>
                </a:solidFill>
              </a:endParaRPr>
            </a:p>
          </p:txBody>
        </p:sp>
        <p:cxnSp>
          <p:nvCxnSpPr>
            <p:cNvPr id="296" name="Google Shape;296;p19"/>
            <p:cNvCxnSpPr/>
            <p:nvPr/>
          </p:nvCxnSpPr>
          <p:spPr>
            <a:xfrm>
              <a:off x="3306825" y="22880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3306825" y="25875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3306825" y="28524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3306825" y="305387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3306825" y="356460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9"/>
            <p:cNvCxnSpPr/>
            <p:nvPr/>
          </p:nvCxnSpPr>
          <p:spPr>
            <a:xfrm>
              <a:off x="3306825" y="32829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9"/>
            <p:cNvCxnSpPr/>
            <p:nvPr/>
          </p:nvCxnSpPr>
          <p:spPr>
            <a:xfrm>
              <a:off x="3306825" y="375560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3306825" y="400605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9"/>
            <p:cNvCxnSpPr/>
            <p:nvPr/>
          </p:nvCxnSpPr>
          <p:spPr>
            <a:xfrm>
              <a:off x="3306825" y="42810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9"/>
            <p:cNvCxnSpPr/>
            <p:nvPr/>
          </p:nvCxnSpPr>
          <p:spPr>
            <a:xfrm>
              <a:off x="3306825" y="450532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9"/>
            <p:cNvCxnSpPr/>
            <p:nvPr/>
          </p:nvCxnSpPr>
          <p:spPr>
            <a:xfrm>
              <a:off x="3306825" y="5127750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9"/>
            <p:cNvCxnSpPr/>
            <p:nvPr/>
          </p:nvCxnSpPr>
          <p:spPr>
            <a:xfrm>
              <a:off x="3306825" y="4789875"/>
              <a:ext cx="26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8" name="Google Shape;308;p19"/>
          <p:cNvSpPr txBox="1"/>
          <p:nvPr/>
        </p:nvSpPr>
        <p:spPr>
          <a:xfrm>
            <a:off x="4272050" y="1889525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　￥300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309" name="Google Shape;3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925" y="1903913"/>
            <a:ext cx="371400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3252375" y="1889525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10 ~ 15m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1900" y="1936588"/>
            <a:ext cx="382600" cy="306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9"/>
          <p:cNvGrpSpPr/>
          <p:nvPr/>
        </p:nvGrpSpPr>
        <p:grpSpPr>
          <a:xfrm>
            <a:off x="5210684" y="1889513"/>
            <a:ext cx="1020616" cy="400200"/>
            <a:chOff x="7047409" y="2018113"/>
            <a:chExt cx="1020616" cy="400200"/>
          </a:xfrm>
        </p:grpSpPr>
        <p:pic>
          <p:nvPicPr>
            <p:cNvPr id="313" name="Google Shape;31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47409" y="2111375"/>
              <a:ext cx="268636" cy="213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9"/>
            <p:cNvSpPr txBox="1"/>
            <p:nvPr/>
          </p:nvSpPr>
          <p:spPr>
            <a:xfrm>
              <a:off x="7066625" y="2018113"/>
              <a:ext cx="100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43291F"/>
                  </a:solidFill>
                </a:rPr>
                <a:t>　￥1,200</a:t>
              </a:r>
              <a:endParaRPr>
                <a:solidFill>
                  <a:srgbClr val="43291F"/>
                </a:solidFill>
              </a:endParaRPr>
            </a:p>
          </p:txBody>
        </p:sp>
      </p:grpSp>
      <p:sp>
        <p:nvSpPr>
          <p:cNvPr id="315" name="Google Shape;315;p19"/>
          <p:cNvSpPr/>
          <p:nvPr/>
        </p:nvSpPr>
        <p:spPr>
          <a:xfrm>
            <a:off x="4149300" y="8304925"/>
            <a:ext cx="1757700" cy="3714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>
                <a:solidFill>
                  <a:schemeClr val="lt1"/>
                </a:solidFill>
              </a:rPr>
              <a:t>回数リセット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316" name="Google Shape;316;p19"/>
          <p:cNvGrpSpPr/>
          <p:nvPr/>
        </p:nvGrpSpPr>
        <p:grpSpPr>
          <a:xfrm flipH="1">
            <a:off x="-380312" y="7783375"/>
            <a:ext cx="3632675" cy="1716450"/>
            <a:chOff x="1188300" y="2100650"/>
            <a:chExt cx="3632675" cy="1716450"/>
          </a:xfrm>
        </p:grpSpPr>
        <p:sp>
          <p:nvSpPr>
            <p:cNvPr id="317" name="Google Shape;317;p19"/>
            <p:cNvSpPr/>
            <p:nvPr/>
          </p:nvSpPr>
          <p:spPr>
            <a:xfrm>
              <a:off x="1188300" y="2100650"/>
              <a:ext cx="2016900" cy="666600"/>
            </a:xfrm>
            <a:prstGeom prst="wedgeRoundRectCallout">
              <a:avLst>
                <a:gd name="adj1" fmla="val 73645"/>
                <a:gd name="adj2" fmla="val 55691"/>
                <a:gd name="adj3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>
                  <a:solidFill>
                    <a:schemeClr val="dk1"/>
                  </a:solidFill>
                </a:rPr>
                <a:t>本日1回調理したピヨ</a:t>
              </a:r>
              <a:endParaRPr b="1">
                <a:solidFill>
                  <a:schemeClr val="dk1"/>
                </a:solidFill>
              </a:endParaRPr>
            </a:p>
          </p:txBody>
        </p:sp>
        <p:pic>
          <p:nvPicPr>
            <p:cNvPr id="318" name="Google Shape;318;p19"/>
            <p:cNvPicPr preferRelativeResize="0"/>
            <p:nvPr/>
          </p:nvPicPr>
          <p:blipFill rotWithShape="1">
            <a:blip r:embed="rId9">
              <a:alphaModFix/>
            </a:blip>
            <a:srcRect t="19265" r="56038" b="23548"/>
            <a:stretch/>
          </p:blipFill>
          <p:spPr>
            <a:xfrm>
              <a:off x="3564750" y="2651500"/>
              <a:ext cx="1256225" cy="1165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19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/>
          <p:nvPr/>
        </p:nvSpPr>
        <p:spPr>
          <a:xfrm>
            <a:off x="-1560675" y="50425"/>
            <a:ext cx="15078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食材管理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/>
          <p:nvPr/>
        </p:nvSpPr>
        <p:spPr>
          <a:xfrm>
            <a:off x="-1560675" y="403975"/>
            <a:ext cx="15078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598189" y="1686300"/>
            <a:ext cx="5028014" cy="2007325"/>
            <a:chOff x="598189" y="2903288"/>
            <a:chExt cx="5028014" cy="2007325"/>
          </a:xfrm>
        </p:grpSpPr>
        <p:pic>
          <p:nvPicPr>
            <p:cNvPr id="330" name="Google Shape;33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1300" y="3637396"/>
              <a:ext cx="594900" cy="539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0"/>
            <p:cNvSpPr/>
            <p:nvPr/>
          </p:nvSpPr>
          <p:spPr>
            <a:xfrm>
              <a:off x="2075900" y="4298913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814750" y="431008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8147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5536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29245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031300" y="290895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3370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0759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982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8147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5536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29245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031300" y="3609525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982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982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33705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075903" y="290895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5536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29245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031303" y="4310108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337050" y="4310100"/>
              <a:ext cx="594900" cy="5949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20"/>
            <p:cNvGrpSpPr/>
            <p:nvPr/>
          </p:nvGrpSpPr>
          <p:grpSpPr>
            <a:xfrm>
              <a:off x="598189" y="2903288"/>
              <a:ext cx="5028011" cy="2007325"/>
              <a:chOff x="598189" y="2903288"/>
              <a:chExt cx="5028011" cy="2007325"/>
            </a:xfrm>
          </p:grpSpPr>
          <p:grpSp>
            <p:nvGrpSpPr>
              <p:cNvPr id="353" name="Google Shape;353;p20"/>
              <p:cNvGrpSpPr/>
              <p:nvPr/>
            </p:nvGrpSpPr>
            <p:grpSpPr>
              <a:xfrm>
                <a:off x="598189" y="2903288"/>
                <a:ext cx="5028011" cy="2007325"/>
                <a:chOff x="658564" y="5511988"/>
                <a:chExt cx="5028011" cy="2007325"/>
              </a:xfrm>
            </p:grpSpPr>
            <p:pic>
              <p:nvPicPr>
                <p:cNvPr id="354" name="Google Shape;354;p2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091675" y="7039779"/>
                  <a:ext cx="594900" cy="390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5" name="Google Shape;355;p2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52825" y="69154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6" name="Google Shape;356;p2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1397425" y="69187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7" name="Google Shape;357;p2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136275" y="69244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8" name="Google Shape;358;p2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61397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9" name="Google Shape;359;p2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4352825" y="5520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0" name="Google Shape;360;p2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875125" y="62098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1" name="Google Shape;361;p20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4352825" y="621263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2" name="Google Shape;362;p20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6139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3" name="Google Shape;363;p20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136275" y="6221025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4" name="Google Shape;364;p20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509167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5" name="Google Shape;365;p20"/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2875125" y="551206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20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658575" y="5511988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20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1397425" y="6218213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8" name="Google Shape;368;p20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1437000" y="5552187"/>
                  <a:ext cx="515750" cy="514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9" name="Google Shape;369;p20"/>
                <p:cNvPicPr preferRelativeResize="0"/>
                <p:nvPr/>
              </p:nvPicPr>
              <p:blipFill>
                <a:blip r:embed="rId20">
                  <a:alphaModFix/>
                </a:blip>
                <a:stretch>
                  <a:fillRect/>
                </a:stretch>
              </p:blipFill>
              <p:spPr>
                <a:xfrm>
                  <a:off x="658564" y="6918802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20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658575" y="62154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1" name="Google Shape;371;p20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3613964" y="6918800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2" name="Google Shape;372;p20"/>
                <p:cNvPicPr preferRelativeResize="0"/>
                <p:nvPr/>
              </p:nvPicPr>
              <p:blipFill>
                <a:blip r:embed="rId23">
                  <a:alphaModFix/>
                </a:blip>
                <a:stretch>
                  <a:fillRect/>
                </a:stretch>
              </p:blipFill>
              <p:spPr>
                <a:xfrm>
                  <a:off x="2136263" y="5528827"/>
                  <a:ext cx="594900" cy="594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73" name="Google Shape;373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1300" y="3637408"/>
                <a:ext cx="594900" cy="53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4" name="Google Shape;374;p20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2814750" y="4310100"/>
              <a:ext cx="594900" cy="59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20"/>
          <p:cNvGrpSpPr/>
          <p:nvPr/>
        </p:nvGrpSpPr>
        <p:grpSpPr>
          <a:xfrm flipH="1">
            <a:off x="94280" y="5300875"/>
            <a:ext cx="5880932" cy="1716450"/>
            <a:chOff x="-1041197" y="2100650"/>
            <a:chExt cx="5862173" cy="1716450"/>
          </a:xfrm>
        </p:grpSpPr>
        <p:sp>
          <p:nvSpPr>
            <p:cNvPr id="376" name="Google Shape;376;p20"/>
            <p:cNvSpPr/>
            <p:nvPr/>
          </p:nvSpPr>
          <p:spPr>
            <a:xfrm>
              <a:off x="-1041197" y="2100650"/>
              <a:ext cx="4246500" cy="666600"/>
            </a:xfrm>
            <a:prstGeom prst="wedgeRoundRectCallout">
              <a:avLst>
                <a:gd name="adj1" fmla="val 73645"/>
                <a:gd name="adj2" fmla="val 55691"/>
                <a:gd name="adj3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>
                  <a:solidFill>
                    <a:srgbClr val="43291F"/>
                  </a:solidFill>
                </a:rPr>
                <a:t>クリックすると、食材の詳細を閲覧できるピヨ</a:t>
              </a:r>
              <a:endParaRPr b="1">
                <a:solidFill>
                  <a:schemeClr val="dk1"/>
                </a:solidFill>
              </a:endParaRPr>
            </a:p>
          </p:txBody>
        </p:sp>
        <p:pic>
          <p:nvPicPr>
            <p:cNvPr id="377" name="Google Shape;377;p20"/>
            <p:cNvPicPr preferRelativeResize="0"/>
            <p:nvPr/>
          </p:nvPicPr>
          <p:blipFill rotWithShape="1">
            <a:blip r:embed="rId25">
              <a:alphaModFix/>
            </a:blip>
            <a:srcRect t="19265" r="56038" b="23548"/>
            <a:stretch/>
          </p:blipFill>
          <p:spPr>
            <a:xfrm>
              <a:off x="3564750" y="2651500"/>
              <a:ext cx="1256225" cy="1165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2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102799" y="6799600"/>
            <a:ext cx="2736400" cy="27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0"/>
          <p:cNvSpPr/>
          <p:nvPr/>
        </p:nvSpPr>
        <p:spPr>
          <a:xfrm>
            <a:off x="1786200" y="6426200"/>
            <a:ext cx="3020700" cy="707100"/>
          </a:xfrm>
          <a:prstGeom prst="wedgeRoundRectCallout">
            <a:avLst>
              <a:gd name="adj1" fmla="val 60092"/>
              <a:gd name="adj2" fmla="val 9817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これで食材保存も完璧だっピ！</a:t>
            </a:r>
            <a:endParaRPr/>
          </a:p>
        </p:txBody>
      </p:sp>
      <p:pic>
        <p:nvPicPr>
          <p:cNvPr id="380" name="Google Shape;380;p20"/>
          <p:cNvPicPr preferRelativeResize="0"/>
          <p:nvPr/>
        </p:nvPicPr>
        <p:blipFill rotWithShape="1">
          <a:blip r:embed="rId26">
            <a:alphaModFix/>
          </a:blip>
          <a:srcRect l="27409" t="17109" r="28827" b="34228"/>
          <a:stretch/>
        </p:blipFill>
        <p:spPr>
          <a:xfrm flipH="1">
            <a:off x="7503575" y="1200970"/>
            <a:ext cx="781700" cy="86920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36325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D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/>
          <p:nvPr/>
        </p:nvSpPr>
        <p:spPr>
          <a:xfrm>
            <a:off x="-1838600" y="50425"/>
            <a:ext cx="1785600" cy="37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主要食材詳細表示</a:t>
            </a:r>
            <a:endParaRPr>
              <a:solidFill>
                <a:srgbClr val="43291F"/>
              </a:solidFill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573600" y="8774600"/>
            <a:ext cx="5650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©Copyright recipiro-kun. All rights reserved.</a:t>
            </a:r>
            <a:endParaRPr>
              <a:solidFill>
                <a:srgbClr val="43291F"/>
              </a:solidFill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3">
            <a:alphaModFix/>
          </a:blip>
          <a:srcRect t="19625" b="24870"/>
          <a:stretch/>
        </p:blipFill>
        <p:spPr>
          <a:xfrm>
            <a:off x="256200" y="179050"/>
            <a:ext cx="2074300" cy="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/>
          <p:nvPr/>
        </p:nvSpPr>
        <p:spPr>
          <a:xfrm>
            <a:off x="-1838475" y="403975"/>
            <a:ext cx="1785600" cy="489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きたやさい：</a:t>
            </a:r>
            <a:r>
              <a:rPr lang="ja" u="sng">
                <a:solidFill>
                  <a:schemeClr val="hlink"/>
                </a:solidFill>
                <a:hlinkClick r:id="rId4"/>
              </a:rPr>
              <a:t>https://www.kitayasai.com/yasai/</a:t>
            </a: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佐賀青果市場：</a:t>
            </a:r>
            <a:r>
              <a:rPr lang="ja" u="sng">
                <a:solidFill>
                  <a:schemeClr val="hlink"/>
                </a:solidFill>
                <a:hlinkClick r:id="rId5"/>
              </a:rPr>
              <a:t>http://www.sagaseika.co.jp/sendo.htm</a:t>
            </a:r>
            <a:endParaRPr>
              <a:solidFill>
                <a:srgbClr val="432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291F"/>
              </a:solidFill>
            </a:endParaRPr>
          </a:p>
        </p:txBody>
      </p:sp>
      <p:grpSp>
        <p:nvGrpSpPr>
          <p:cNvPr id="391" name="Google Shape;391;p21"/>
          <p:cNvGrpSpPr/>
          <p:nvPr/>
        </p:nvGrpSpPr>
        <p:grpSpPr>
          <a:xfrm>
            <a:off x="573600" y="1998325"/>
            <a:ext cx="2135100" cy="2118000"/>
            <a:chOff x="565025" y="1987575"/>
            <a:chExt cx="2135100" cy="2118000"/>
          </a:xfrm>
        </p:grpSpPr>
        <p:sp>
          <p:nvSpPr>
            <p:cNvPr id="392" name="Google Shape;392;p21"/>
            <p:cNvSpPr/>
            <p:nvPr/>
          </p:nvSpPr>
          <p:spPr>
            <a:xfrm>
              <a:off x="565025" y="1987575"/>
              <a:ext cx="2135100" cy="2118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3" name="Google Shape;393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613" y="1987620"/>
              <a:ext cx="2117925" cy="2117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94" name="Google Shape;394;p21"/>
          <p:cNvSpPr txBox="1"/>
          <p:nvPr/>
        </p:nvSpPr>
        <p:spPr>
          <a:xfrm>
            <a:off x="1038300" y="1505775"/>
            <a:ext cx="414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レタス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573600" y="4913475"/>
            <a:ext cx="508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水気をよく切りポリ袋に入れ、少し空気を入れた状態で冷蔵庫へ。なるべく早く食べきること。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573600" y="4445775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 ーー 保存方法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2863850" y="2047575"/>
            <a:ext cx="36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/>
              <a:t>おいしい食材の見分け方</a:t>
            </a:r>
            <a:endParaRPr sz="1900" b="1"/>
          </a:p>
        </p:txBody>
      </p:sp>
      <p:sp>
        <p:nvSpPr>
          <p:cNvPr id="398" name="Google Shape;398;p21"/>
          <p:cNvSpPr txBox="1"/>
          <p:nvPr/>
        </p:nvSpPr>
        <p:spPr>
          <a:xfrm>
            <a:off x="573600" y="6245363"/>
            <a:ext cx="50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2週間</a:t>
            </a:r>
            <a:endParaRPr/>
          </a:p>
        </p:txBody>
      </p:sp>
      <p:sp>
        <p:nvSpPr>
          <p:cNvPr id="399" name="Google Shape;399;p21"/>
          <p:cNvSpPr txBox="1"/>
          <p:nvPr/>
        </p:nvSpPr>
        <p:spPr>
          <a:xfrm>
            <a:off x="573600" y="7293950"/>
            <a:ext cx="50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6～9月</a:t>
            </a:r>
            <a:endParaRPr/>
          </a:p>
        </p:txBody>
      </p:sp>
      <p:sp>
        <p:nvSpPr>
          <p:cNvPr id="400" name="Google Shape;400;p21"/>
          <p:cNvSpPr txBox="1"/>
          <p:nvPr/>
        </p:nvSpPr>
        <p:spPr>
          <a:xfrm>
            <a:off x="573600" y="6826250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ーー 旬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2708700" y="2385100"/>
            <a:ext cx="2801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芯が10円玉くらいの大きさで切り口が白いもの。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ふんわりと軽く、あまり葉が詰まっていないもの。</a:t>
            </a:r>
            <a:endParaRPr/>
          </a:p>
        </p:txBody>
      </p:sp>
      <p:sp>
        <p:nvSpPr>
          <p:cNvPr id="402" name="Google Shape;402;p21"/>
          <p:cNvSpPr txBox="1"/>
          <p:nvPr/>
        </p:nvSpPr>
        <p:spPr>
          <a:xfrm>
            <a:off x="569100" y="5636000"/>
            <a:ext cx="508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rgbClr val="43291F"/>
                </a:solidFill>
              </a:rPr>
              <a:t>ーー 保存期間 ーー</a:t>
            </a:r>
            <a:endParaRPr sz="1900" b="1">
              <a:solidFill>
                <a:srgbClr val="43291F"/>
              </a:solidFill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4261525" y="371500"/>
            <a:ext cx="1507800" cy="400200"/>
          </a:xfrm>
          <a:prstGeom prst="roundRect">
            <a:avLst>
              <a:gd name="adj" fmla="val 16667"/>
            </a:avLst>
          </a:prstGeom>
          <a:solidFill>
            <a:srgbClr val="EE7B3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ログアウト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-65650" y="1113075"/>
            <a:ext cx="61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291F"/>
                </a:solidFill>
              </a:rPr>
              <a:t>冷蔵庫　｜　レシピ　｜　食材管理　｜　カレンダー　｜　マイページ</a:t>
            </a:r>
            <a:endParaRPr>
              <a:solidFill>
                <a:srgbClr val="4329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ユーザー設定</PresentationFormat>
  <Paragraphs>345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齊藤圭汰</cp:lastModifiedBy>
  <cp:revision>1</cp:revision>
  <dcterms:modified xsi:type="dcterms:W3CDTF">2023-06-29T04:23:08Z</dcterms:modified>
</cp:coreProperties>
</file>