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varScale="1">
        <p:scale>
          <a:sx n="67" d="100"/>
          <a:sy n="67" d="100"/>
        </p:scale>
        <p:origin x="56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ユーザー設定レイアウト">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B660B200-54D4-571C-1FA7-D131EEE5B11F}"/>
              </a:ext>
            </a:extLst>
          </p:cNvPr>
          <p:cNvSpPr/>
          <p:nvPr userDrawn="1"/>
        </p:nvSpPr>
        <p:spPr>
          <a:xfrm>
            <a:off x="0" y="6721475"/>
            <a:ext cx="12192000" cy="1365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D402D476-AB38-B662-8790-89E65A3DBA10}"/>
              </a:ext>
            </a:extLst>
          </p:cNvPr>
          <p:cNvSpPr/>
          <p:nvPr userDrawn="1"/>
        </p:nvSpPr>
        <p:spPr>
          <a:xfrm>
            <a:off x="0" y="0"/>
            <a:ext cx="12192000" cy="42394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87CB0F66-6F34-CA14-C025-060A77E28A64}"/>
              </a:ext>
            </a:extLst>
          </p:cNvPr>
          <p:cNvSpPr>
            <a:spLocks noGrp="1"/>
          </p:cNvSpPr>
          <p:nvPr>
            <p:ph type="title"/>
          </p:nvPr>
        </p:nvSpPr>
        <p:spPr>
          <a:xfrm>
            <a:off x="838200" y="2766218"/>
            <a:ext cx="10515600" cy="1325563"/>
          </a:xfrm>
        </p:spPr>
        <p:txBody>
          <a:bodyPr/>
          <a:lstStyle>
            <a:lvl1pPr>
              <a:defRPr>
                <a:latin typeface="游ゴシック" panose="020B0400000000000000" pitchFamily="50" charset="-128"/>
                <a:ea typeface="游ゴシック" panose="020B0400000000000000" pitchFamily="50" charset="-128"/>
              </a:defRPr>
            </a:lvl1p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2E7F8C95-10CB-6BC8-E0A6-272EB273038B}"/>
              </a:ext>
            </a:extLst>
          </p:cNvPr>
          <p:cNvSpPr>
            <a:spLocks noGrp="1"/>
          </p:cNvSpPr>
          <p:nvPr>
            <p:ph type="dt" sz="half" idx="10"/>
          </p:nvPr>
        </p:nvSpPr>
        <p:spPr/>
        <p:txBody>
          <a:bodyPr/>
          <a:lstStyle>
            <a:lvl1pPr>
              <a:defRPr>
                <a:solidFill>
                  <a:schemeClr val="accent5"/>
                </a:solidFill>
              </a:defRPr>
            </a:lvl1pPr>
          </a:lstStyle>
          <a:p>
            <a:fld id="{BF80A5BA-5808-439D-8F14-DD23526067FA}" type="datetimeFigureOut">
              <a:rPr lang="ja-JP" altLang="en-US" smtClean="0"/>
              <a:pPr/>
              <a:t>2023/6/6</a:t>
            </a:fld>
            <a:endParaRPr lang="ja-JP" altLang="en-US"/>
          </a:p>
        </p:txBody>
      </p:sp>
      <p:sp>
        <p:nvSpPr>
          <p:cNvPr id="4" name="フッター プレースホルダー 3">
            <a:extLst>
              <a:ext uri="{FF2B5EF4-FFF2-40B4-BE49-F238E27FC236}">
                <a16:creationId xmlns:a16="http://schemas.microsoft.com/office/drawing/2014/main" id="{DC84E485-0C84-B851-3359-05FC3C401EC0}"/>
              </a:ext>
            </a:extLst>
          </p:cNvPr>
          <p:cNvSpPr>
            <a:spLocks noGrp="1"/>
          </p:cNvSpPr>
          <p:nvPr>
            <p:ph type="ftr" sz="quarter" idx="11"/>
          </p:nvPr>
        </p:nvSpPr>
        <p:spPr/>
        <p:txBody>
          <a:bodyPr/>
          <a:lstStyle>
            <a:lvl1pPr>
              <a:defRPr>
                <a:solidFill>
                  <a:schemeClr val="accent5"/>
                </a:solidFill>
              </a:defRPr>
            </a:lvl1pPr>
          </a:lstStyle>
          <a:p>
            <a:endParaRPr lang="ja-JP" altLang="en-US"/>
          </a:p>
        </p:txBody>
      </p:sp>
      <p:sp>
        <p:nvSpPr>
          <p:cNvPr id="5" name="スライド番号プレースホルダー 4">
            <a:extLst>
              <a:ext uri="{FF2B5EF4-FFF2-40B4-BE49-F238E27FC236}">
                <a16:creationId xmlns:a16="http://schemas.microsoft.com/office/drawing/2014/main" id="{53E4397E-0C8B-6E0F-A696-47D03A4E0E93}"/>
              </a:ext>
            </a:extLst>
          </p:cNvPr>
          <p:cNvSpPr>
            <a:spLocks noGrp="1"/>
          </p:cNvSpPr>
          <p:nvPr>
            <p:ph type="sldNum" sz="quarter" idx="12"/>
          </p:nvPr>
        </p:nvSpPr>
        <p:spPr/>
        <p:txBody>
          <a:bodyPr/>
          <a:lstStyle>
            <a:lvl1pPr>
              <a:defRPr>
                <a:solidFill>
                  <a:schemeClr val="accent5"/>
                </a:solidFill>
              </a:defRPr>
            </a:lvl1pPr>
          </a:lstStyle>
          <a:p>
            <a:fld id="{C1851418-70CB-487B-B7C1-746927890390}" type="slidenum">
              <a:rPr lang="ja-JP" altLang="en-US" smtClean="0"/>
              <a:pPr/>
              <a:t>‹#›</a:t>
            </a:fld>
            <a:endParaRPr lang="ja-JP" altLang="en-US"/>
          </a:p>
        </p:txBody>
      </p:sp>
    </p:spTree>
    <p:extLst>
      <p:ext uri="{BB962C8B-B14F-4D97-AF65-F5344CB8AC3E}">
        <p14:creationId xmlns:p14="http://schemas.microsoft.com/office/powerpoint/2010/main" val="291607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D61F0167-0028-853B-C7E6-62474692FFA2}"/>
              </a:ext>
            </a:extLst>
          </p:cNvPr>
          <p:cNvSpPr>
            <a:spLocks noGrp="1"/>
          </p:cNvSpPr>
          <p:nvPr>
            <p:ph type="dt" sz="half" idx="10"/>
          </p:nvPr>
        </p:nvSpPr>
        <p:spPr/>
        <p:txBody>
          <a:bodyPr/>
          <a:lstStyle/>
          <a:p>
            <a:fld id="{BF80A5BA-5808-439D-8F14-DD23526067FA}" type="datetimeFigureOut">
              <a:rPr kumimoji="1" lang="ja-JP" altLang="en-US" smtClean="0"/>
              <a:t>2023/6/6</a:t>
            </a:fld>
            <a:endParaRPr kumimoji="1" lang="ja-JP" altLang="en-US"/>
          </a:p>
        </p:txBody>
      </p:sp>
      <p:sp>
        <p:nvSpPr>
          <p:cNvPr id="3" name="フッター プレースホルダー 2">
            <a:extLst>
              <a:ext uri="{FF2B5EF4-FFF2-40B4-BE49-F238E27FC236}">
                <a16:creationId xmlns:a16="http://schemas.microsoft.com/office/drawing/2014/main" id="{5E7EFA66-D2D7-7577-4339-918E7A25B75C}"/>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AD7BFDA7-8B83-3BAB-8991-A1EEE1FF7ABF}"/>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42306636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44F3AF3-B6FB-C480-0FE5-242D95AB76A7}"/>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4D43760-A7F1-7197-350C-29C171AEB98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13E90F9F-DEAE-B1D2-6732-17C1950707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BF33E67E-885A-6A3E-F3B7-1F12E674BFA7}"/>
              </a:ext>
            </a:extLst>
          </p:cNvPr>
          <p:cNvSpPr>
            <a:spLocks noGrp="1"/>
          </p:cNvSpPr>
          <p:nvPr>
            <p:ph type="dt" sz="half" idx="10"/>
          </p:nvPr>
        </p:nvSpPr>
        <p:spPr/>
        <p:txBody>
          <a:bodyPr/>
          <a:lstStyle/>
          <a:p>
            <a:fld id="{BF80A5BA-5808-439D-8F14-DD23526067FA}" type="datetimeFigureOut">
              <a:rPr kumimoji="1" lang="ja-JP" altLang="en-US" smtClean="0"/>
              <a:t>2023/6/6</a:t>
            </a:fld>
            <a:endParaRPr kumimoji="1" lang="ja-JP" altLang="en-US"/>
          </a:p>
        </p:txBody>
      </p:sp>
      <p:sp>
        <p:nvSpPr>
          <p:cNvPr id="6" name="フッター プレースホルダー 5">
            <a:extLst>
              <a:ext uri="{FF2B5EF4-FFF2-40B4-BE49-F238E27FC236}">
                <a16:creationId xmlns:a16="http://schemas.microsoft.com/office/drawing/2014/main" id="{EA7A95C0-3F9C-D41D-8BAB-87F3C46A2F5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7D3B130-77C3-5086-9D73-E95B5EE40331}"/>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36184703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8D170E-94A5-17B2-0A5E-4AB189A162EE}"/>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491DFB9F-56CB-7935-AD68-AF0F93BF837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C0F14873-4572-B08F-4D09-BC159003A9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5E3A2F4A-9A90-E765-50BD-96E93953FDA2}"/>
              </a:ext>
            </a:extLst>
          </p:cNvPr>
          <p:cNvSpPr>
            <a:spLocks noGrp="1"/>
          </p:cNvSpPr>
          <p:nvPr>
            <p:ph type="dt" sz="half" idx="10"/>
          </p:nvPr>
        </p:nvSpPr>
        <p:spPr/>
        <p:txBody>
          <a:bodyPr/>
          <a:lstStyle/>
          <a:p>
            <a:fld id="{BF80A5BA-5808-439D-8F14-DD23526067FA}" type="datetimeFigureOut">
              <a:rPr kumimoji="1" lang="ja-JP" altLang="en-US" smtClean="0"/>
              <a:t>2023/6/6</a:t>
            </a:fld>
            <a:endParaRPr kumimoji="1" lang="ja-JP" altLang="en-US"/>
          </a:p>
        </p:txBody>
      </p:sp>
      <p:sp>
        <p:nvSpPr>
          <p:cNvPr id="6" name="フッター プレースホルダー 5">
            <a:extLst>
              <a:ext uri="{FF2B5EF4-FFF2-40B4-BE49-F238E27FC236}">
                <a16:creationId xmlns:a16="http://schemas.microsoft.com/office/drawing/2014/main" id="{E3E4C596-5362-8496-5A44-573139943EC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39E687F-B92C-8DE2-548D-538EFB84E467}"/>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15317970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5D6F3CF-AC0A-27E7-38D5-3BB02EAA0F6A}"/>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CA6101A6-7753-D7C7-14CB-B0865B86F16F}"/>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B6E7042-F09D-6B4D-03D2-F60BE6B91148}"/>
              </a:ext>
            </a:extLst>
          </p:cNvPr>
          <p:cNvSpPr>
            <a:spLocks noGrp="1"/>
          </p:cNvSpPr>
          <p:nvPr>
            <p:ph type="dt" sz="half" idx="10"/>
          </p:nvPr>
        </p:nvSpPr>
        <p:spPr/>
        <p:txBody>
          <a:bodyPr/>
          <a:lstStyle/>
          <a:p>
            <a:fld id="{BF80A5BA-5808-439D-8F14-DD23526067FA}" type="datetimeFigureOut">
              <a:rPr kumimoji="1" lang="ja-JP" altLang="en-US" smtClean="0"/>
              <a:t>2023/6/6</a:t>
            </a:fld>
            <a:endParaRPr kumimoji="1" lang="ja-JP" altLang="en-US"/>
          </a:p>
        </p:txBody>
      </p:sp>
      <p:sp>
        <p:nvSpPr>
          <p:cNvPr id="5" name="フッター プレースホルダー 4">
            <a:extLst>
              <a:ext uri="{FF2B5EF4-FFF2-40B4-BE49-F238E27FC236}">
                <a16:creationId xmlns:a16="http://schemas.microsoft.com/office/drawing/2014/main" id="{F3CA2AD3-5465-4915-57A6-A649283DE5E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3754F5E-8012-951A-E7F1-94094D5CD713}"/>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15879639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3E695C00-A4E6-FBB6-156E-37146AFE4E46}"/>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854A8559-3D43-E223-A865-7E8F35E0A861}"/>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B0403EF-4A8B-3632-B29D-1C1FA5D796BF}"/>
              </a:ext>
            </a:extLst>
          </p:cNvPr>
          <p:cNvSpPr>
            <a:spLocks noGrp="1"/>
          </p:cNvSpPr>
          <p:nvPr>
            <p:ph type="dt" sz="half" idx="10"/>
          </p:nvPr>
        </p:nvSpPr>
        <p:spPr/>
        <p:txBody>
          <a:bodyPr/>
          <a:lstStyle/>
          <a:p>
            <a:fld id="{BF80A5BA-5808-439D-8F14-DD23526067FA}" type="datetimeFigureOut">
              <a:rPr kumimoji="1" lang="ja-JP" altLang="en-US" smtClean="0"/>
              <a:t>2023/6/6</a:t>
            </a:fld>
            <a:endParaRPr kumimoji="1" lang="ja-JP" altLang="en-US"/>
          </a:p>
        </p:txBody>
      </p:sp>
      <p:sp>
        <p:nvSpPr>
          <p:cNvPr id="5" name="フッター プレースホルダー 4">
            <a:extLst>
              <a:ext uri="{FF2B5EF4-FFF2-40B4-BE49-F238E27FC236}">
                <a16:creationId xmlns:a16="http://schemas.microsoft.com/office/drawing/2014/main" id="{D9EA5B70-B35D-1194-54E9-9799B77CC90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6D9F8DE-492A-9626-5583-D806DDA81C00}"/>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3081860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ペルソナ設定">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AD7C3401-F023-F408-9820-17AFC5452344}"/>
              </a:ext>
            </a:extLst>
          </p:cNvPr>
          <p:cNvSpPr/>
          <p:nvPr userDrawn="1"/>
        </p:nvSpPr>
        <p:spPr>
          <a:xfrm>
            <a:off x="0" y="6721475"/>
            <a:ext cx="12192000" cy="1365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26066D1D-5856-DFDB-A52C-75D85B62DDCA}"/>
              </a:ext>
            </a:extLst>
          </p:cNvPr>
          <p:cNvSpPr/>
          <p:nvPr userDrawn="1"/>
        </p:nvSpPr>
        <p:spPr>
          <a:xfrm>
            <a:off x="0" y="0"/>
            <a:ext cx="12192000" cy="42394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7D0A3820-79E3-A5DD-2007-9FC392104990}"/>
              </a:ext>
            </a:extLst>
          </p:cNvPr>
          <p:cNvSpPr>
            <a:spLocks noGrp="1"/>
          </p:cNvSpPr>
          <p:nvPr>
            <p:ph type="title" hasCustomPrompt="1"/>
          </p:nvPr>
        </p:nvSpPr>
        <p:spPr>
          <a:xfrm>
            <a:off x="515185" y="-1"/>
            <a:ext cx="11288885" cy="423949"/>
          </a:xfrm>
        </p:spPr>
        <p:txBody>
          <a:bodyPr>
            <a:noAutofit/>
          </a:bodyPr>
          <a:lstStyle>
            <a:lvl1pPr>
              <a:defRPr sz="2000" b="1"/>
            </a:lvl1pPr>
          </a:lstStyle>
          <a:p>
            <a:r>
              <a:rPr kumimoji="1" lang="ja-JP" altLang="en-US" dirty="0"/>
              <a:t>タイトル</a:t>
            </a:r>
          </a:p>
        </p:txBody>
      </p:sp>
      <p:sp>
        <p:nvSpPr>
          <p:cNvPr id="3" name="コンテンツ プレースホルダー 2">
            <a:extLst>
              <a:ext uri="{FF2B5EF4-FFF2-40B4-BE49-F238E27FC236}">
                <a16:creationId xmlns:a16="http://schemas.microsoft.com/office/drawing/2014/main" id="{743FAB52-C238-7A5C-8A6C-6141ECED18B2}"/>
              </a:ext>
            </a:extLst>
          </p:cNvPr>
          <p:cNvSpPr>
            <a:spLocks noGrp="1"/>
          </p:cNvSpPr>
          <p:nvPr>
            <p:ph idx="1" hasCustomPrompt="1"/>
          </p:nvPr>
        </p:nvSpPr>
        <p:spPr>
          <a:xfrm>
            <a:off x="3882043" y="1130531"/>
            <a:ext cx="7922029" cy="1820426"/>
          </a:xfrm>
        </p:spPr>
        <p:txBody>
          <a:bodyPr>
            <a:normAutofit/>
          </a:bodyPr>
          <a:lstStyle>
            <a:lvl1pPr marL="0" indent="0">
              <a:lnSpc>
                <a:spcPct val="90000"/>
              </a:lnSpc>
              <a:spcBef>
                <a:spcPts val="600"/>
              </a:spcBef>
              <a:buNone/>
              <a:defRPr sz="1200"/>
            </a:lvl1pPr>
            <a:lvl2pPr marL="457200" indent="0">
              <a:buNone/>
              <a:defRPr/>
            </a:lvl2pPr>
            <a:lvl3pPr marL="914400" indent="0">
              <a:buNone/>
              <a:defRPr/>
            </a:lvl3pPr>
            <a:lvl4pPr marL="1371600" indent="0">
              <a:buNone/>
              <a:defRPr/>
            </a:lvl4pPr>
            <a:lvl5pPr marL="1828800" indent="0">
              <a:buNone/>
              <a:defRPr/>
            </a:lvl5pPr>
          </a:lstStyle>
          <a:p>
            <a:pPr lvl="0"/>
            <a:r>
              <a:rPr kumimoji="1" lang="en-US" altLang="ja-JP" dirty="0"/>
              <a:t>episode</a:t>
            </a:r>
          </a:p>
        </p:txBody>
      </p:sp>
      <p:sp>
        <p:nvSpPr>
          <p:cNvPr id="4" name="日付プレースホルダー 3">
            <a:extLst>
              <a:ext uri="{FF2B5EF4-FFF2-40B4-BE49-F238E27FC236}">
                <a16:creationId xmlns:a16="http://schemas.microsoft.com/office/drawing/2014/main" id="{42BB5822-2FEE-2E9E-AE10-D23933054C76}"/>
              </a:ext>
            </a:extLst>
          </p:cNvPr>
          <p:cNvSpPr>
            <a:spLocks noGrp="1"/>
          </p:cNvSpPr>
          <p:nvPr>
            <p:ph type="dt" sz="half" idx="10"/>
          </p:nvPr>
        </p:nvSpPr>
        <p:spPr>
          <a:xfrm>
            <a:off x="515185" y="6356350"/>
            <a:ext cx="3125788" cy="365125"/>
          </a:xfrm>
        </p:spPr>
        <p:txBody>
          <a:bodyPr/>
          <a:lstStyle/>
          <a:p>
            <a:fld id="{BF80A5BA-5808-439D-8F14-DD23526067FA}" type="datetimeFigureOut">
              <a:rPr kumimoji="1" lang="ja-JP" altLang="en-US" smtClean="0"/>
              <a:t>2023/6/6</a:t>
            </a:fld>
            <a:endParaRPr kumimoji="1" lang="ja-JP" altLang="en-US"/>
          </a:p>
        </p:txBody>
      </p:sp>
      <p:sp>
        <p:nvSpPr>
          <p:cNvPr id="5" name="フッター プレースホルダー 4">
            <a:extLst>
              <a:ext uri="{FF2B5EF4-FFF2-40B4-BE49-F238E27FC236}">
                <a16:creationId xmlns:a16="http://schemas.microsoft.com/office/drawing/2014/main" id="{296C335F-D4C7-715E-1C57-CE92B9B5097A}"/>
              </a:ext>
            </a:extLst>
          </p:cNvPr>
          <p:cNvSpPr>
            <a:spLocks noGrp="1"/>
          </p:cNvSpPr>
          <p:nvPr>
            <p:ph type="ftr" sz="quarter" idx="11"/>
          </p:nvPr>
        </p:nvSpPr>
        <p:spPr>
          <a:xfrm>
            <a:off x="3876499" y="6356350"/>
            <a:ext cx="4876801" cy="365125"/>
          </a:xfrm>
        </p:spPr>
        <p:txBody>
          <a:bodyPr/>
          <a:lstStyle/>
          <a:p>
            <a:endParaRPr kumimoji="1" lang="ja-JP" altLang="en-US" dirty="0"/>
          </a:p>
        </p:txBody>
      </p:sp>
      <p:sp>
        <p:nvSpPr>
          <p:cNvPr id="6" name="スライド番号プレースホルダー 5">
            <a:extLst>
              <a:ext uri="{FF2B5EF4-FFF2-40B4-BE49-F238E27FC236}">
                <a16:creationId xmlns:a16="http://schemas.microsoft.com/office/drawing/2014/main" id="{E15D9456-7CE5-BDC4-B2DB-AB1FDB248901}"/>
              </a:ext>
            </a:extLst>
          </p:cNvPr>
          <p:cNvSpPr>
            <a:spLocks noGrp="1"/>
          </p:cNvSpPr>
          <p:nvPr>
            <p:ph type="sldNum" sz="quarter" idx="12"/>
          </p:nvPr>
        </p:nvSpPr>
        <p:spPr>
          <a:xfrm>
            <a:off x="8944493" y="6356350"/>
            <a:ext cx="2859577" cy="365125"/>
          </a:xfrm>
        </p:spPr>
        <p:txBody>
          <a:bodyPr/>
          <a:lstStyle/>
          <a:p>
            <a:fld id="{C1851418-70CB-487B-B7C1-746927890390}" type="slidenum">
              <a:rPr kumimoji="1" lang="ja-JP" altLang="en-US" smtClean="0"/>
              <a:t>‹#›</a:t>
            </a:fld>
            <a:endParaRPr kumimoji="1" lang="ja-JP" altLang="en-US"/>
          </a:p>
        </p:txBody>
      </p:sp>
      <p:sp>
        <p:nvSpPr>
          <p:cNvPr id="9" name="図プレースホルダー 2">
            <a:extLst>
              <a:ext uri="{FF2B5EF4-FFF2-40B4-BE49-F238E27FC236}">
                <a16:creationId xmlns:a16="http://schemas.microsoft.com/office/drawing/2014/main" id="{14DFBDD7-E68A-BD9E-CCA1-E40F1B0B9476}"/>
              </a:ext>
            </a:extLst>
          </p:cNvPr>
          <p:cNvSpPr>
            <a:spLocks noGrp="1"/>
          </p:cNvSpPr>
          <p:nvPr>
            <p:ph type="pic" idx="13" hasCustomPrompt="1"/>
          </p:nvPr>
        </p:nvSpPr>
        <p:spPr>
          <a:xfrm>
            <a:off x="515185" y="789072"/>
            <a:ext cx="3125788" cy="2161886"/>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1" lang="ja-JP" altLang="en-US" dirty="0"/>
              <a:t>写真</a:t>
            </a:r>
          </a:p>
        </p:txBody>
      </p:sp>
      <p:sp>
        <p:nvSpPr>
          <p:cNvPr id="10" name="コンテンツ プレースホルダー 2">
            <a:extLst>
              <a:ext uri="{FF2B5EF4-FFF2-40B4-BE49-F238E27FC236}">
                <a16:creationId xmlns:a16="http://schemas.microsoft.com/office/drawing/2014/main" id="{9456E86E-F889-F25E-0061-5C9BF88ACE31}"/>
              </a:ext>
            </a:extLst>
          </p:cNvPr>
          <p:cNvSpPr>
            <a:spLocks noGrp="1"/>
          </p:cNvSpPr>
          <p:nvPr>
            <p:ph idx="14" hasCustomPrompt="1"/>
          </p:nvPr>
        </p:nvSpPr>
        <p:spPr>
          <a:xfrm>
            <a:off x="515186" y="3452606"/>
            <a:ext cx="3125788" cy="2767219"/>
          </a:xfrm>
        </p:spPr>
        <p:txBody>
          <a:bodyPr>
            <a:normAutofit/>
          </a:bodyPr>
          <a:lstStyle>
            <a:lvl1pPr marL="0" indent="0">
              <a:lnSpc>
                <a:spcPct val="90000"/>
              </a:lnSpc>
              <a:spcBef>
                <a:spcPts val="600"/>
              </a:spcBef>
              <a:buNone/>
              <a:defRPr sz="1200"/>
            </a:lvl1pPr>
            <a:lvl2pPr marL="457200" indent="0">
              <a:buNone/>
              <a:defRPr/>
            </a:lvl2pPr>
            <a:lvl3pPr marL="914400" indent="0">
              <a:buNone/>
              <a:defRPr/>
            </a:lvl3pPr>
            <a:lvl4pPr marL="1371600" indent="0">
              <a:buNone/>
              <a:defRPr/>
            </a:lvl4pPr>
            <a:lvl5pPr marL="1828800" indent="0">
              <a:buNone/>
              <a:defRPr/>
            </a:lvl5pPr>
          </a:lstStyle>
          <a:p>
            <a:pPr lvl="0"/>
            <a:r>
              <a:rPr kumimoji="1" lang="en-US" altLang="ja-JP" dirty="0"/>
              <a:t>profile</a:t>
            </a:r>
          </a:p>
          <a:p>
            <a:pPr lvl="0"/>
            <a:endParaRPr kumimoji="1" lang="en-US" altLang="ja-JP" dirty="0"/>
          </a:p>
        </p:txBody>
      </p:sp>
      <p:sp>
        <p:nvSpPr>
          <p:cNvPr id="11" name="コンテンツ プレースホルダー 2">
            <a:extLst>
              <a:ext uri="{FF2B5EF4-FFF2-40B4-BE49-F238E27FC236}">
                <a16:creationId xmlns:a16="http://schemas.microsoft.com/office/drawing/2014/main" id="{7DE5644D-480D-4551-F3E5-9C69DFFD02EB}"/>
              </a:ext>
            </a:extLst>
          </p:cNvPr>
          <p:cNvSpPr>
            <a:spLocks noGrp="1"/>
          </p:cNvSpPr>
          <p:nvPr>
            <p:ph idx="15" hasCustomPrompt="1"/>
          </p:nvPr>
        </p:nvSpPr>
        <p:spPr>
          <a:xfrm>
            <a:off x="8944494" y="3452606"/>
            <a:ext cx="2859577" cy="2767220"/>
          </a:xfrm>
        </p:spPr>
        <p:txBody>
          <a:bodyPr>
            <a:normAutofit/>
          </a:bodyPr>
          <a:lstStyle>
            <a:lvl1pPr marL="0" indent="0">
              <a:lnSpc>
                <a:spcPct val="90000"/>
              </a:lnSpc>
              <a:spcBef>
                <a:spcPts val="600"/>
              </a:spcBef>
              <a:buNone/>
              <a:defRPr sz="1200"/>
            </a:lvl1pPr>
            <a:lvl2pPr marL="457200" indent="0">
              <a:buNone/>
              <a:defRPr/>
            </a:lvl2pPr>
            <a:lvl3pPr marL="914400" indent="0">
              <a:buNone/>
              <a:defRPr/>
            </a:lvl3pPr>
            <a:lvl4pPr marL="1371600" indent="0">
              <a:buNone/>
              <a:defRPr/>
            </a:lvl4pPr>
            <a:lvl5pPr marL="1828800" indent="0">
              <a:buNone/>
              <a:defRPr/>
            </a:lvl5pPr>
          </a:lstStyle>
          <a:p>
            <a:pPr lvl="0"/>
            <a:r>
              <a:rPr kumimoji="1" lang="en-US" altLang="ja-JP" dirty="0"/>
              <a:t>SNS</a:t>
            </a:r>
          </a:p>
          <a:p>
            <a:pPr lvl="0"/>
            <a:endParaRPr kumimoji="1" lang="en-US" altLang="ja-JP" dirty="0"/>
          </a:p>
        </p:txBody>
      </p:sp>
      <p:sp>
        <p:nvSpPr>
          <p:cNvPr id="12" name="コンテンツ プレースホルダー 2">
            <a:extLst>
              <a:ext uri="{FF2B5EF4-FFF2-40B4-BE49-F238E27FC236}">
                <a16:creationId xmlns:a16="http://schemas.microsoft.com/office/drawing/2014/main" id="{018AB063-7C63-152E-F488-B7028FDE1634}"/>
              </a:ext>
            </a:extLst>
          </p:cNvPr>
          <p:cNvSpPr>
            <a:spLocks noGrp="1"/>
          </p:cNvSpPr>
          <p:nvPr>
            <p:ph idx="16" hasCustomPrompt="1"/>
          </p:nvPr>
        </p:nvSpPr>
        <p:spPr>
          <a:xfrm>
            <a:off x="3876500" y="3452606"/>
            <a:ext cx="4876801" cy="2767220"/>
          </a:xfrm>
        </p:spPr>
        <p:txBody>
          <a:bodyPr>
            <a:normAutofit/>
          </a:bodyPr>
          <a:lstStyle>
            <a:lvl1pPr marL="0" indent="0">
              <a:lnSpc>
                <a:spcPct val="90000"/>
              </a:lnSpc>
              <a:spcBef>
                <a:spcPts val="600"/>
              </a:spcBef>
              <a:buNone/>
              <a:defRPr sz="1200"/>
            </a:lvl1pPr>
            <a:lvl2pPr marL="457200" indent="0">
              <a:buNone/>
              <a:defRPr/>
            </a:lvl2pPr>
            <a:lvl3pPr marL="914400" indent="0">
              <a:buNone/>
              <a:defRPr/>
            </a:lvl3pPr>
            <a:lvl4pPr marL="1371600" indent="0">
              <a:buNone/>
              <a:defRPr/>
            </a:lvl4pPr>
            <a:lvl5pPr marL="1828800" indent="0">
              <a:buNone/>
              <a:defRPr/>
            </a:lvl5pPr>
          </a:lstStyle>
          <a:p>
            <a:pPr lvl="0"/>
            <a:r>
              <a:rPr kumimoji="1" lang="en-US" altLang="ja-JP" dirty="0"/>
              <a:t>desire</a:t>
            </a:r>
            <a:endParaRPr kumimoji="1" lang="ja-JP" altLang="en-US" dirty="0"/>
          </a:p>
        </p:txBody>
      </p:sp>
      <p:sp>
        <p:nvSpPr>
          <p:cNvPr id="13" name="テキスト ボックス 12">
            <a:extLst>
              <a:ext uri="{FF2B5EF4-FFF2-40B4-BE49-F238E27FC236}">
                <a16:creationId xmlns:a16="http://schemas.microsoft.com/office/drawing/2014/main" id="{D820D765-BAD7-2245-91F0-112CF5D95E59}"/>
              </a:ext>
            </a:extLst>
          </p:cNvPr>
          <p:cNvSpPr txBox="1"/>
          <p:nvPr userDrawn="1"/>
        </p:nvSpPr>
        <p:spPr>
          <a:xfrm>
            <a:off x="3876500" y="763303"/>
            <a:ext cx="3416320" cy="369332"/>
          </a:xfrm>
          <a:prstGeom prst="rect">
            <a:avLst/>
          </a:prstGeom>
          <a:noFill/>
        </p:spPr>
        <p:txBody>
          <a:bodyPr wrap="none" rtlCol="0">
            <a:spAutoFit/>
          </a:bodyPr>
          <a:lstStyle/>
          <a:p>
            <a:r>
              <a:rPr kumimoji="1" lang="ja-JP" altLang="en-US" dirty="0"/>
              <a:t>エピソード（生い立ち・近年）</a:t>
            </a:r>
          </a:p>
        </p:txBody>
      </p:sp>
      <p:sp>
        <p:nvSpPr>
          <p:cNvPr id="14" name="テキスト ボックス 13">
            <a:extLst>
              <a:ext uri="{FF2B5EF4-FFF2-40B4-BE49-F238E27FC236}">
                <a16:creationId xmlns:a16="http://schemas.microsoft.com/office/drawing/2014/main" id="{61EA07AF-01BD-783D-59FC-CFF9F99EDE16}"/>
              </a:ext>
            </a:extLst>
          </p:cNvPr>
          <p:cNvSpPr txBox="1"/>
          <p:nvPr userDrawn="1"/>
        </p:nvSpPr>
        <p:spPr>
          <a:xfrm>
            <a:off x="515185" y="3083273"/>
            <a:ext cx="1569660" cy="369332"/>
          </a:xfrm>
          <a:prstGeom prst="rect">
            <a:avLst/>
          </a:prstGeom>
          <a:noFill/>
        </p:spPr>
        <p:txBody>
          <a:bodyPr wrap="none" rtlCol="0">
            <a:spAutoFit/>
          </a:bodyPr>
          <a:lstStyle/>
          <a:p>
            <a:r>
              <a:rPr kumimoji="1" lang="ja-JP" altLang="en-US" dirty="0"/>
              <a:t>プロフィール</a:t>
            </a:r>
          </a:p>
        </p:txBody>
      </p:sp>
      <p:sp>
        <p:nvSpPr>
          <p:cNvPr id="15" name="テキスト ボックス 14">
            <a:extLst>
              <a:ext uri="{FF2B5EF4-FFF2-40B4-BE49-F238E27FC236}">
                <a16:creationId xmlns:a16="http://schemas.microsoft.com/office/drawing/2014/main" id="{7CD8E934-D385-E04A-D0C2-52BB66C06DD5}"/>
              </a:ext>
            </a:extLst>
          </p:cNvPr>
          <p:cNvSpPr txBox="1"/>
          <p:nvPr userDrawn="1"/>
        </p:nvSpPr>
        <p:spPr>
          <a:xfrm>
            <a:off x="3876500" y="3077095"/>
            <a:ext cx="646331" cy="369332"/>
          </a:xfrm>
          <a:prstGeom prst="rect">
            <a:avLst/>
          </a:prstGeom>
          <a:noFill/>
        </p:spPr>
        <p:txBody>
          <a:bodyPr wrap="none" rtlCol="0">
            <a:spAutoFit/>
          </a:bodyPr>
          <a:lstStyle/>
          <a:p>
            <a:r>
              <a:rPr kumimoji="1" lang="ja-JP" altLang="en-US" dirty="0"/>
              <a:t>欲求</a:t>
            </a:r>
          </a:p>
        </p:txBody>
      </p:sp>
    </p:spTree>
    <p:extLst>
      <p:ext uri="{BB962C8B-B14F-4D97-AF65-F5344CB8AC3E}">
        <p14:creationId xmlns:p14="http://schemas.microsoft.com/office/powerpoint/2010/main" val="27614342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特徴">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AD7C3401-F023-F408-9820-17AFC5452344}"/>
              </a:ext>
            </a:extLst>
          </p:cNvPr>
          <p:cNvSpPr/>
          <p:nvPr userDrawn="1"/>
        </p:nvSpPr>
        <p:spPr>
          <a:xfrm>
            <a:off x="0" y="6721475"/>
            <a:ext cx="12192000" cy="1365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26066D1D-5856-DFDB-A52C-75D85B62DDCA}"/>
              </a:ext>
            </a:extLst>
          </p:cNvPr>
          <p:cNvSpPr/>
          <p:nvPr userDrawn="1"/>
        </p:nvSpPr>
        <p:spPr>
          <a:xfrm>
            <a:off x="0" y="0"/>
            <a:ext cx="12192000" cy="42394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7D0A3820-79E3-A5DD-2007-9FC392104990}"/>
              </a:ext>
            </a:extLst>
          </p:cNvPr>
          <p:cNvSpPr>
            <a:spLocks noGrp="1"/>
          </p:cNvSpPr>
          <p:nvPr>
            <p:ph type="title" hasCustomPrompt="1"/>
          </p:nvPr>
        </p:nvSpPr>
        <p:spPr>
          <a:xfrm>
            <a:off x="515185" y="-1"/>
            <a:ext cx="11288885" cy="423949"/>
          </a:xfrm>
        </p:spPr>
        <p:txBody>
          <a:bodyPr>
            <a:noAutofit/>
          </a:bodyPr>
          <a:lstStyle>
            <a:lvl1pPr>
              <a:defRPr sz="2000" b="1"/>
            </a:lvl1pPr>
          </a:lstStyle>
          <a:p>
            <a:r>
              <a:rPr kumimoji="1" lang="ja-JP" altLang="en-US" dirty="0"/>
              <a:t>タイトル</a:t>
            </a:r>
          </a:p>
        </p:txBody>
      </p:sp>
      <p:sp>
        <p:nvSpPr>
          <p:cNvPr id="3" name="コンテンツ プレースホルダー 2">
            <a:extLst>
              <a:ext uri="{FF2B5EF4-FFF2-40B4-BE49-F238E27FC236}">
                <a16:creationId xmlns:a16="http://schemas.microsoft.com/office/drawing/2014/main" id="{743FAB52-C238-7A5C-8A6C-6141ECED18B2}"/>
              </a:ext>
            </a:extLst>
          </p:cNvPr>
          <p:cNvSpPr>
            <a:spLocks noGrp="1"/>
          </p:cNvSpPr>
          <p:nvPr>
            <p:ph idx="1" hasCustomPrompt="1"/>
          </p:nvPr>
        </p:nvSpPr>
        <p:spPr>
          <a:xfrm>
            <a:off x="515185" y="1130530"/>
            <a:ext cx="11288887" cy="5089295"/>
          </a:xfrm>
        </p:spPr>
        <p:txBody>
          <a:bodyPr>
            <a:normAutofit/>
          </a:bodyPr>
          <a:lstStyle>
            <a:lvl1pPr marL="0" indent="0">
              <a:lnSpc>
                <a:spcPct val="90000"/>
              </a:lnSpc>
              <a:spcBef>
                <a:spcPts val="600"/>
              </a:spcBef>
              <a:buNone/>
              <a:defRPr sz="1200"/>
            </a:lvl1pPr>
            <a:lvl2pPr marL="457200" indent="0">
              <a:buNone/>
              <a:defRPr/>
            </a:lvl2pPr>
            <a:lvl3pPr marL="914400" indent="0">
              <a:buNone/>
              <a:defRPr/>
            </a:lvl3pPr>
            <a:lvl4pPr marL="1371600" indent="0">
              <a:buNone/>
              <a:defRPr/>
            </a:lvl4pPr>
            <a:lvl5pPr marL="1828800" indent="0">
              <a:buNone/>
              <a:defRPr/>
            </a:lvl5pPr>
          </a:lstStyle>
          <a:p>
            <a:pPr lvl="0"/>
            <a:r>
              <a:rPr kumimoji="1" lang="en-US" altLang="ja-JP" dirty="0"/>
              <a:t>attributes</a:t>
            </a:r>
          </a:p>
        </p:txBody>
      </p:sp>
      <p:sp>
        <p:nvSpPr>
          <p:cNvPr id="4" name="日付プレースホルダー 3">
            <a:extLst>
              <a:ext uri="{FF2B5EF4-FFF2-40B4-BE49-F238E27FC236}">
                <a16:creationId xmlns:a16="http://schemas.microsoft.com/office/drawing/2014/main" id="{42BB5822-2FEE-2E9E-AE10-D23933054C76}"/>
              </a:ext>
            </a:extLst>
          </p:cNvPr>
          <p:cNvSpPr>
            <a:spLocks noGrp="1"/>
          </p:cNvSpPr>
          <p:nvPr>
            <p:ph type="dt" sz="half" idx="10"/>
          </p:nvPr>
        </p:nvSpPr>
        <p:spPr>
          <a:xfrm>
            <a:off x="515185" y="6356350"/>
            <a:ext cx="3125788" cy="365125"/>
          </a:xfrm>
        </p:spPr>
        <p:txBody>
          <a:bodyPr/>
          <a:lstStyle/>
          <a:p>
            <a:fld id="{BF80A5BA-5808-439D-8F14-DD23526067FA}" type="datetimeFigureOut">
              <a:rPr kumimoji="1" lang="ja-JP" altLang="en-US" smtClean="0"/>
              <a:t>2023/6/6</a:t>
            </a:fld>
            <a:endParaRPr kumimoji="1" lang="ja-JP" altLang="en-US"/>
          </a:p>
        </p:txBody>
      </p:sp>
      <p:sp>
        <p:nvSpPr>
          <p:cNvPr id="5" name="フッター プレースホルダー 4">
            <a:extLst>
              <a:ext uri="{FF2B5EF4-FFF2-40B4-BE49-F238E27FC236}">
                <a16:creationId xmlns:a16="http://schemas.microsoft.com/office/drawing/2014/main" id="{296C335F-D4C7-715E-1C57-CE92B9B5097A}"/>
              </a:ext>
            </a:extLst>
          </p:cNvPr>
          <p:cNvSpPr>
            <a:spLocks noGrp="1"/>
          </p:cNvSpPr>
          <p:nvPr>
            <p:ph type="ftr" sz="quarter" idx="11"/>
          </p:nvPr>
        </p:nvSpPr>
        <p:spPr>
          <a:xfrm>
            <a:off x="3876499" y="6356350"/>
            <a:ext cx="4876801" cy="365125"/>
          </a:xfrm>
        </p:spPr>
        <p:txBody>
          <a:bodyPr/>
          <a:lstStyle/>
          <a:p>
            <a:endParaRPr kumimoji="1" lang="ja-JP" altLang="en-US" dirty="0"/>
          </a:p>
        </p:txBody>
      </p:sp>
      <p:sp>
        <p:nvSpPr>
          <p:cNvPr id="6" name="スライド番号プレースホルダー 5">
            <a:extLst>
              <a:ext uri="{FF2B5EF4-FFF2-40B4-BE49-F238E27FC236}">
                <a16:creationId xmlns:a16="http://schemas.microsoft.com/office/drawing/2014/main" id="{E15D9456-7CE5-BDC4-B2DB-AB1FDB248901}"/>
              </a:ext>
            </a:extLst>
          </p:cNvPr>
          <p:cNvSpPr>
            <a:spLocks noGrp="1"/>
          </p:cNvSpPr>
          <p:nvPr>
            <p:ph type="sldNum" sz="quarter" idx="12"/>
          </p:nvPr>
        </p:nvSpPr>
        <p:spPr>
          <a:xfrm>
            <a:off x="8944493" y="6356350"/>
            <a:ext cx="2859577" cy="365125"/>
          </a:xfrm>
        </p:spPr>
        <p:txBody>
          <a:bodyPr/>
          <a:lstStyle/>
          <a:p>
            <a:fld id="{C1851418-70CB-487B-B7C1-746927890390}" type="slidenum">
              <a:rPr kumimoji="1" lang="ja-JP" altLang="en-US" smtClean="0"/>
              <a:t>‹#›</a:t>
            </a:fld>
            <a:endParaRPr kumimoji="1" lang="ja-JP" altLang="en-US"/>
          </a:p>
        </p:txBody>
      </p:sp>
      <p:sp>
        <p:nvSpPr>
          <p:cNvPr id="13" name="テキスト ボックス 12">
            <a:extLst>
              <a:ext uri="{FF2B5EF4-FFF2-40B4-BE49-F238E27FC236}">
                <a16:creationId xmlns:a16="http://schemas.microsoft.com/office/drawing/2014/main" id="{D820D765-BAD7-2245-91F0-112CF5D95E59}"/>
              </a:ext>
            </a:extLst>
          </p:cNvPr>
          <p:cNvSpPr txBox="1"/>
          <p:nvPr userDrawn="1"/>
        </p:nvSpPr>
        <p:spPr>
          <a:xfrm>
            <a:off x="515185" y="763303"/>
            <a:ext cx="1569660" cy="369332"/>
          </a:xfrm>
          <a:prstGeom prst="rect">
            <a:avLst/>
          </a:prstGeom>
          <a:noFill/>
        </p:spPr>
        <p:txBody>
          <a:bodyPr wrap="none" rtlCol="0">
            <a:spAutoFit/>
          </a:bodyPr>
          <a:lstStyle/>
          <a:p>
            <a:r>
              <a:rPr kumimoji="1" lang="ja-JP" altLang="en-US" dirty="0"/>
              <a:t>その他の特徴</a:t>
            </a:r>
          </a:p>
        </p:txBody>
      </p:sp>
    </p:spTree>
    <p:extLst>
      <p:ext uri="{BB962C8B-B14F-4D97-AF65-F5344CB8AC3E}">
        <p14:creationId xmlns:p14="http://schemas.microsoft.com/office/powerpoint/2010/main" val="5118094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9" name="正方形/長方形 8">
            <a:extLst>
              <a:ext uri="{FF2B5EF4-FFF2-40B4-BE49-F238E27FC236}">
                <a16:creationId xmlns:a16="http://schemas.microsoft.com/office/drawing/2014/main" id="{CDCC259E-ABB2-417C-B25E-68077E574067}"/>
              </a:ext>
            </a:extLst>
          </p:cNvPr>
          <p:cNvSpPr/>
          <p:nvPr userDrawn="1"/>
        </p:nvSpPr>
        <p:spPr>
          <a:xfrm>
            <a:off x="0" y="0"/>
            <a:ext cx="12192000" cy="3429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C11E87DB-C404-76B1-1C83-F196A4BFB5F4}"/>
              </a:ext>
            </a:extLst>
          </p:cNvPr>
          <p:cNvSpPr>
            <a:spLocks noGrp="1"/>
          </p:cNvSpPr>
          <p:nvPr>
            <p:ph type="ctrTitle" hasCustomPrompt="1"/>
          </p:nvPr>
        </p:nvSpPr>
        <p:spPr>
          <a:xfrm>
            <a:off x="939337" y="1537927"/>
            <a:ext cx="10414463" cy="1105448"/>
          </a:xfrm>
        </p:spPr>
        <p:txBody>
          <a:bodyPr anchor="t"/>
          <a:lstStyle>
            <a:lvl1pPr algn="ctr">
              <a:defRPr sz="6000" b="1">
                <a:latin typeface="+mn-lt"/>
              </a:defRPr>
            </a:lvl1pPr>
          </a:lstStyle>
          <a:p>
            <a:r>
              <a:rPr kumimoji="1" lang="ja-JP" altLang="en-US" dirty="0"/>
              <a:t>タイトル</a:t>
            </a:r>
          </a:p>
        </p:txBody>
      </p:sp>
      <p:sp>
        <p:nvSpPr>
          <p:cNvPr id="3" name="字幕 2">
            <a:extLst>
              <a:ext uri="{FF2B5EF4-FFF2-40B4-BE49-F238E27FC236}">
                <a16:creationId xmlns:a16="http://schemas.microsoft.com/office/drawing/2014/main" id="{DB3FFAB9-CC4D-552A-2201-66BE53A99EF2}"/>
              </a:ext>
            </a:extLst>
          </p:cNvPr>
          <p:cNvSpPr>
            <a:spLocks noGrp="1"/>
          </p:cNvSpPr>
          <p:nvPr>
            <p:ph type="subTitle" idx="1" hasCustomPrompt="1"/>
          </p:nvPr>
        </p:nvSpPr>
        <p:spPr>
          <a:xfrm>
            <a:off x="1524000" y="4528358"/>
            <a:ext cx="9144000" cy="548640"/>
          </a:xfrm>
        </p:spPr>
        <p:txBody>
          <a:bodyPr/>
          <a:lstStyle>
            <a:lvl1pPr marL="0" indent="0" algn="ctr">
              <a:buNone/>
              <a:defRPr sz="2400" b="1">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a:t>サブタイトル</a:t>
            </a:r>
          </a:p>
        </p:txBody>
      </p:sp>
      <p:sp>
        <p:nvSpPr>
          <p:cNvPr id="4" name="日付プレースホルダー 3">
            <a:extLst>
              <a:ext uri="{FF2B5EF4-FFF2-40B4-BE49-F238E27FC236}">
                <a16:creationId xmlns:a16="http://schemas.microsoft.com/office/drawing/2014/main" id="{7714E802-CDF6-4EEE-D2CB-5E1CEAE2F971}"/>
              </a:ext>
            </a:extLst>
          </p:cNvPr>
          <p:cNvSpPr>
            <a:spLocks noGrp="1"/>
          </p:cNvSpPr>
          <p:nvPr>
            <p:ph type="dt" sz="half" idx="10"/>
          </p:nvPr>
        </p:nvSpPr>
        <p:spPr/>
        <p:txBody>
          <a:bodyPr/>
          <a:lstStyle/>
          <a:p>
            <a:fld id="{BF80A5BA-5808-439D-8F14-DD23526067FA}" type="datetimeFigureOut">
              <a:rPr kumimoji="1" lang="ja-JP" altLang="en-US" smtClean="0"/>
              <a:t>2023/6/6</a:t>
            </a:fld>
            <a:endParaRPr kumimoji="1" lang="ja-JP" altLang="en-US"/>
          </a:p>
        </p:txBody>
      </p:sp>
      <p:sp>
        <p:nvSpPr>
          <p:cNvPr id="5" name="フッター プレースホルダー 4">
            <a:extLst>
              <a:ext uri="{FF2B5EF4-FFF2-40B4-BE49-F238E27FC236}">
                <a16:creationId xmlns:a16="http://schemas.microsoft.com/office/drawing/2014/main" id="{7F64EAEA-22E6-F968-8FC2-9A980B20677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FF89C71-0D6E-A1EA-8C8C-A73A6913B4C0}"/>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15644644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D0A3820-79E3-A5DD-2007-9FC392104990}"/>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43FAB52-C238-7A5C-8A6C-6141ECED18B2}"/>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2BB5822-2FEE-2E9E-AE10-D23933054C76}"/>
              </a:ext>
            </a:extLst>
          </p:cNvPr>
          <p:cNvSpPr>
            <a:spLocks noGrp="1"/>
          </p:cNvSpPr>
          <p:nvPr>
            <p:ph type="dt" sz="half" idx="10"/>
          </p:nvPr>
        </p:nvSpPr>
        <p:spPr/>
        <p:txBody>
          <a:bodyPr/>
          <a:lstStyle/>
          <a:p>
            <a:fld id="{BF80A5BA-5808-439D-8F14-DD23526067FA}" type="datetimeFigureOut">
              <a:rPr kumimoji="1" lang="ja-JP" altLang="en-US" smtClean="0"/>
              <a:t>2023/6/6</a:t>
            </a:fld>
            <a:endParaRPr kumimoji="1" lang="ja-JP" altLang="en-US"/>
          </a:p>
        </p:txBody>
      </p:sp>
      <p:sp>
        <p:nvSpPr>
          <p:cNvPr id="5" name="フッター プレースホルダー 4">
            <a:extLst>
              <a:ext uri="{FF2B5EF4-FFF2-40B4-BE49-F238E27FC236}">
                <a16:creationId xmlns:a16="http://schemas.microsoft.com/office/drawing/2014/main" id="{296C335F-D4C7-715E-1C57-CE92B9B5097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15D9456-7CE5-BDC4-B2DB-AB1FDB248901}"/>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12834583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C61F49-6A29-5085-0B92-BBE7EEBC5B42}"/>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D1793DD-5DC7-1507-75FC-2CD1BB97E3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CB7032A0-F873-E34B-2443-A82ABEC4A008}"/>
              </a:ext>
            </a:extLst>
          </p:cNvPr>
          <p:cNvSpPr>
            <a:spLocks noGrp="1"/>
          </p:cNvSpPr>
          <p:nvPr>
            <p:ph type="dt" sz="half" idx="10"/>
          </p:nvPr>
        </p:nvSpPr>
        <p:spPr/>
        <p:txBody>
          <a:bodyPr/>
          <a:lstStyle/>
          <a:p>
            <a:fld id="{BF80A5BA-5808-439D-8F14-DD23526067FA}" type="datetimeFigureOut">
              <a:rPr kumimoji="1" lang="ja-JP" altLang="en-US" smtClean="0"/>
              <a:t>2023/6/6</a:t>
            </a:fld>
            <a:endParaRPr kumimoji="1" lang="ja-JP" altLang="en-US"/>
          </a:p>
        </p:txBody>
      </p:sp>
      <p:sp>
        <p:nvSpPr>
          <p:cNvPr id="5" name="フッター プレースホルダー 4">
            <a:extLst>
              <a:ext uri="{FF2B5EF4-FFF2-40B4-BE49-F238E27FC236}">
                <a16:creationId xmlns:a16="http://schemas.microsoft.com/office/drawing/2014/main" id="{2EFB19E5-FD8C-A046-722B-A3C82ED556B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8D73EC8-2721-B8E9-618C-1ACBFB8B3D2C}"/>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17674019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AD9E2F4-2B9C-853C-B352-8FD9B9562C8B}"/>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C696B49-81D3-A5B9-6CF6-075774C93C14}"/>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E6D67C49-50D1-8EF3-96C8-D0DDC22B3C5B}"/>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81EAD661-DFDB-63EB-F897-08567C01DE2C}"/>
              </a:ext>
            </a:extLst>
          </p:cNvPr>
          <p:cNvSpPr>
            <a:spLocks noGrp="1"/>
          </p:cNvSpPr>
          <p:nvPr>
            <p:ph type="dt" sz="half" idx="10"/>
          </p:nvPr>
        </p:nvSpPr>
        <p:spPr/>
        <p:txBody>
          <a:bodyPr/>
          <a:lstStyle/>
          <a:p>
            <a:fld id="{BF80A5BA-5808-439D-8F14-DD23526067FA}" type="datetimeFigureOut">
              <a:rPr kumimoji="1" lang="ja-JP" altLang="en-US" smtClean="0"/>
              <a:t>2023/6/6</a:t>
            </a:fld>
            <a:endParaRPr kumimoji="1" lang="ja-JP" altLang="en-US"/>
          </a:p>
        </p:txBody>
      </p:sp>
      <p:sp>
        <p:nvSpPr>
          <p:cNvPr id="6" name="フッター プレースホルダー 5">
            <a:extLst>
              <a:ext uri="{FF2B5EF4-FFF2-40B4-BE49-F238E27FC236}">
                <a16:creationId xmlns:a16="http://schemas.microsoft.com/office/drawing/2014/main" id="{324AD4E8-DF5F-7629-C13A-7A211C7B80D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9AAF1FE-F79E-E364-2349-D2244D50383B}"/>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1206353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D32D18A-0A5F-4EBE-4038-447A84DF4424}"/>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07CCD10-73AF-314D-15D1-7433A2FE06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BD753668-2F37-7FA2-FBD2-DEE423AD2847}"/>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3E939F4B-1276-32BE-45C5-FB7EBFAA060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3433B8D6-D00B-B2B7-1F47-732CCD5B0E4B}"/>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86A71B8E-562E-2600-8E6B-32248743B68B}"/>
              </a:ext>
            </a:extLst>
          </p:cNvPr>
          <p:cNvSpPr>
            <a:spLocks noGrp="1"/>
          </p:cNvSpPr>
          <p:nvPr>
            <p:ph type="dt" sz="half" idx="10"/>
          </p:nvPr>
        </p:nvSpPr>
        <p:spPr/>
        <p:txBody>
          <a:bodyPr/>
          <a:lstStyle/>
          <a:p>
            <a:fld id="{BF80A5BA-5808-439D-8F14-DD23526067FA}" type="datetimeFigureOut">
              <a:rPr kumimoji="1" lang="ja-JP" altLang="en-US" smtClean="0"/>
              <a:t>2023/6/6</a:t>
            </a:fld>
            <a:endParaRPr kumimoji="1" lang="ja-JP" altLang="en-US"/>
          </a:p>
        </p:txBody>
      </p:sp>
      <p:sp>
        <p:nvSpPr>
          <p:cNvPr id="8" name="フッター プレースホルダー 7">
            <a:extLst>
              <a:ext uri="{FF2B5EF4-FFF2-40B4-BE49-F238E27FC236}">
                <a16:creationId xmlns:a16="http://schemas.microsoft.com/office/drawing/2014/main" id="{0E9121F0-CE78-58E5-A07F-7FF46D407C21}"/>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2CBEC521-13F2-D07E-CA12-CCC353D7CA6A}"/>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17629662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B4A44D9-BB0B-2053-E08E-7016E5488340}"/>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3F961CD4-B2BB-65B1-C62A-D6F76CDBF0E1}"/>
              </a:ext>
            </a:extLst>
          </p:cNvPr>
          <p:cNvSpPr>
            <a:spLocks noGrp="1"/>
          </p:cNvSpPr>
          <p:nvPr>
            <p:ph type="dt" sz="half" idx="10"/>
          </p:nvPr>
        </p:nvSpPr>
        <p:spPr/>
        <p:txBody>
          <a:bodyPr/>
          <a:lstStyle/>
          <a:p>
            <a:fld id="{BF80A5BA-5808-439D-8F14-DD23526067FA}" type="datetimeFigureOut">
              <a:rPr kumimoji="1" lang="ja-JP" altLang="en-US" smtClean="0"/>
              <a:t>2023/6/6</a:t>
            </a:fld>
            <a:endParaRPr kumimoji="1" lang="ja-JP" altLang="en-US"/>
          </a:p>
        </p:txBody>
      </p:sp>
      <p:sp>
        <p:nvSpPr>
          <p:cNvPr id="4" name="フッター プレースホルダー 3">
            <a:extLst>
              <a:ext uri="{FF2B5EF4-FFF2-40B4-BE49-F238E27FC236}">
                <a16:creationId xmlns:a16="http://schemas.microsoft.com/office/drawing/2014/main" id="{FEBC56D8-635E-B215-C1B7-FCE9461CEC1C}"/>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53D1F8FF-2D63-ED20-7530-25E2CD274E8C}"/>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26494110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8529D9DE-A980-FB58-3F3C-76ABA9EF193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B9A1216-3AED-04BB-0F24-AC39484FFCB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A230851-8D77-DA7C-EE53-FD51FBDE6B6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accent6"/>
                </a:solidFill>
                <a:latin typeface="+mn-lt"/>
              </a:defRPr>
            </a:lvl1pPr>
          </a:lstStyle>
          <a:p>
            <a:fld id="{BF80A5BA-5808-439D-8F14-DD23526067FA}" type="datetimeFigureOut">
              <a:rPr lang="ja-JP" altLang="en-US" smtClean="0"/>
              <a:pPr/>
              <a:t>2023/6/6</a:t>
            </a:fld>
            <a:endParaRPr lang="ja-JP" altLang="en-US"/>
          </a:p>
        </p:txBody>
      </p:sp>
      <p:sp>
        <p:nvSpPr>
          <p:cNvPr id="5" name="フッター プレースホルダー 4">
            <a:extLst>
              <a:ext uri="{FF2B5EF4-FFF2-40B4-BE49-F238E27FC236}">
                <a16:creationId xmlns:a16="http://schemas.microsoft.com/office/drawing/2014/main" id="{BA03FA77-E7D1-33B9-E4AE-F9086FAEFB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accent6"/>
                </a:solidFill>
                <a:latin typeface="+mn-lt"/>
              </a:defRPr>
            </a:lvl1pPr>
          </a:lstStyle>
          <a:p>
            <a:r>
              <a:rPr lang="en-US" altLang="ja-JP"/>
              <a:t>Copyright(c) Plus Dojo all rights reserved.</a:t>
            </a:r>
            <a:endParaRPr lang="ja-JP" altLang="en-US" dirty="0"/>
          </a:p>
        </p:txBody>
      </p:sp>
      <p:sp>
        <p:nvSpPr>
          <p:cNvPr id="6" name="スライド番号プレースホルダー 5">
            <a:extLst>
              <a:ext uri="{FF2B5EF4-FFF2-40B4-BE49-F238E27FC236}">
                <a16:creationId xmlns:a16="http://schemas.microsoft.com/office/drawing/2014/main" id="{8A05ADF1-E0F3-C8D0-913B-D1364F672A6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accent6"/>
                </a:solidFill>
                <a:latin typeface="+mn-lt"/>
              </a:defRPr>
            </a:lvl1pPr>
          </a:lstStyle>
          <a:p>
            <a:fld id="{C1851418-70CB-487B-B7C1-746927890390}" type="slidenum">
              <a:rPr lang="ja-JP" altLang="en-US" smtClean="0"/>
              <a:pPr/>
              <a:t>‹#›</a:t>
            </a:fld>
            <a:endParaRPr lang="ja-JP" altLang="en-US"/>
          </a:p>
        </p:txBody>
      </p:sp>
    </p:spTree>
    <p:extLst>
      <p:ext uri="{BB962C8B-B14F-4D97-AF65-F5344CB8AC3E}">
        <p14:creationId xmlns:p14="http://schemas.microsoft.com/office/powerpoint/2010/main" val="2917938626"/>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3"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Lst>
  <p:txStyles>
    <p:titleStyle>
      <a:lvl1pPr algn="l" defTabSz="914400" rtl="0" eaLnBrk="1" latinLnBrk="0" hangingPunct="1">
        <a:lnSpc>
          <a:spcPct val="90000"/>
        </a:lnSpc>
        <a:spcBef>
          <a:spcPct val="0"/>
        </a:spcBef>
        <a:buNone/>
        <a:defRPr kumimoji="1" sz="4400" kern="1200">
          <a:solidFill>
            <a:schemeClr val="accent6"/>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accent6"/>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9774E3C-6B63-F279-6706-231B4C513EAE}"/>
              </a:ext>
            </a:extLst>
          </p:cNvPr>
          <p:cNvSpPr>
            <a:spLocks noGrp="1"/>
          </p:cNvSpPr>
          <p:nvPr>
            <p:ph type="ctrTitle"/>
          </p:nvPr>
        </p:nvSpPr>
        <p:spPr/>
        <p:txBody>
          <a:bodyPr/>
          <a:lstStyle/>
          <a:p>
            <a:r>
              <a:rPr kumimoji="1" lang="ja-JP" altLang="en-US" dirty="0"/>
              <a:t>ペルソナ設定</a:t>
            </a:r>
          </a:p>
        </p:txBody>
      </p:sp>
      <p:sp>
        <p:nvSpPr>
          <p:cNvPr id="3" name="字幕 2">
            <a:extLst>
              <a:ext uri="{FF2B5EF4-FFF2-40B4-BE49-F238E27FC236}">
                <a16:creationId xmlns:a16="http://schemas.microsoft.com/office/drawing/2014/main" id="{41E5892A-6FA0-4C56-73E9-FD74991F9186}"/>
              </a:ext>
            </a:extLst>
          </p:cNvPr>
          <p:cNvSpPr>
            <a:spLocks noGrp="1"/>
          </p:cNvSpPr>
          <p:nvPr>
            <p:ph type="subTitle" idx="1"/>
          </p:nvPr>
        </p:nvSpPr>
        <p:spPr/>
        <p:txBody>
          <a:bodyPr/>
          <a:lstStyle/>
          <a:p>
            <a:endParaRPr kumimoji="1" lang="ja-JP" altLang="en-US" dirty="0"/>
          </a:p>
        </p:txBody>
      </p:sp>
    </p:spTree>
    <p:extLst>
      <p:ext uri="{BB962C8B-B14F-4D97-AF65-F5344CB8AC3E}">
        <p14:creationId xmlns:p14="http://schemas.microsoft.com/office/powerpoint/2010/main" val="14743543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3E6D96E0-DB69-F9DB-1909-1FFF8CDAFCD2}"/>
              </a:ext>
            </a:extLst>
          </p:cNvPr>
          <p:cNvSpPr>
            <a:spLocks noGrp="1"/>
          </p:cNvSpPr>
          <p:nvPr>
            <p:ph type="title"/>
          </p:nvPr>
        </p:nvSpPr>
        <p:spPr/>
        <p:txBody>
          <a:bodyPr/>
          <a:lstStyle/>
          <a:p>
            <a:endParaRPr lang="ja-JP" altLang="en-US"/>
          </a:p>
        </p:txBody>
      </p:sp>
      <p:sp>
        <p:nvSpPr>
          <p:cNvPr id="6" name="コンテンツ プレースホルダー 5">
            <a:extLst>
              <a:ext uri="{FF2B5EF4-FFF2-40B4-BE49-F238E27FC236}">
                <a16:creationId xmlns:a16="http://schemas.microsoft.com/office/drawing/2014/main" id="{592C0A9F-32A9-19BE-516C-A3CE839FBEB9}"/>
              </a:ext>
            </a:extLst>
          </p:cNvPr>
          <p:cNvSpPr>
            <a:spLocks noGrp="1"/>
          </p:cNvSpPr>
          <p:nvPr>
            <p:ph idx="1"/>
          </p:nvPr>
        </p:nvSpPr>
        <p:spPr/>
        <p:txBody>
          <a:bodyPr/>
          <a:lstStyle/>
          <a:p>
            <a:pPr rtl="0">
              <a:spcBef>
                <a:spcPts val="600"/>
              </a:spcBef>
              <a:spcAft>
                <a:spcPts val="0"/>
              </a:spcAft>
            </a:pPr>
            <a:r>
              <a:rPr lang="ja-JP" altLang="en-US" sz="1800" b="0" i="0" u="none" strike="noStrike" dirty="0">
                <a:solidFill>
                  <a:srgbClr val="5A4556"/>
                </a:solidFill>
                <a:effectLst/>
                <a:latin typeface="Arial" panose="020B0604020202020204" pitchFamily="34" charset="0"/>
              </a:rPr>
              <a:t>東京には希望を抱いていたが、現実は、、、</a:t>
            </a:r>
            <a:endParaRPr lang="ja-JP" altLang="en-US" b="0" dirty="0">
              <a:effectLst/>
            </a:endParaRPr>
          </a:p>
          <a:p>
            <a:pPr rtl="0">
              <a:spcBef>
                <a:spcPts val="600"/>
              </a:spcBef>
              <a:spcAft>
                <a:spcPts val="0"/>
              </a:spcAft>
            </a:pPr>
            <a:r>
              <a:rPr lang="ja-JP" altLang="en-US" sz="1800" b="0" i="0" u="none" strike="noStrike" dirty="0">
                <a:solidFill>
                  <a:srgbClr val="5A4556"/>
                </a:solidFill>
                <a:effectLst/>
                <a:latin typeface="Arial" panose="020B0604020202020204" pitchFamily="34" charset="0"/>
              </a:rPr>
              <a:t>地元でもできる仕事なのではと思い、岩手に帰ることも検討</a:t>
            </a:r>
            <a:endParaRPr lang="ja-JP" altLang="en-US" b="0" dirty="0">
              <a:effectLst/>
            </a:endParaRPr>
          </a:p>
          <a:p>
            <a:pPr rtl="0">
              <a:spcBef>
                <a:spcPts val="600"/>
              </a:spcBef>
              <a:spcAft>
                <a:spcPts val="0"/>
              </a:spcAft>
            </a:pPr>
            <a:r>
              <a:rPr lang="ja-JP" altLang="en-US" sz="1800" b="0" i="0" u="none" strike="noStrike" dirty="0">
                <a:solidFill>
                  <a:srgbClr val="5A4556"/>
                </a:solidFill>
                <a:effectLst/>
                <a:latin typeface="Arial" panose="020B0604020202020204" pitchFamily="34" charset="0"/>
              </a:rPr>
              <a:t>最初は自炊を頑張っていたが、最近はコンビニ弁当を買って帰る事も</a:t>
            </a:r>
            <a:endParaRPr lang="ja-JP" altLang="en-US" b="0" dirty="0">
              <a:effectLst/>
            </a:endParaRPr>
          </a:p>
          <a:p>
            <a:br>
              <a:rPr lang="ja-JP" altLang="en-US" dirty="0"/>
            </a:br>
            <a:endParaRPr lang="ja-JP" altLang="en-US" dirty="0"/>
          </a:p>
        </p:txBody>
      </p:sp>
      <p:pic>
        <p:nvPicPr>
          <p:cNvPr id="3" name="図プレースホルダー 2" descr="コンピュータ, テーブル が含まれている画像&#10;&#10;自動的に生成された説明">
            <a:extLst>
              <a:ext uri="{FF2B5EF4-FFF2-40B4-BE49-F238E27FC236}">
                <a16:creationId xmlns:a16="http://schemas.microsoft.com/office/drawing/2014/main" id="{DFEF35D9-6A47-45B1-AD60-9A207600CEAC}"/>
              </a:ext>
            </a:extLst>
          </p:cNvPr>
          <p:cNvPicPr>
            <a:picLocks noGrp="1" noChangeAspect="1"/>
          </p:cNvPicPr>
          <p:nvPr>
            <p:ph type="pic" idx="13"/>
          </p:nvPr>
        </p:nvPicPr>
        <p:blipFill>
          <a:blip r:embed="rId2">
            <a:extLst>
              <a:ext uri="{28A0092B-C50C-407E-A947-70E740481C1C}">
                <a14:useLocalDpi xmlns:a14="http://schemas.microsoft.com/office/drawing/2010/main" val="0"/>
              </a:ext>
            </a:extLst>
          </a:blip>
          <a:srcRect l="1899" r="1899"/>
          <a:stretch>
            <a:fillRect/>
          </a:stretch>
        </p:blipFill>
        <p:spPr>
          <a:xfrm>
            <a:off x="515186" y="789071"/>
            <a:ext cx="3125788" cy="2161886"/>
          </a:xfrm>
        </p:spPr>
      </p:pic>
      <p:sp>
        <p:nvSpPr>
          <p:cNvPr id="8" name="コンテンツ プレースホルダー 7">
            <a:extLst>
              <a:ext uri="{FF2B5EF4-FFF2-40B4-BE49-F238E27FC236}">
                <a16:creationId xmlns:a16="http://schemas.microsoft.com/office/drawing/2014/main" id="{379FC890-E959-B17C-0B67-60764F38B270}"/>
              </a:ext>
            </a:extLst>
          </p:cNvPr>
          <p:cNvSpPr>
            <a:spLocks noGrp="1"/>
          </p:cNvSpPr>
          <p:nvPr>
            <p:ph idx="14"/>
          </p:nvPr>
        </p:nvSpPr>
        <p:spPr>
          <a:xfrm>
            <a:off x="559519" y="3429000"/>
            <a:ext cx="3125788" cy="2767219"/>
          </a:xfrm>
        </p:spPr>
        <p:txBody>
          <a:bodyPr>
            <a:noAutofit/>
          </a:bodyPr>
          <a:lstStyle/>
          <a:p>
            <a:pPr rtl="0">
              <a:spcBef>
                <a:spcPts val="600"/>
              </a:spcBef>
              <a:spcAft>
                <a:spcPts val="0"/>
              </a:spcAft>
            </a:pPr>
            <a:r>
              <a:rPr lang="ja-JP" altLang="en-US" sz="1050" b="0" i="0" u="none" strike="noStrike" dirty="0">
                <a:solidFill>
                  <a:srgbClr val="5A4556"/>
                </a:solidFill>
                <a:effectLst/>
                <a:latin typeface="Arial" panose="020B0604020202020204" pitchFamily="34" charset="0"/>
              </a:rPr>
              <a:t>氏名：佐々木　あかり</a:t>
            </a:r>
            <a:endParaRPr lang="ja-JP" altLang="en-US" sz="1050" b="0" dirty="0">
              <a:effectLst/>
            </a:endParaRPr>
          </a:p>
          <a:p>
            <a:pPr rtl="0">
              <a:spcBef>
                <a:spcPts val="600"/>
              </a:spcBef>
              <a:spcAft>
                <a:spcPts val="0"/>
              </a:spcAft>
            </a:pPr>
            <a:r>
              <a:rPr lang="ja-JP" altLang="en-US" sz="1050" b="0" i="0" u="none" strike="noStrike" dirty="0">
                <a:solidFill>
                  <a:srgbClr val="5A4556"/>
                </a:solidFill>
                <a:effectLst/>
                <a:latin typeface="Arial" panose="020B0604020202020204" pitchFamily="34" charset="0"/>
              </a:rPr>
              <a:t>年齢：</a:t>
            </a:r>
            <a:r>
              <a:rPr lang="en-US" altLang="ja-JP" sz="1050" b="0" i="0" u="none" strike="noStrike" dirty="0">
                <a:solidFill>
                  <a:srgbClr val="5A4556"/>
                </a:solidFill>
                <a:effectLst/>
                <a:latin typeface="Arial" panose="020B0604020202020204" pitchFamily="34" charset="0"/>
              </a:rPr>
              <a:t>25</a:t>
            </a:r>
            <a:r>
              <a:rPr lang="ja-JP" altLang="en-US" sz="1050" b="0" i="0" u="none" strike="noStrike" dirty="0">
                <a:solidFill>
                  <a:srgbClr val="5A4556"/>
                </a:solidFill>
                <a:effectLst/>
                <a:latin typeface="Arial" panose="020B0604020202020204" pitchFamily="34" charset="0"/>
              </a:rPr>
              <a:t>歳</a:t>
            </a:r>
            <a:endParaRPr lang="ja-JP" altLang="en-US" sz="1050" b="0" dirty="0">
              <a:effectLst/>
            </a:endParaRPr>
          </a:p>
          <a:p>
            <a:pPr rtl="0">
              <a:spcBef>
                <a:spcPts val="600"/>
              </a:spcBef>
              <a:spcAft>
                <a:spcPts val="0"/>
              </a:spcAft>
            </a:pPr>
            <a:r>
              <a:rPr lang="ja-JP" altLang="en-US" sz="1050" b="0" i="0" u="none" strike="noStrike" dirty="0">
                <a:solidFill>
                  <a:srgbClr val="5A4556"/>
                </a:solidFill>
                <a:effectLst/>
                <a:latin typeface="Arial" panose="020B0604020202020204" pitchFamily="34" charset="0"/>
              </a:rPr>
              <a:t>職業：</a:t>
            </a:r>
            <a:r>
              <a:rPr lang="en-US" altLang="ja-JP" sz="1050" b="0" i="0" u="none" strike="noStrike" dirty="0">
                <a:solidFill>
                  <a:srgbClr val="5A4556"/>
                </a:solidFill>
                <a:effectLst/>
                <a:latin typeface="Arial" panose="020B0604020202020204" pitchFamily="34" charset="0"/>
              </a:rPr>
              <a:t>OL</a:t>
            </a:r>
            <a:r>
              <a:rPr lang="ja-JP" altLang="en-US" sz="1050" b="0" i="0" u="none" strike="noStrike" dirty="0">
                <a:solidFill>
                  <a:srgbClr val="5A4556"/>
                </a:solidFill>
                <a:effectLst/>
                <a:latin typeface="Arial" panose="020B0604020202020204" pitchFamily="34" charset="0"/>
              </a:rPr>
              <a:t>、事務職</a:t>
            </a:r>
            <a:endParaRPr lang="ja-JP" altLang="en-US" sz="1050" b="0" dirty="0">
              <a:effectLst/>
            </a:endParaRPr>
          </a:p>
          <a:p>
            <a:pPr rtl="0">
              <a:spcBef>
                <a:spcPts val="600"/>
              </a:spcBef>
              <a:spcAft>
                <a:spcPts val="0"/>
              </a:spcAft>
            </a:pPr>
            <a:r>
              <a:rPr lang="ja-JP" altLang="en-US" sz="1050" b="0" i="0" u="none" strike="noStrike" dirty="0">
                <a:solidFill>
                  <a:srgbClr val="5A4556"/>
                </a:solidFill>
                <a:effectLst/>
                <a:latin typeface="Arial" panose="020B0604020202020204" pitchFamily="34" charset="0"/>
              </a:rPr>
              <a:t>収入：</a:t>
            </a:r>
            <a:r>
              <a:rPr lang="en-US" altLang="ja-JP" sz="1050" b="0" i="0" u="none" strike="noStrike" dirty="0">
                <a:solidFill>
                  <a:srgbClr val="5A4556"/>
                </a:solidFill>
                <a:effectLst/>
                <a:latin typeface="Arial" panose="020B0604020202020204" pitchFamily="34" charset="0"/>
              </a:rPr>
              <a:t>400</a:t>
            </a:r>
            <a:r>
              <a:rPr lang="ja-JP" altLang="en-US" sz="1050" b="0" i="0" u="none" strike="noStrike" dirty="0">
                <a:solidFill>
                  <a:srgbClr val="5A4556"/>
                </a:solidFill>
                <a:effectLst/>
                <a:latin typeface="Arial" panose="020B0604020202020204" pitchFamily="34" charset="0"/>
              </a:rPr>
              <a:t>万</a:t>
            </a:r>
            <a:endParaRPr lang="ja-JP" altLang="en-US" sz="1050" b="0" dirty="0">
              <a:effectLst/>
            </a:endParaRPr>
          </a:p>
          <a:p>
            <a:pPr rtl="0">
              <a:spcBef>
                <a:spcPts val="600"/>
              </a:spcBef>
              <a:spcAft>
                <a:spcPts val="0"/>
              </a:spcAft>
            </a:pPr>
            <a:r>
              <a:rPr lang="ja-JP" altLang="en-US" sz="1050" b="0" i="0" u="none" strike="noStrike" dirty="0">
                <a:solidFill>
                  <a:srgbClr val="5A4556"/>
                </a:solidFill>
                <a:effectLst/>
                <a:latin typeface="Arial" panose="020B0604020202020204" pitchFamily="34" charset="0"/>
              </a:rPr>
              <a:t>学歴：女子大卒</a:t>
            </a:r>
            <a:endParaRPr lang="ja-JP" altLang="en-US" sz="1050" b="0" dirty="0">
              <a:effectLst/>
            </a:endParaRPr>
          </a:p>
          <a:p>
            <a:pPr rtl="0">
              <a:spcBef>
                <a:spcPts val="600"/>
              </a:spcBef>
              <a:spcAft>
                <a:spcPts val="0"/>
              </a:spcAft>
            </a:pPr>
            <a:r>
              <a:rPr lang="ja-JP" altLang="en-US" sz="1050" b="0" i="0" u="none" strike="noStrike" dirty="0">
                <a:solidFill>
                  <a:srgbClr val="5A4556"/>
                </a:solidFill>
                <a:effectLst/>
                <a:latin typeface="Arial" panose="020B0604020202020204" pitchFamily="34" charset="0"/>
              </a:rPr>
              <a:t>出生：岩手</a:t>
            </a:r>
            <a:endParaRPr lang="ja-JP" altLang="en-US" sz="1050" b="0" dirty="0">
              <a:effectLst/>
            </a:endParaRPr>
          </a:p>
          <a:p>
            <a:pPr rtl="0">
              <a:spcBef>
                <a:spcPts val="600"/>
              </a:spcBef>
              <a:spcAft>
                <a:spcPts val="0"/>
              </a:spcAft>
            </a:pPr>
            <a:r>
              <a:rPr lang="ja-JP" altLang="en-US" sz="1050" b="0" i="0" u="none" strike="noStrike" dirty="0">
                <a:solidFill>
                  <a:srgbClr val="5A4556"/>
                </a:solidFill>
                <a:effectLst/>
                <a:latin typeface="Arial" panose="020B0604020202020204" pitchFamily="34" charset="0"/>
              </a:rPr>
              <a:t>家族：三人兄弟の長女</a:t>
            </a:r>
            <a:endParaRPr lang="ja-JP" altLang="en-US" sz="1050" b="0" dirty="0">
              <a:effectLst/>
            </a:endParaRPr>
          </a:p>
          <a:p>
            <a:pPr rtl="0">
              <a:spcBef>
                <a:spcPts val="600"/>
              </a:spcBef>
              <a:spcAft>
                <a:spcPts val="0"/>
              </a:spcAft>
            </a:pPr>
            <a:r>
              <a:rPr lang="ja-JP" altLang="en-US" sz="1050" b="0" i="0" u="none" strike="noStrike" dirty="0">
                <a:solidFill>
                  <a:srgbClr val="5A4556"/>
                </a:solidFill>
                <a:effectLst/>
                <a:latin typeface="Arial" panose="020B0604020202020204" pitchFamily="34" charset="0"/>
              </a:rPr>
              <a:t>特徴：長女のため頑張り屋</a:t>
            </a:r>
            <a:endParaRPr lang="ja-JP" altLang="en-US" sz="1050" b="0" dirty="0">
              <a:effectLst/>
            </a:endParaRPr>
          </a:p>
          <a:p>
            <a:pPr rtl="0">
              <a:spcBef>
                <a:spcPts val="600"/>
              </a:spcBef>
              <a:spcAft>
                <a:spcPts val="0"/>
              </a:spcAft>
            </a:pPr>
            <a:r>
              <a:rPr lang="ja-JP" altLang="en-US" sz="1050" b="0" i="0" u="none" strike="noStrike" dirty="0">
                <a:solidFill>
                  <a:srgbClr val="5A4556"/>
                </a:solidFill>
                <a:effectLst/>
                <a:latin typeface="Arial" panose="020B0604020202020204" pitchFamily="34" charset="0"/>
              </a:rPr>
              <a:t>岩手からでてきて一人暮らし（長女のため、最初は一人暮らしの仕方分からなかった）</a:t>
            </a:r>
            <a:endParaRPr lang="ja-JP" altLang="en-US" sz="1050" b="0" dirty="0">
              <a:effectLst/>
            </a:endParaRPr>
          </a:p>
          <a:p>
            <a:pPr rtl="0">
              <a:spcBef>
                <a:spcPts val="600"/>
              </a:spcBef>
              <a:spcAft>
                <a:spcPts val="0"/>
              </a:spcAft>
            </a:pPr>
            <a:r>
              <a:rPr lang="ja-JP" altLang="en-US" sz="1050" b="0" i="0" u="none" strike="noStrike" dirty="0">
                <a:solidFill>
                  <a:srgbClr val="5A4556"/>
                </a:solidFill>
                <a:effectLst/>
                <a:latin typeface="Arial" panose="020B0604020202020204" pitchFamily="34" charset="0"/>
              </a:rPr>
              <a:t>仕事にも一人暮らし慣れてきたが、新鮮味がなくなり不満が溜まりがち</a:t>
            </a:r>
            <a:endParaRPr lang="ja-JP" altLang="en-US" sz="1050" b="0" dirty="0">
              <a:effectLst/>
            </a:endParaRPr>
          </a:p>
          <a:p>
            <a:br>
              <a:rPr lang="ja-JP" altLang="en-US" sz="1050" dirty="0"/>
            </a:br>
            <a:endParaRPr lang="ja-JP" altLang="en-US" sz="1050" dirty="0"/>
          </a:p>
        </p:txBody>
      </p:sp>
      <p:sp>
        <p:nvSpPr>
          <p:cNvPr id="11" name="コンテンツ プレースホルダー 10">
            <a:extLst>
              <a:ext uri="{FF2B5EF4-FFF2-40B4-BE49-F238E27FC236}">
                <a16:creationId xmlns:a16="http://schemas.microsoft.com/office/drawing/2014/main" id="{235A937B-1935-4A42-B3D9-A5ABE4F2D71F}"/>
              </a:ext>
            </a:extLst>
          </p:cNvPr>
          <p:cNvSpPr>
            <a:spLocks noGrp="1"/>
          </p:cNvSpPr>
          <p:nvPr>
            <p:ph idx="16"/>
          </p:nvPr>
        </p:nvSpPr>
        <p:spPr>
          <a:xfrm>
            <a:off x="3876500" y="3452606"/>
            <a:ext cx="7086775" cy="2767220"/>
          </a:xfrm>
        </p:spPr>
        <p:txBody>
          <a:bodyPr/>
          <a:lstStyle/>
          <a:p>
            <a:r>
              <a:rPr lang="ja-JP" altLang="en-US" dirty="0"/>
              <a:t>満足：地元の友達と遊べたとき（地元に帰ったとき）</a:t>
            </a:r>
          </a:p>
          <a:p>
            <a:r>
              <a:rPr lang="ja-JP" altLang="en-US" dirty="0"/>
              <a:t>満員電車で座れたとき</a:t>
            </a:r>
          </a:p>
          <a:p>
            <a:r>
              <a:rPr lang="ja-JP" altLang="en-US" dirty="0"/>
              <a:t>疲れたときにコンビニスイーツを買って帰ること</a:t>
            </a:r>
          </a:p>
          <a:p>
            <a:r>
              <a:rPr lang="ja-JP" altLang="en-US" dirty="0"/>
              <a:t>不満：上京当初はキラキラした東京ライフをアップして満足していたが、仕事と慣れない一人暮らしに疲れはじめている。本心では</a:t>
            </a:r>
            <a:r>
              <a:rPr lang="en-US" altLang="ja-JP" dirty="0"/>
              <a:t>SNS</a:t>
            </a:r>
            <a:r>
              <a:rPr lang="ja-JP" altLang="en-US" dirty="0"/>
              <a:t>におしゃれな東京ライフをアップしたい、けど元気がない。</a:t>
            </a:r>
          </a:p>
          <a:p>
            <a:r>
              <a:rPr lang="ja-JP" altLang="en-US" dirty="0"/>
              <a:t>事務職のため、テレワークがなく毎日満員電車で通勤している。疲労困憊である。</a:t>
            </a:r>
          </a:p>
          <a:p>
            <a:r>
              <a:rPr lang="ja-JP" altLang="en-US" dirty="0"/>
              <a:t>欲求</a:t>
            </a:r>
          </a:p>
          <a:p>
            <a:r>
              <a:rPr lang="ja-JP" altLang="en-US" dirty="0"/>
              <a:t>刺激が欲しい（仕事もプライベートも）、もう少し年収を上げたい、</a:t>
            </a:r>
            <a:endParaRPr lang="en-US" altLang="ja-JP" dirty="0"/>
          </a:p>
          <a:p>
            <a:r>
              <a:rPr lang="ja-JP" altLang="en-US" dirty="0"/>
              <a:t>ご飯作りたい</a:t>
            </a:r>
          </a:p>
          <a:p>
            <a:endParaRPr lang="ja-JP" altLang="en-US" dirty="0"/>
          </a:p>
        </p:txBody>
      </p:sp>
    </p:spTree>
    <p:extLst>
      <p:ext uri="{BB962C8B-B14F-4D97-AF65-F5344CB8AC3E}">
        <p14:creationId xmlns:p14="http://schemas.microsoft.com/office/powerpoint/2010/main" val="700599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タイトル 7">
            <a:extLst>
              <a:ext uri="{FF2B5EF4-FFF2-40B4-BE49-F238E27FC236}">
                <a16:creationId xmlns:a16="http://schemas.microsoft.com/office/drawing/2014/main" id="{8B3CA71F-F80C-A8D5-6522-ED124147D408}"/>
              </a:ext>
            </a:extLst>
          </p:cNvPr>
          <p:cNvSpPr>
            <a:spLocks noGrp="1"/>
          </p:cNvSpPr>
          <p:nvPr>
            <p:ph type="title"/>
          </p:nvPr>
        </p:nvSpPr>
        <p:spPr/>
        <p:txBody>
          <a:bodyPr/>
          <a:lstStyle/>
          <a:p>
            <a:endParaRPr lang="ja-JP" altLang="en-US"/>
          </a:p>
        </p:txBody>
      </p:sp>
      <p:sp>
        <p:nvSpPr>
          <p:cNvPr id="9" name="コンテンツ プレースホルダー 8">
            <a:extLst>
              <a:ext uri="{FF2B5EF4-FFF2-40B4-BE49-F238E27FC236}">
                <a16:creationId xmlns:a16="http://schemas.microsoft.com/office/drawing/2014/main" id="{A4966631-77A1-2C81-1C6E-385BCA99674B}"/>
              </a:ext>
            </a:extLst>
          </p:cNvPr>
          <p:cNvSpPr>
            <a:spLocks noGrp="1"/>
          </p:cNvSpPr>
          <p:nvPr>
            <p:ph idx="1"/>
          </p:nvPr>
        </p:nvSpPr>
        <p:spPr/>
        <p:txBody>
          <a:bodyPr/>
          <a:lstStyle/>
          <a:p>
            <a:endParaRPr lang="ja-JP" altLang="en-US"/>
          </a:p>
        </p:txBody>
      </p:sp>
    </p:spTree>
    <p:extLst>
      <p:ext uri="{BB962C8B-B14F-4D97-AF65-F5344CB8AC3E}">
        <p14:creationId xmlns:p14="http://schemas.microsoft.com/office/powerpoint/2010/main" val="3302925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3E6D96E0-DB69-F9DB-1909-1FFF8CDAFCD2}"/>
              </a:ext>
            </a:extLst>
          </p:cNvPr>
          <p:cNvSpPr>
            <a:spLocks noGrp="1"/>
          </p:cNvSpPr>
          <p:nvPr>
            <p:ph type="title"/>
          </p:nvPr>
        </p:nvSpPr>
        <p:spPr/>
        <p:txBody>
          <a:bodyPr/>
          <a:lstStyle/>
          <a:p>
            <a:r>
              <a:rPr lang="ja-JP" altLang="en-US" dirty="0"/>
              <a:t>ペルソナ（サンプル）</a:t>
            </a:r>
          </a:p>
        </p:txBody>
      </p:sp>
      <p:sp>
        <p:nvSpPr>
          <p:cNvPr id="6" name="コンテンツ プレースホルダー 5">
            <a:extLst>
              <a:ext uri="{FF2B5EF4-FFF2-40B4-BE49-F238E27FC236}">
                <a16:creationId xmlns:a16="http://schemas.microsoft.com/office/drawing/2014/main" id="{592C0A9F-32A9-19BE-516C-A3CE839FBEB9}"/>
              </a:ext>
            </a:extLst>
          </p:cNvPr>
          <p:cNvSpPr>
            <a:spLocks noGrp="1"/>
          </p:cNvSpPr>
          <p:nvPr>
            <p:ph idx="1"/>
          </p:nvPr>
        </p:nvSpPr>
        <p:spPr/>
        <p:txBody>
          <a:bodyPr/>
          <a:lstStyle/>
          <a:p>
            <a:r>
              <a:rPr lang="ja-JP" altLang="en-US" dirty="0"/>
              <a:t>インテリアが好きで、デザイナーになりたいと思い学生時代から雑貨屋でアルバイトをする。</a:t>
            </a:r>
            <a:r>
              <a:rPr lang="en-US" altLang="ja-JP" dirty="0"/>
              <a:t>22</a:t>
            </a:r>
            <a:r>
              <a:rPr lang="ja-JP" altLang="en-US" dirty="0"/>
              <a:t>歳で大学卒業と共に大手家具・インテリアメーカーに入社。曲線の無いシャープなデザインが好き。入社後、現場を知ることが大切だと言われショップに勤務。ショップは先輩社員１名（店長）と後輩社員１名、アルバイトが約２０名。入社から３年で副店長になる。現在７年目だが、いまだにショップ勤務（３店め）であることに不満がある。</a:t>
            </a:r>
            <a:endParaRPr lang="en-US" altLang="ja-JP" dirty="0"/>
          </a:p>
          <a:p>
            <a:r>
              <a:rPr lang="ja-JP" altLang="en-US" dirty="0"/>
              <a:t>生活：通勤は電車</a:t>
            </a:r>
            <a:r>
              <a:rPr lang="en-US" altLang="ja-JP" dirty="0"/>
              <a:t>20</a:t>
            </a:r>
            <a:r>
              <a:rPr lang="ja-JP" altLang="en-US" dirty="0"/>
              <a:t>分込みで片道</a:t>
            </a:r>
            <a:r>
              <a:rPr lang="en-US" altLang="ja-JP" dirty="0"/>
              <a:t>35</a:t>
            </a:r>
            <a:r>
              <a:rPr lang="ja-JP" altLang="en-US" dirty="0"/>
              <a:t>分。シフト制で</a:t>
            </a:r>
            <a:r>
              <a:rPr lang="en-US" altLang="ja-JP" dirty="0"/>
              <a:t>10:00</a:t>
            </a:r>
            <a:r>
              <a:rPr lang="ja-JP" altLang="en-US" dirty="0"/>
              <a:t>～</a:t>
            </a:r>
            <a:r>
              <a:rPr lang="en-US" altLang="ja-JP" dirty="0"/>
              <a:t>19:00</a:t>
            </a:r>
            <a:r>
              <a:rPr lang="ja-JP" altLang="en-US" dirty="0"/>
              <a:t>または</a:t>
            </a:r>
            <a:r>
              <a:rPr lang="en-US" altLang="ja-JP" dirty="0"/>
              <a:t>12:00</a:t>
            </a:r>
            <a:r>
              <a:rPr lang="ja-JP" altLang="en-US" dirty="0"/>
              <a:t>～</a:t>
            </a:r>
            <a:r>
              <a:rPr lang="en-US" altLang="ja-JP" dirty="0"/>
              <a:t>21:00</a:t>
            </a:r>
            <a:r>
              <a:rPr lang="ja-JP" altLang="en-US" dirty="0"/>
              <a:t>。実際には</a:t>
            </a:r>
            <a:r>
              <a:rPr lang="en-US" altLang="ja-JP" dirty="0"/>
              <a:t>10:00</a:t>
            </a:r>
            <a:r>
              <a:rPr lang="ja-JP" altLang="en-US" dirty="0"/>
              <a:t>～</a:t>
            </a:r>
            <a:r>
              <a:rPr lang="en-US" altLang="ja-JP" dirty="0"/>
              <a:t>21:00</a:t>
            </a:r>
            <a:r>
              <a:rPr lang="ja-JP" altLang="en-US" dirty="0"/>
              <a:t>になることも多い。休みは不定休。自炊は好きだが、ずぼらな部分があり、食材が無駄になることがあるためあまりやらないようにしている。休みの日は疲労回復のため、マッサージに行く以外は家でのんびりしていることが多い。飲酒もしないため、仕事の日もスーパーで弁当を買ってそのまま帰ることがほとんど。</a:t>
            </a:r>
          </a:p>
        </p:txBody>
      </p:sp>
      <p:pic>
        <p:nvPicPr>
          <p:cNvPr id="3" name="図プレースホルダー 2" descr="窓のそばに座っている女性&#10;&#10;低い精度で自動的に生成された説明">
            <a:extLst>
              <a:ext uri="{FF2B5EF4-FFF2-40B4-BE49-F238E27FC236}">
                <a16:creationId xmlns:a16="http://schemas.microsoft.com/office/drawing/2014/main" id="{B724A874-5A55-B6EC-ADC9-999E142903EF}"/>
              </a:ext>
            </a:extLst>
          </p:cNvPr>
          <p:cNvPicPr>
            <a:picLocks noGrp="1" noChangeAspect="1"/>
          </p:cNvPicPr>
          <p:nvPr>
            <p:ph type="pic" idx="13"/>
          </p:nvPr>
        </p:nvPicPr>
        <p:blipFill>
          <a:blip r:embed="rId2">
            <a:extLst>
              <a:ext uri="{28A0092B-C50C-407E-A947-70E740481C1C}">
                <a14:useLocalDpi xmlns:a14="http://schemas.microsoft.com/office/drawing/2010/main" val="0"/>
              </a:ext>
            </a:extLst>
          </a:blip>
          <a:srcRect t="7075" b="7075"/>
          <a:stretch>
            <a:fillRect/>
          </a:stretch>
        </p:blipFill>
        <p:spPr/>
      </p:pic>
      <p:sp>
        <p:nvSpPr>
          <p:cNvPr id="8" name="コンテンツ プレースホルダー 7">
            <a:extLst>
              <a:ext uri="{FF2B5EF4-FFF2-40B4-BE49-F238E27FC236}">
                <a16:creationId xmlns:a16="http://schemas.microsoft.com/office/drawing/2014/main" id="{379FC890-E959-B17C-0B67-60764F38B270}"/>
              </a:ext>
            </a:extLst>
          </p:cNvPr>
          <p:cNvSpPr>
            <a:spLocks noGrp="1"/>
          </p:cNvSpPr>
          <p:nvPr>
            <p:ph idx="14"/>
          </p:nvPr>
        </p:nvSpPr>
        <p:spPr/>
        <p:txBody>
          <a:bodyPr/>
          <a:lstStyle/>
          <a:p>
            <a:r>
              <a:rPr lang="ja-JP" altLang="en-US" dirty="0"/>
              <a:t>氏名：山田夕貴 やまだゆうき</a:t>
            </a:r>
            <a:endParaRPr lang="en-US" altLang="ja-JP" dirty="0"/>
          </a:p>
          <a:p>
            <a:r>
              <a:rPr lang="ja-JP" altLang="en-US" dirty="0"/>
              <a:t>年齢：</a:t>
            </a:r>
            <a:r>
              <a:rPr lang="en-US" altLang="ja-JP" dirty="0"/>
              <a:t>29</a:t>
            </a:r>
            <a:r>
              <a:rPr lang="ja-JP" altLang="en-US" dirty="0"/>
              <a:t>歳</a:t>
            </a:r>
            <a:endParaRPr lang="en-US" altLang="ja-JP" dirty="0"/>
          </a:p>
          <a:p>
            <a:r>
              <a:rPr lang="ja-JP" altLang="en-US" dirty="0"/>
              <a:t>職業：インテリア雑貨販売（副店長）</a:t>
            </a:r>
            <a:endParaRPr lang="en-US" altLang="ja-JP" dirty="0"/>
          </a:p>
          <a:p>
            <a:r>
              <a:rPr lang="ja-JP" altLang="en-US" dirty="0"/>
              <a:t>収入：４６０万円</a:t>
            </a:r>
            <a:endParaRPr lang="en-US" altLang="ja-JP" dirty="0"/>
          </a:p>
          <a:p>
            <a:r>
              <a:rPr lang="ja-JP" altLang="en-US" dirty="0"/>
              <a:t>学歴：大学卒</a:t>
            </a:r>
            <a:endParaRPr lang="en-US" altLang="ja-JP" dirty="0"/>
          </a:p>
          <a:p>
            <a:r>
              <a:rPr lang="ja-JP" altLang="en-US" dirty="0"/>
              <a:t>出生：宮城県</a:t>
            </a:r>
            <a:endParaRPr lang="en-US" altLang="ja-JP" dirty="0"/>
          </a:p>
          <a:p>
            <a:r>
              <a:rPr lang="ja-JP" altLang="en-US" dirty="0"/>
              <a:t>家族：両親と弟。一人暮らし</a:t>
            </a:r>
            <a:endParaRPr lang="en-US" altLang="ja-JP" dirty="0"/>
          </a:p>
          <a:p>
            <a:r>
              <a:rPr lang="ja-JP" altLang="en-US" dirty="0"/>
              <a:t>特徴：本来は人付き合いが好き。近年は仕事で人と話すことに疲れてきている。学生時代の友人とは疎遠になっている。会社の同期５人は仲がいいものの、勤務地が違うためたまに会う程度。</a:t>
            </a:r>
            <a:endParaRPr lang="en-US" altLang="ja-JP" dirty="0"/>
          </a:p>
          <a:p>
            <a:endParaRPr lang="ja-JP" altLang="en-US" dirty="0"/>
          </a:p>
        </p:txBody>
      </p:sp>
      <p:sp>
        <p:nvSpPr>
          <p:cNvPr id="9" name="コンテンツ プレースホルダー 8">
            <a:extLst>
              <a:ext uri="{FF2B5EF4-FFF2-40B4-BE49-F238E27FC236}">
                <a16:creationId xmlns:a16="http://schemas.microsoft.com/office/drawing/2014/main" id="{493798B9-4269-FE7D-9164-A9C163CDA212}"/>
              </a:ext>
            </a:extLst>
          </p:cNvPr>
          <p:cNvSpPr>
            <a:spLocks noGrp="1"/>
          </p:cNvSpPr>
          <p:nvPr>
            <p:ph idx="15"/>
          </p:nvPr>
        </p:nvSpPr>
        <p:spPr/>
        <p:txBody>
          <a:bodyPr/>
          <a:lstStyle/>
          <a:p>
            <a:r>
              <a:rPr lang="en-US" altLang="ja-JP" dirty="0"/>
              <a:t>LINE</a:t>
            </a:r>
            <a:r>
              <a:rPr lang="ja-JP" altLang="en-US" dirty="0"/>
              <a:t>：毎日。タイムラインは見ない。</a:t>
            </a:r>
          </a:p>
          <a:p>
            <a:r>
              <a:rPr lang="en-US" altLang="ja-JP" dirty="0"/>
              <a:t>Twitter</a:t>
            </a:r>
            <a:r>
              <a:rPr lang="ja-JP" altLang="en-US" dirty="0"/>
              <a:t>：利用していない。</a:t>
            </a:r>
          </a:p>
          <a:p>
            <a:r>
              <a:rPr lang="en-US" altLang="ja-JP" dirty="0"/>
              <a:t>Instagram</a:t>
            </a:r>
            <a:r>
              <a:rPr lang="ja-JP" altLang="en-US" dirty="0"/>
              <a:t>：毎日。たまにカフェに行った時に食事のみ投稿。</a:t>
            </a:r>
          </a:p>
          <a:p>
            <a:r>
              <a:rPr lang="en-US" altLang="ja-JP" dirty="0"/>
              <a:t>Facebook</a:t>
            </a:r>
            <a:r>
              <a:rPr lang="ja-JP" altLang="en-US" dirty="0"/>
              <a:t>：登録したが、投稿はしていない。学生時代の友人の投稿をたまに見る。</a:t>
            </a:r>
          </a:p>
          <a:p>
            <a:r>
              <a:rPr lang="en-US" altLang="ja-JP" dirty="0"/>
              <a:t>YouTube</a:t>
            </a:r>
            <a:r>
              <a:rPr lang="ja-JP" altLang="en-US" dirty="0"/>
              <a:t>：家に帰ってからはよく見ている。趣味のネイルに関する動画を見ながら食事をすることが多い。</a:t>
            </a:r>
          </a:p>
        </p:txBody>
      </p:sp>
      <p:sp>
        <p:nvSpPr>
          <p:cNvPr id="10" name="コンテンツ プレースホルダー 9">
            <a:extLst>
              <a:ext uri="{FF2B5EF4-FFF2-40B4-BE49-F238E27FC236}">
                <a16:creationId xmlns:a16="http://schemas.microsoft.com/office/drawing/2014/main" id="{C50AD0BA-A02F-B48B-174F-11495177E997}"/>
              </a:ext>
            </a:extLst>
          </p:cNvPr>
          <p:cNvSpPr>
            <a:spLocks noGrp="1"/>
          </p:cNvSpPr>
          <p:nvPr>
            <p:ph idx="16"/>
          </p:nvPr>
        </p:nvSpPr>
        <p:spPr/>
        <p:txBody>
          <a:bodyPr/>
          <a:lstStyle/>
          <a:p>
            <a:r>
              <a:rPr lang="ja-JP" altLang="en-US" dirty="0"/>
              <a:t>不満：仕事が「思っていたものと違う」。日々、接客をすることに疲れを感じている。浅いコミュニケーションが多いため、会話はする割に人と繋がっていないようなもやもやがある。仕事が忙しく、何か新しいことを始める気にはなれない。最近は同期グループの</a:t>
            </a:r>
            <a:r>
              <a:rPr lang="en-US" altLang="ja-JP" dirty="0"/>
              <a:t>LINE</a:t>
            </a:r>
            <a:r>
              <a:rPr lang="ja-JP" altLang="en-US" dirty="0"/>
              <a:t>に反応するのも面倒になってきた。</a:t>
            </a:r>
            <a:endParaRPr lang="en-US" altLang="ja-JP" dirty="0"/>
          </a:p>
          <a:p>
            <a:r>
              <a:rPr lang="ja-JP" altLang="en-US" dirty="0"/>
              <a:t>満足：動画を見た後、コメント欄を読んで同じ感想を持った人がいるとちょっと嬉しくなる。家でゴミ箱に向かってティッシュを投げた時、フチに当たらずにスパっと入ったときは一人でガッツポーズしている。</a:t>
            </a:r>
            <a:endParaRPr lang="en-US" altLang="ja-JP" dirty="0"/>
          </a:p>
          <a:p>
            <a:r>
              <a:rPr lang="ja-JP" altLang="en-US" dirty="0"/>
              <a:t>欲求：仕事では、今更デザインに回してもらえるとは思えず、違う業界に転職するか、いっそ店長としてバリバリ働きたい。会社で人間関係を構築していきたいとも思わないが、やはり人と繋がりたい。でも深くつながるのは面倒でもある。</a:t>
            </a:r>
            <a:r>
              <a:rPr lang="en-US" altLang="ja-JP" dirty="0"/>
              <a:t>SNS</a:t>
            </a:r>
            <a:r>
              <a:rPr lang="ja-JP" altLang="en-US" dirty="0"/>
              <a:t>で繋がるのは性に合わなかった。</a:t>
            </a:r>
          </a:p>
        </p:txBody>
      </p:sp>
    </p:spTree>
    <p:extLst>
      <p:ext uri="{BB962C8B-B14F-4D97-AF65-F5344CB8AC3E}">
        <p14:creationId xmlns:p14="http://schemas.microsoft.com/office/powerpoint/2010/main" val="527882648"/>
      </p:ext>
    </p:extLst>
  </p:cSld>
  <p:clrMapOvr>
    <a:masterClrMapping/>
  </p:clrMapOvr>
</p:sld>
</file>

<file path=ppt/theme/theme1.xml><?xml version="1.0" encoding="utf-8"?>
<a:theme xmlns:a="http://schemas.openxmlformats.org/drawingml/2006/main" name="Office テーマ">
  <a:themeElements>
    <a:clrScheme name="ユーザー定義 2">
      <a:dk1>
        <a:srgbClr val="5A4556"/>
      </a:dk1>
      <a:lt1>
        <a:sysClr val="window" lastClr="FFFFFF"/>
      </a:lt1>
      <a:dk2>
        <a:srgbClr val="7E637E"/>
      </a:dk2>
      <a:lt2>
        <a:srgbClr val="F0F0F0"/>
      </a:lt2>
      <a:accent1>
        <a:srgbClr val="DA7B77"/>
      </a:accent1>
      <a:accent2>
        <a:srgbClr val="F7DBB9"/>
      </a:accent2>
      <a:accent3>
        <a:srgbClr val="EFBAAD"/>
      </a:accent3>
      <a:accent4>
        <a:srgbClr val="D9A2AE"/>
      </a:accent4>
      <a:accent5>
        <a:srgbClr val="7E637E"/>
      </a:accent5>
      <a:accent6>
        <a:srgbClr val="5A4556"/>
      </a:accent6>
      <a:hlink>
        <a:srgbClr val="DA7B77"/>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194</TotalTime>
  <Words>803</Words>
  <Application>Microsoft Office PowerPoint</Application>
  <PresentationFormat>ワイド画面</PresentationFormat>
  <Paragraphs>43</Paragraphs>
  <Slides>4</Slides>
  <Notes>0</Notes>
  <HiddenSlides>0</HiddenSlides>
  <MMClips>0</MMClips>
  <ScaleCrop>false</ScaleCrop>
  <HeadingPairs>
    <vt:vector size="6" baseType="variant">
      <vt:variant>
        <vt:lpstr>使用されているフォント</vt:lpstr>
      </vt:variant>
      <vt:variant>
        <vt:i4>2</vt:i4>
      </vt:variant>
      <vt:variant>
        <vt:lpstr>テーマ</vt:lpstr>
      </vt:variant>
      <vt:variant>
        <vt:i4>1</vt:i4>
      </vt:variant>
      <vt:variant>
        <vt:lpstr>スライド タイトル</vt:lpstr>
      </vt:variant>
      <vt:variant>
        <vt:i4>4</vt:i4>
      </vt:variant>
    </vt:vector>
  </HeadingPairs>
  <TitlesOfParts>
    <vt:vector size="7" baseType="lpstr">
      <vt:lpstr>游ゴシック</vt:lpstr>
      <vt:lpstr>Arial</vt:lpstr>
      <vt:lpstr>Office テーマ</vt:lpstr>
      <vt:lpstr>ペルソナ設定</vt:lpstr>
      <vt:lpstr>PowerPoint プレゼンテーション</vt:lpstr>
      <vt:lpstr>PowerPoint プレゼンテーション</vt:lpstr>
      <vt:lpstr>ペルソナ（サンプル）</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冨原 祐</dc:creator>
  <cp:lastModifiedBy>長島蒼樹</cp:lastModifiedBy>
  <cp:revision>18</cp:revision>
  <dcterms:created xsi:type="dcterms:W3CDTF">2022-05-26T01:13:26Z</dcterms:created>
  <dcterms:modified xsi:type="dcterms:W3CDTF">2023-06-06T06:46:12Z</dcterms:modified>
</cp:coreProperties>
</file>