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sldIdLst>
    <p:sldId id="256" r:id="rId5"/>
    <p:sldId id="265" r:id="rId6"/>
    <p:sldId id="257" r:id="rId7"/>
    <p:sldId id="260" r:id="rId8"/>
    <p:sldId id="259" r:id="rId9"/>
    <p:sldId id="261" r:id="rId10"/>
    <p:sldId id="262" r:id="rId11"/>
    <p:sldId id="264" r:id="rId12"/>
    <p:sldId id="258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E2FF"/>
    <a:srgbClr val="ACBCFF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12C5E-3DD0-B315-F2E8-FD5507ED985D}" v="186" dt="2023-06-28T01:38:36.324"/>
    <p1510:client id="{235121AE-768A-C0A2-4AF9-06BF43F891D6}" v="278" dt="2023-06-28T03:00:26.403"/>
    <p1510:client id="{23F24220-E447-E6DF-B329-77885E8A9F60}" v="25" dt="2023-06-28T00:55:53.696"/>
    <p1510:client id="{5DB896FD-709D-4E7E-9C98-401A637C50A8}" vWet="4" dt="2023-06-28T00:38:57.691"/>
    <p1510:client id="{9C2E6A8F-0864-972B-0D3C-495052DCC399}" v="462" dt="2023-06-28T02:58:51.946"/>
    <p1510:client id="{F2264CFE-A4C2-090B-2B69-AF6E34075DB1}" v="1" dt="2023-06-28T02:47:05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93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97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39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01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447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13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57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18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6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0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751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28E0A46-8A93-49E5-A795-EDC9AA884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>
                <a:latin typeface="Amasis MT Pro" panose="020B0604020202020204" pitchFamily="18" charset="0"/>
              </a:rPr>
              <a:t>Eat well, Live well</a:t>
            </a:r>
            <a:endParaRPr kumimoji="1" lang="ja-JP" altLang="en-US" sz="4000">
              <a:latin typeface="Amasis MT Pro" panose="020B0604020202020204" pitchFamily="18" charset="0"/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D4312EBF-BCA0-4EFB-94FB-9DEF84B87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29" y="1837180"/>
            <a:ext cx="7791676" cy="202091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8476F4-51BB-4039-B633-2D4B2BC37225}"/>
              </a:ext>
            </a:extLst>
          </p:cNvPr>
          <p:cNvSpPr txBox="1"/>
          <p:nvPr/>
        </p:nvSpPr>
        <p:spPr>
          <a:xfrm>
            <a:off x="574040" y="6139225"/>
            <a:ext cx="1104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加藤龍　</a:t>
            </a:r>
            <a:r>
              <a:rPr kumimoji="1" lang="ja-JP" altLang="en-US" sz="2800" b="1">
                <a:solidFill>
                  <a:srgbClr val="008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山本純</a:t>
            </a:r>
            <a:r>
              <a:rPr kumimoji="1" lang="ja-JP" altLang="en-US" sz="28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クォンテワン　柿崎真大　猪瀬理子　石松未紗紀</a:t>
            </a:r>
          </a:p>
        </p:txBody>
      </p:sp>
    </p:spTree>
    <p:extLst>
      <p:ext uri="{BB962C8B-B14F-4D97-AF65-F5344CB8AC3E}">
        <p14:creationId xmlns:p14="http://schemas.microsoft.com/office/powerpoint/2010/main" val="139180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A2CEF732-C480-46AF-9E84-0BF9BD0B4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0" y="5704840"/>
            <a:ext cx="985520" cy="9855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4DF5A4D-94B9-4ACC-A06B-74494C640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99" y="2123678"/>
            <a:ext cx="7097001" cy="261064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E54139-FB3B-4A85-885E-48D908F91BA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EE2FF">
              <a:alpha val="73000"/>
            </a:srgbClr>
          </a:solidFill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8C8D8AE0-B63E-4751-AB86-9EB15CC2B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02" y="721026"/>
            <a:ext cx="3326193" cy="541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51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A093D7-2D6A-43CA-A4BE-F8D29405E2E4}"/>
              </a:ext>
            </a:extLst>
          </p:cNvPr>
          <p:cNvSpPr txBox="1"/>
          <p:nvPr/>
        </p:nvSpPr>
        <p:spPr>
          <a:xfrm>
            <a:off x="4073905" y="3167390"/>
            <a:ext cx="793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rgbClr val="A5002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あなたは今健康ですか？</a:t>
            </a:r>
          </a:p>
        </p:txBody>
      </p:sp>
      <p:pic>
        <p:nvPicPr>
          <p:cNvPr id="5" name="図 4" descr="QR コード が含まれている画像&#10;&#10;自動的に生成された説明">
            <a:extLst>
              <a:ext uri="{FF2B5EF4-FFF2-40B4-BE49-F238E27FC236}">
                <a16:creationId xmlns:a16="http://schemas.microsoft.com/office/drawing/2014/main" id="{F08D4815-E1B8-4EA2-BAF7-BF14F857F9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231" y="402431"/>
            <a:ext cx="6015038" cy="60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6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C0EADA7E-4284-4F75-BFF6-1F554E236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040" y="5760720"/>
            <a:ext cx="955040" cy="955040"/>
          </a:xfrm>
          <a:prstGeom prst="rect">
            <a:avLst/>
          </a:prstGeom>
        </p:spPr>
      </p:pic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3CBDE8-0547-4751-9175-62845EF10F06}"/>
              </a:ext>
            </a:extLst>
          </p:cNvPr>
          <p:cNvSpPr/>
          <p:nvPr/>
        </p:nvSpPr>
        <p:spPr>
          <a:xfrm rot="5400000">
            <a:off x="928687" y="1423992"/>
            <a:ext cx="481012" cy="442911"/>
          </a:xfrm>
          <a:prstGeom prst="triangle">
            <a:avLst/>
          </a:prstGeom>
          <a:solidFill>
            <a:srgbClr val="AC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EF2114-4FE4-4DE6-BF31-EA0F5C09998E}"/>
              </a:ext>
            </a:extLst>
          </p:cNvPr>
          <p:cNvSpPr txBox="1"/>
          <p:nvPr/>
        </p:nvSpPr>
        <p:spPr>
          <a:xfrm>
            <a:off x="1524000" y="1353059"/>
            <a:ext cx="4333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アプリ名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A603300B-2641-460A-9CB3-29CAFA27F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88" y="1482574"/>
            <a:ext cx="6777223" cy="1757800"/>
          </a:xfrm>
          <a:prstGeom prst="rect">
            <a:avLst/>
          </a:prstGeom>
        </p:spPr>
      </p:pic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5B381DC7-F82A-4EB8-A042-6ECAF40518A7}"/>
              </a:ext>
            </a:extLst>
          </p:cNvPr>
          <p:cNvSpPr/>
          <p:nvPr/>
        </p:nvSpPr>
        <p:spPr>
          <a:xfrm rot="5400000">
            <a:off x="928688" y="4085923"/>
            <a:ext cx="481012" cy="442911"/>
          </a:xfrm>
          <a:prstGeom prst="triangle">
            <a:avLst/>
          </a:prstGeom>
          <a:solidFill>
            <a:srgbClr val="AC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9413B1-6497-4782-BD79-9C4075C67E49}"/>
              </a:ext>
            </a:extLst>
          </p:cNvPr>
          <p:cNvSpPr txBox="1"/>
          <p:nvPr/>
        </p:nvSpPr>
        <p:spPr>
          <a:xfrm>
            <a:off x="1524000" y="4066872"/>
            <a:ext cx="370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概要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109808-1F86-447A-BA6B-286239C3D0AD}"/>
              </a:ext>
            </a:extLst>
          </p:cNvPr>
          <p:cNvSpPr txBox="1"/>
          <p:nvPr/>
        </p:nvSpPr>
        <p:spPr>
          <a:xfrm>
            <a:off x="2605086" y="4547884"/>
            <a:ext cx="819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～健康管理アプリ～</a:t>
            </a:r>
            <a:endParaRPr kumimoji="1" lang="en-US" altLang="ja-JP" sz="320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1033AED-FB82-4564-A6EB-B5A6E92F7424}"/>
              </a:ext>
            </a:extLst>
          </p:cNvPr>
          <p:cNvSpPr txBox="1"/>
          <p:nvPr/>
        </p:nvSpPr>
        <p:spPr>
          <a:xfrm>
            <a:off x="2330608" y="5343205"/>
            <a:ext cx="8743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健康的な生活をサポートするオールインワンのアプリです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3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EC29B7A0-D826-43C4-BD5F-053E9D1A5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5429250"/>
            <a:ext cx="1285875" cy="1285875"/>
          </a:xfrm>
          <a:prstGeom prst="rect">
            <a:avLst/>
          </a:prstGeom>
        </p:spPr>
      </p:pic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E674C918-DD78-6814-6C62-5CC2AA743ED9}"/>
              </a:ext>
            </a:extLst>
          </p:cNvPr>
          <p:cNvSpPr txBox="1"/>
          <p:nvPr/>
        </p:nvSpPr>
        <p:spPr>
          <a:xfrm>
            <a:off x="1590261" y="867146"/>
            <a:ext cx="43338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32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アプリの目的</a:t>
            </a:r>
          </a:p>
        </p:txBody>
      </p:sp>
      <p:sp>
        <p:nvSpPr>
          <p:cNvPr id="7" name="二等辺三角形 4">
            <a:extLst>
              <a:ext uri="{FF2B5EF4-FFF2-40B4-BE49-F238E27FC236}">
                <a16:creationId xmlns:a16="http://schemas.microsoft.com/office/drawing/2014/main" id="{24FDD9B0-C115-9498-8499-7DB052BC7C78}"/>
              </a:ext>
            </a:extLst>
          </p:cNvPr>
          <p:cNvSpPr/>
          <p:nvPr/>
        </p:nvSpPr>
        <p:spPr>
          <a:xfrm rot="5400000">
            <a:off x="862426" y="893905"/>
            <a:ext cx="481012" cy="442911"/>
          </a:xfrm>
          <a:prstGeom prst="triangle">
            <a:avLst/>
          </a:prstGeom>
          <a:solidFill>
            <a:srgbClr val="AC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B34AC-3989-2F20-4A6C-00C0FD7F6E94}"/>
              </a:ext>
            </a:extLst>
          </p:cNvPr>
          <p:cNvSpPr txBox="1"/>
          <p:nvPr/>
        </p:nvSpPr>
        <p:spPr>
          <a:xfrm>
            <a:off x="1176131" y="2639391"/>
            <a:ext cx="983973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solidFill>
                  <a:srgbClr val="1D1C1D"/>
                </a:solidFill>
                <a:latin typeface="UD デジタル 教科書体 NP-R"/>
                <a:ea typeface="+mn-lt"/>
                <a:cs typeface="+mn-lt"/>
              </a:rPr>
              <a:t>Web</a:t>
            </a:r>
            <a:r>
              <a:rPr lang="ja-JP" altLang="en-US" sz="3200">
                <a:solidFill>
                  <a:srgbClr val="1D1C1D"/>
                </a:solidFill>
                <a:latin typeface="UD デジタル 教科書体 NP-R"/>
                <a:ea typeface="UD デジタル 教科書体 NP-R"/>
                <a:cs typeface="+mn-lt"/>
              </a:rPr>
              <a:t>での健康管理を目的としており、システムの想定利用者は健康を気にしている社会人がメインターゲット</a:t>
            </a:r>
            <a:r>
              <a:rPr lang="ja-JP" altLang="en-US" sz="3200">
                <a:solidFill>
                  <a:srgbClr val="1D1C1D"/>
                </a:solidFill>
                <a:latin typeface="Corbel"/>
                <a:ea typeface="UD デジタル 教科書体 NP-R"/>
                <a:cs typeface="+mn-lt"/>
              </a:rPr>
              <a:t>。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3D28521-785D-1648-ECF5-AB7C74DCF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624416"/>
            <a:ext cx="1799167" cy="1799167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7E3DEB5-8DA8-15D3-6F0D-D4F86BDF5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817" y="624417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2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330EBDBD-0451-4BEA-9489-FD4B4548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5" y="5379720"/>
            <a:ext cx="1478280" cy="1478280"/>
          </a:xfrm>
          <a:prstGeom prst="rect">
            <a:avLst/>
          </a:prstGeom>
        </p:spPr>
      </p:pic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D9607411-9B7B-83A2-8914-4A8B7F0D514C}"/>
              </a:ext>
            </a:extLst>
          </p:cNvPr>
          <p:cNvSpPr/>
          <p:nvPr/>
        </p:nvSpPr>
        <p:spPr>
          <a:xfrm rot="5400000">
            <a:off x="862426" y="893905"/>
            <a:ext cx="481012" cy="442911"/>
          </a:xfrm>
          <a:prstGeom prst="triangle">
            <a:avLst/>
          </a:prstGeom>
          <a:solidFill>
            <a:srgbClr val="AC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113EFBB3-155C-43AE-97AD-D6FB1DD8C706}"/>
              </a:ext>
            </a:extLst>
          </p:cNvPr>
          <p:cNvSpPr txBox="1"/>
          <p:nvPr/>
        </p:nvSpPr>
        <p:spPr>
          <a:xfrm>
            <a:off x="1590261" y="867146"/>
            <a:ext cx="43338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32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アプリの詳細</a:t>
            </a:r>
          </a:p>
        </p:txBody>
      </p:sp>
      <p:sp>
        <p:nvSpPr>
          <p:cNvPr id="3" name="テキスト ボックス 5">
            <a:extLst>
              <a:ext uri="{FF2B5EF4-FFF2-40B4-BE49-F238E27FC236}">
                <a16:creationId xmlns:a16="http://schemas.microsoft.com/office/drawing/2014/main" id="{3AF08025-2BA0-2C8E-AF37-DEA08D50A512}"/>
              </a:ext>
            </a:extLst>
          </p:cNvPr>
          <p:cNvSpPr txBox="1"/>
          <p:nvPr/>
        </p:nvSpPr>
        <p:spPr>
          <a:xfrm>
            <a:off x="1590261" y="1717494"/>
            <a:ext cx="4333875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ja-JP" altLang="en-US" sz="32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  <a:p>
            <a:endParaRPr lang="ja-JP" altLang="en-US" sz="32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F2847-2F7E-2CA4-40E9-31CD998B317C}"/>
              </a:ext>
            </a:extLst>
          </p:cNvPr>
          <p:cNvSpPr txBox="1"/>
          <p:nvPr/>
        </p:nvSpPr>
        <p:spPr>
          <a:xfrm>
            <a:off x="1557130" y="2451651"/>
            <a:ext cx="9066695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記録した食事の摂取カロリーを元にグラフを形成し、視覚的に分かりやすく日々の食事や体重を</a:t>
            </a:r>
            <a:r>
              <a:rPr lang="en-US" altLang="ja-JP" sz="32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Web</a:t>
            </a:r>
            <a:r>
              <a:rPr lang="ja-JP" altLang="en-US" sz="32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アプリ上で一括管理することで、ユーザーの健康管理を手助けする。</a:t>
            </a:r>
            <a:endParaRPr lang="ja-JP">
              <a:solidFill>
                <a:schemeClr val="bg1"/>
              </a:solidFill>
              <a:ea typeface="ＭＳ ゴシック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3BE498FE-CFE6-D86E-9656-D93348B29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50" y="599017"/>
            <a:ext cx="1714500" cy="17145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7CEF3D6F-4FD1-26AC-2D0A-E4C74E5F6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4409017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7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BD63F88-195A-4742-A111-B0367169C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275" y="5219700"/>
            <a:ext cx="1885950" cy="1885950"/>
          </a:xfrm>
          <a:prstGeom prst="rect">
            <a:avLst/>
          </a:prstGeom>
        </p:spPr>
      </p:pic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D0FBA5F-8ECE-F504-16C0-8F0B3EF522FD}"/>
              </a:ext>
            </a:extLst>
          </p:cNvPr>
          <p:cNvSpPr/>
          <p:nvPr/>
        </p:nvSpPr>
        <p:spPr>
          <a:xfrm rot="5400000">
            <a:off x="862426" y="893905"/>
            <a:ext cx="481012" cy="442911"/>
          </a:xfrm>
          <a:prstGeom prst="triangle">
            <a:avLst/>
          </a:prstGeom>
          <a:solidFill>
            <a:srgbClr val="AC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6956503F-3FB0-F439-B3C1-C7FEF111C254}"/>
              </a:ext>
            </a:extLst>
          </p:cNvPr>
          <p:cNvSpPr txBox="1"/>
          <p:nvPr/>
        </p:nvSpPr>
        <p:spPr>
          <a:xfrm>
            <a:off x="1590261" y="867146"/>
            <a:ext cx="43338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32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注力した点</a:t>
            </a:r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0345A461-8A88-061C-5BF6-DEEC574BB497}"/>
              </a:ext>
            </a:extLst>
          </p:cNvPr>
          <p:cNvSpPr txBox="1"/>
          <p:nvPr/>
        </p:nvSpPr>
        <p:spPr>
          <a:xfrm>
            <a:off x="6289629" y="1936523"/>
            <a:ext cx="5162135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・データベースと紐づけて日にちごとの総カロリーが動的に表示</a:t>
            </a:r>
          </a:p>
          <a:p>
            <a:endParaRPr lang="ja-JP" altLang="en-US" sz="28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  <a:p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・マスをクリックして食事記録ページに遷移</a:t>
            </a:r>
          </a:p>
          <a:p>
            <a:endParaRPr lang="ja-JP" altLang="en-US" sz="28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  <a:p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・「今日」のマスの色が変わる</a:t>
            </a:r>
          </a:p>
          <a:p>
            <a:endParaRPr lang="ja-JP" altLang="en-US" sz="14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51C1AFFE-885C-D38B-7229-9ED9350C7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70" y="2032433"/>
            <a:ext cx="5205895" cy="35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挿絵, 花, シャツ が含まれている画像&#10;&#10;自動的に生成された説明">
            <a:extLst>
              <a:ext uri="{FF2B5EF4-FFF2-40B4-BE49-F238E27FC236}">
                <a16:creationId xmlns:a16="http://schemas.microsoft.com/office/drawing/2014/main" id="{6BB2CDEA-A1E6-48A9-AB73-951384433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5286375"/>
            <a:ext cx="1866900" cy="18669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8B6CCD4-AFD5-5582-9A39-CDCAB7049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02" y="878576"/>
            <a:ext cx="3945466" cy="492378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815A328-1EE9-D13B-A558-8E575FEA57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66" r="-170"/>
          <a:stretch/>
        </p:blipFill>
        <p:spPr>
          <a:xfrm>
            <a:off x="676965" y="1418899"/>
            <a:ext cx="6513460" cy="3410497"/>
          </a:xfrm>
          <a:prstGeom prst="rect">
            <a:avLst/>
          </a:prstGeom>
        </p:spPr>
      </p:pic>
      <p:sp>
        <p:nvSpPr>
          <p:cNvPr id="11" name="テキスト ボックス 5">
            <a:extLst>
              <a:ext uri="{FF2B5EF4-FFF2-40B4-BE49-F238E27FC236}">
                <a16:creationId xmlns:a16="http://schemas.microsoft.com/office/drawing/2014/main" id="{E64590E9-F433-BE02-DCFA-08E2FA5E1C27}"/>
              </a:ext>
            </a:extLst>
          </p:cNvPr>
          <p:cNvSpPr txBox="1"/>
          <p:nvPr/>
        </p:nvSpPr>
        <p:spPr>
          <a:xfrm>
            <a:off x="7371889" y="1505828"/>
            <a:ext cx="4079874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・その日食べたものを</a:t>
            </a:r>
          </a:p>
          <a:p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カテゴリー、品目から選択</a:t>
            </a:r>
          </a:p>
          <a:p>
            <a:endParaRPr lang="ja-JP" altLang="en-US" sz="28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  <a:p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・データベースにないものは品目登録が可能</a:t>
            </a:r>
          </a:p>
          <a:p>
            <a:endParaRPr lang="ja-JP" altLang="en-US" sz="28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  <a:p>
            <a:endParaRPr lang="ja-JP" altLang="en-US" sz="14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</p:txBody>
      </p:sp>
      <p:sp>
        <p:nvSpPr>
          <p:cNvPr id="15" name="テキスト ボックス 5">
            <a:extLst>
              <a:ext uri="{FF2B5EF4-FFF2-40B4-BE49-F238E27FC236}">
                <a16:creationId xmlns:a16="http://schemas.microsoft.com/office/drawing/2014/main" id="{865897CC-8B54-6D61-8C2C-70A51FF1EE8C}"/>
              </a:ext>
            </a:extLst>
          </p:cNvPr>
          <p:cNvSpPr txBox="1"/>
          <p:nvPr/>
        </p:nvSpPr>
        <p:spPr>
          <a:xfrm>
            <a:off x="7371889" y="1500552"/>
            <a:ext cx="387004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・食事の記録ができ、合計カロリーを算出</a:t>
            </a:r>
          </a:p>
        </p:txBody>
      </p:sp>
    </p:spTree>
    <p:extLst>
      <p:ext uri="{BB962C8B-B14F-4D97-AF65-F5344CB8AC3E}">
        <p14:creationId xmlns:p14="http://schemas.microsoft.com/office/powerpoint/2010/main" val="133356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ABB3591B-5E19-4006-8ACC-6FC6F11F2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5" y="5267325"/>
            <a:ext cx="1323975" cy="132397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E48B18D-763B-8F33-DB0F-E252F1803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74" t="31224" r="15761" b="204"/>
          <a:stretch/>
        </p:blipFill>
        <p:spPr>
          <a:xfrm>
            <a:off x="671443" y="624164"/>
            <a:ext cx="6573950" cy="3434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1EFB76-6E16-50D4-F4F2-3ADFD21EB9FF}"/>
              </a:ext>
            </a:extLst>
          </p:cNvPr>
          <p:cNvSpPr txBox="1"/>
          <p:nvPr/>
        </p:nvSpPr>
        <p:spPr>
          <a:xfrm>
            <a:off x="8001000" y="1242391"/>
            <a:ext cx="3246782" cy="24185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0A301A9-E926-2E44-5B64-52BDE421A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16" y="4156645"/>
            <a:ext cx="6234752" cy="2045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F7EA39-FA74-A2AF-688D-6B22B5DCC672}"/>
              </a:ext>
            </a:extLst>
          </p:cNvPr>
          <p:cNvSpPr txBox="1"/>
          <p:nvPr/>
        </p:nvSpPr>
        <p:spPr>
          <a:xfrm>
            <a:off x="7520608" y="2070652"/>
            <a:ext cx="377686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・摂取カロリーを元に動的なグラフを月ごとに形成</a:t>
            </a:r>
          </a:p>
          <a:p>
            <a:endParaRPr lang="ja-JP" altLang="en-US" sz="2800">
              <a:solidFill>
                <a:schemeClr val="bg1"/>
              </a:solidFill>
              <a:latin typeface="UD デジタル 教科書体 NP-R"/>
              <a:ea typeface="UD デジタル 教科書体 NP-R"/>
            </a:endParaRPr>
          </a:p>
          <a:p>
            <a:r>
              <a:rPr lang="ja-JP" altLang="en-US" sz="2800">
                <a:solidFill>
                  <a:schemeClr val="bg1"/>
                </a:solidFill>
                <a:latin typeface="UD デジタル 教科書体 NP-R"/>
                <a:ea typeface="UD デジタル 教科書体 NP-R"/>
              </a:rPr>
              <a:t>・ユーザーに合わせた基礎代謝を表示</a:t>
            </a:r>
          </a:p>
        </p:txBody>
      </p:sp>
    </p:spTree>
    <p:extLst>
      <p:ext uri="{BB962C8B-B14F-4D97-AF65-F5344CB8AC3E}">
        <p14:creationId xmlns:p14="http://schemas.microsoft.com/office/powerpoint/2010/main" val="305886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A2CEF732-C480-46AF-9E84-0BF9BD0B4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0" y="5704840"/>
            <a:ext cx="985520" cy="9855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4DF5A4D-94B9-4ACC-A06B-74494C640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99" y="2123678"/>
            <a:ext cx="7097001" cy="261064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9AE884-8F8E-4C50-876C-8B99DDA5D075}"/>
              </a:ext>
            </a:extLst>
          </p:cNvPr>
          <p:cNvSpPr txBox="1"/>
          <p:nvPr/>
        </p:nvSpPr>
        <p:spPr>
          <a:xfrm>
            <a:off x="8087360" y="4836160"/>
            <a:ext cx="2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※</a:t>
            </a:r>
            <a:r>
              <a:rPr kumimoji="1" lang="ja-JP" altLang="en-US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外部設計書</a:t>
            </a:r>
          </a:p>
        </p:txBody>
      </p:sp>
    </p:spTree>
    <p:extLst>
      <p:ext uri="{BB962C8B-B14F-4D97-AF65-F5344CB8AC3E}">
        <p14:creationId xmlns:p14="http://schemas.microsoft.com/office/powerpoint/2010/main" val="109115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縞模様">
  <a:themeElements>
    <a:clrScheme name="縞模様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縞模様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縞模様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4c177cd-5b69-4c86-94f8-baea005b32a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566D498701232449F4CDB149C3E6B59" ma:contentTypeVersion="3" ma:contentTypeDescription="新しいドキュメントを作成します。" ma:contentTypeScope="" ma:versionID="b097f80ec6483dcb1d966d9626d010de">
  <xsd:schema xmlns:xsd="http://www.w3.org/2001/XMLSchema" xmlns:xs="http://www.w3.org/2001/XMLSchema" xmlns:p="http://schemas.microsoft.com/office/2006/metadata/properties" xmlns:ns3="54c177cd-5b69-4c86-94f8-baea005b32a7" targetNamespace="http://schemas.microsoft.com/office/2006/metadata/properties" ma:root="true" ma:fieldsID="afac8010ce8cdd7c7296ff36df68b65d" ns3:_="">
    <xsd:import namespace="54c177cd-5b69-4c86-94f8-baea005b32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c177cd-5b69-4c86-94f8-baea005b32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6ABD35-10F0-4E69-A4B4-6A641261C546}">
  <ds:schemaRefs>
    <ds:schemaRef ds:uri="54c177cd-5b69-4c86-94f8-baea005b32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46A8E18-1073-40BB-9E60-B696BA30DCDD}">
  <ds:schemaRefs>
    <ds:schemaRef ds:uri="54c177cd-5b69-4c86-94f8-baea005b32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98FB8AF-12FD-4F20-A5F7-DB57E8A5BA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縞模様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猪瀬理子</dc:creator>
  <cp:revision>3</cp:revision>
  <dcterms:created xsi:type="dcterms:W3CDTF">2023-06-27T04:14:38Z</dcterms:created>
  <dcterms:modified xsi:type="dcterms:W3CDTF">2023-06-28T04:04:06Z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0x0101005566D498701232449F4CDB149C3E6B59</vt:lpwstr>
  </property>
</Properties>
</file>