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E2FF"/>
    <a:srgbClr val="ACBCFF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3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9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0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44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13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57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6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05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4082EB-7310-4475-A08C-DCB487D4A438}" type="datetimeFigureOut">
              <a:rPr kumimoji="1" lang="ja-JP" altLang="en-US" smtClean="0"/>
              <a:t>2023/6/27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E6B135-549C-4FBB-A38B-275489D4A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7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28E0A46-8A93-49E5-A795-EDC9AA884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>
                <a:latin typeface="Amasis MT Pro" panose="020B0604020202020204" pitchFamily="18" charset="0"/>
              </a:rPr>
              <a:t>Eat well, Live well</a:t>
            </a:r>
            <a:endParaRPr kumimoji="1" lang="ja-JP" altLang="en-US" sz="4000" dirty="0">
              <a:latin typeface="Amasis MT Pro" panose="020B0604020202020204" pitchFamily="18" charset="0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D4312EBF-BCA0-4EFB-94FB-9DEF84B8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62" y="1851291"/>
            <a:ext cx="7791676" cy="20209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D8476F4-51BB-4039-B633-2D4B2BC37225}"/>
              </a:ext>
            </a:extLst>
          </p:cNvPr>
          <p:cNvSpPr txBox="1"/>
          <p:nvPr/>
        </p:nvSpPr>
        <p:spPr>
          <a:xfrm>
            <a:off x="574040" y="6139225"/>
            <a:ext cx="1104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加藤龍　</a:t>
            </a:r>
            <a:r>
              <a:rPr kumimoji="1" lang="ja-JP" altLang="en-US" sz="2800" b="1" dirty="0">
                <a:solidFill>
                  <a:srgbClr val="008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山本純</a:t>
            </a:r>
            <a:r>
              <a:rPr kumimoji="1" lang="ja-JP" altLang="en-US" sz="28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クォンテワン　柿崎真大　猪瀬理子　石松未紗紀</a:t>
            </a:r>
          </a:p>
        </p:txBody>
      </p:sp>
    </p:spTree>
    <p:extLst>
      <p:ext uri="{BB962C8B-B14F-4D97-AF65-F5344CB8AC3E}">
        <p14:creationId xmlns:p14="http://schemas.microsoft.com/office/powerpoint/2010/main" val="139180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551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A2CEF732-C480-46AF-9E84-0BF9BD0B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0" y="5704840"/>
            <a:ext cx="985520" cy="985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4DF5A4D-94B9-4ACC-A06B-74494C64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9" y="2123678"/>
            <a:ext cx="7097001" cy="261064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9AE884-8F8E-4C50-876C-8B99DDA5D075}"/>
              </a:ext>
            </a:extLst>
          </p:cNvPr>
          <p:cNvSpPr txBox="1"/>
          <p:nvPr/>
        </p:nvSpPr>
        <p:spPr>
          <a:xfrm>
            <a:off x="8087360" y="4836160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外部設計書</a:t>
            </a:r>
          </a:p>
        </p:txBody>
      </p:sp>
    </p:spTree>
    <p:extLst>
      <p:ext uri="{BB962C8B-B14F-4D97-AF65-F5344CB8AC3E}">
        <p14:creationId xmlns:p14="http://schemas.microsoft.com/office/powerpoint/2010/main" val="10911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A2CEF732-C480-46AF-9E84-0BF9BD0B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0" y="5704840"/>
            <a:ext cx="985520" cy="985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4DF5A4D-94B9-4ACC-A06B-74494C64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99" y="2123678"/>
            <a:ext cx="7097001" cy="261064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E54139-FB3B-4A85-885E-48D908F91BA3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E2FF">
              <a:alpha val="73000"/>
            </a:srgbClr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8C8D8AE0-B63E-4751-AB86-9EB15CC2B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02" y="721026"/>
            <a:ext cx="3326193" cy="54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A093D7-2D6A-43CA-A4BE-F8D29405E2E4}"/>
              </a:ext>
            </a:extLst>
          </p:cNvPr>
          <p:cNvSpPr txBox="1"/>
          <p:nvPr/>
        </p:nvSpPr>
        <p:spPr>
          <a:xfrm>
            <a:off x="4007645" y="3167390"/>
            <a:ext cx="793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A5002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あなたは今健康ですか？</a:t>
            </a:r>
          </a:p>
        </p:txBody>
      </p:sp>
      <p:pic>
        <p:nvPicPr>
          <p:cNvPr id="5" name="図 4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F08D4815-E1B8-4EA2-BAF7-BF14F857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31" y="402431"/>
            <a:ext cx="6015038" cy="60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0EADA7E-4284-4F75-BFF6-1F554E236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040" y="5760720"/>
            <a:ext cx="955040" cy="955040"/>
          </a:xfrm>
          <a:prstGeom prst="rect">
            <a:avLst/>
          </a:prstGeom>
        </p:spPr>
      </p:pic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3CBDE8-0547-4751-9175-62845EF10F06}"/>
              </a:ext>
            </a:extLst>
          </p:cNvPr>
          <p:cNvSpPr/>
          <p:nvPr/>
        </p:nvSpPr>
        <p:spPr>
          <a:xfrm rot="5400000">
            <a:off x="928687" y="1423992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EF2114-4FE4-4DE6-BF31-EA0F5C09998E}"/>
              </a:ext>
            </a:extLst>
          </p:cNvPr>
          <p:cNvSpPr txBox="1"/>
          <p:nvPr/>
        </p:nvSpPr>
        <p:spPr>
          <a:xfrm>
            <a:off x="1524000" y="1353059"/>
            <a:ext cx="4333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アプリ名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A603300B-2641-460A-9CB3-29CAFA27F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88" y="1482574"/>
            <a:ext cx="6777223" cy="1757800"/>
          </a:xfrm>
          <a:prstGeom prst="rect">
            <a:avLst/>
          </a:prstGeom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B381DC7-F82A-4EB8-A042-6ECAF40518A7}"/>
              </a:ext>
            </a:extLst>
          </p:cNvPr>
          <p:cNvSpPr/>
          <p:nvPr/>
        </p:nvSpPr>
        <p:spPr>
          <a:xfrm rot="5400000">
            <a:off x="928688" y="4085923"/>
            <a:ext cx="481012" cy="442911"/>
          </a:xfrm>
          <a:prstGeom prst="triangle">
            <a:avLst/>
          </a:prstGeom>
          <a:solidFill>
            <a:srgbClr val="ACB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9413B1-6497-4782-BD79-9C4075C67E49}"/>
              </a:ext>
            </a:extLst>
          </p:cNvPr>
          <p:cNvSpPr txBox="1"/>
          <p:nvPr/>
        </p:nvSpPr>
        <p:spPr>
          <a:xfrm>
            <a:off x="1524000" y="4066872"/>
            <a:ext cx="3705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概要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109808-1F86-447A-BA6B-286239C3D0AD}"/>
              </a:ext>
            </a:extLst>
          </p:cNvPr>
          <p:cNvSpPr txBox="1"/>
          <p:nvPr/>
        </p:nvSpPr>
        <p:spPr>
          <a:xfrm>
            <a:off x="2605086" y="4547884"/>
            <a:ext cx="819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～健康管理アプリ～</a:t>
            </a:r>
            <a:endParaRPr kumimoji="1" lang="en-US" altLang="ja-JP" sz="3200" dirty="0">
              <a:solidFill>
                <a:schemeClr val="bg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033AED-FB82-4564-A6EB-B5A6E92F7424}"/>
              </a:ext>
            </a:extLst>
          </p:cNvPr>
          <p:cNvSpPr txBox="1"/>
          <p:nvPr/>
        </p:nvSpPr>
        <p:spPr>
          <a:xfrm>
            <a:off x="2330608" y="5343205"/>
            <a:ext cx="8743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健康的な生活をサポートするオールインワンのアプリです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8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330EBDBD-0451-4BEA-9489-FD4B4548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205" y="5379720"/>
            <a:ext cx="147828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7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EC29B7A0-D826-43C4-BD5F-053E9D1A5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25" y="5429250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BD63F88-195A-4742-A111-B0367169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275" y="5219700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挿絵, 花, シャツ が含まれている画像&#10;&#10;自動的に生成された説明">
            <a:extLst>
              <a:ext uri="{FF2B5EF4-FFF2-40B4-BE49-F238E27FC236}">
                <a16:creationId xmlns:a16="http://schemas.microsoft.com/office/drawing/2014/main" id="{6BB2CDEA-A1E6-48A9-AB73-95138443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286375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6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0BCC0981-A004-44CA-9259-9ED76EF7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45" y="5508625"/>
            <a:ext cx="9429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8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B096CB1-87E5-4B06-B864-486CBCC10EE2}"/>
              </a:ext>
            </a:extLst>
          </p:cNvPr>
          <p:cNvSpPr/>
          <p:nvPr/>
        </p:nvSpPr>
        <p:spPr>
          <a:xfrm>
            <a:off x="436880" y="406400"/>
            <a:ext cx="11318240" cy="60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QR コード&#10;&#10;自動的に生成された説明">
            <a:extLst>
              <a:ext uri="{FF2B5EF4-FFF2-40B4-BE49-F238E27FC236}">
                <a16:creationId xmlns:a16="http://schemas.microsoft.com/office/drawing/2014/main" id="{ABB3591B-5E19-4006-8ACC-6FC6F11F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5" y="5267325"/>
            <a:ext cx="1323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68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縞模様">
  <a:themeElements>
    <a:clrScheme name="縞模様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縞模様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縞模様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TM03457475[[fn=フレーム]]</Template>
  <TotalTime>140</TotalTime>
  <Words>43</Words>
  <Application>Microsoft Office PowerPoint</Application>
  <PresentationFormat>ワイド画面</PresentationFormat>
  <Paragraphs>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UD デジタル 教科書体 NP-R</vt:lpstr>
      <vt:lpstr>Amasis MT Pro</vt:lpstr>
      <vt:lpstr>Corbel</vt:lpstr>
      <vt:lpstr>Wingdings</vt:lpstr>
      <vt:lpstr>縞模様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猪瀬理子</dc:creator>
  <cp:lastModifiedBy>猪瀬理子</cp:lastModifiedBy>
  <cp:revision>13</cp:revision>
  <dcterms:created xsi:type="dcterms:W3CDTF">2023-06-27T04:14:38Z</dcterms:created>
  <dcterms:modified xsi:type="dcterms:W3CDTF">2023-06-27T06:36:56Z</dcterms:modified>
</cp:coreProperties>
</file>