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25CB9-79A5-4D0E-81FA-7F3ADFA92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1F7DB9-2073-46CE-884D-45DE1C210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BD71A-A95A-4568-B66F-5DE2542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AC9706-0DAC-4BBB-970B-D63DE640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EBEEA-78CA-46A0-882B-3FB87E81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5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20294-3F60-45F3-B334-AD7952DE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AEF0A4-BEEC-4717-9BC9-53FEFE81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E4B826-C154-4E5C-8C57-C244163B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40B09-3E60-430F-8CA8-1F23E6BB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D1F31-63FD-411F-A532-ABF0CD7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8DA7B1-D563-4953-80E8-0705A0D78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BE7DD7-87B6-4266-86DB-F34BE140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9B6DDA-727C-4B9E-8014-CE5E980F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EC353-CF15-4587-8A57-C4300521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0D221-8458-4187-BBBF-915E20C3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7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BC43E-CA6D-4237-BF38-352E23C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2D6A6-4900-4408-B81D-9EB8B4D0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FA2B7-85EB-4FEA-98DB-E5F93FDC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B280C-BB9A-470B-8E1F-AA4BD07F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99F43-D72D-4741-9D41-71D9EAED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8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24C60-06C0-48D9-A2CB-3DC145CD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4FBF9A-BCBF-48E7-ACBF-EF459757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74E96-BDA8-45C4-8486-311077E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AD525C-685C-4871-8C9D-6842D45D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0A644-0D48-49F2-ADE4-AF26C53E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9B96D-CD56-4131-BF43-72A41CFB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8986-15DF-499E-A1C7-454BDB1A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888D50-E507-4B2A-A379-B52290475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520F7F-CA2F-421B-8C44-DB55900A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954D3-43B6-41D9-9772-BFE375B3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6FB55-B783-4050-8051-2C7410C8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6C304-1E8B-4913-A578-D750C561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6C5997-66F4-47A2-AE4F-5950A158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125EE6-558D-4455-BDED-D6B7A6E1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67183-90F6-4EDF-9B66-A291E2860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754655-791C-4D88-A8D9-FDB0DD028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1FE095-02C9-434D-B225-677B5A76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859849-AE24-4EFA-B693-F1A5FAD4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1BBF90-AA0C-43E6-B520-9702F942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4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2FD25-647A-4E21-A4F2-486467B3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0372AF-3AE5-4F84-A322-2C08F50F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57F43B-7E6C-42FD-8AFA-FBA9B3F9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7F5688-998B-4817-A1B5-EC2A758C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1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1669B4-8B77-4661-ADF2-6F55218B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7A2A5A-1FFA-4F45-9061-40181C22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C545A-AE55-46F1-97D8-B95BD5F9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FE734-F42B-4E37-93B3-DB32BBD2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F7ACA6-E0CD-4408-B4E5-40EC9867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1D5848-BF0A-4FF7-BD04-6BE15F81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78BADE-DE61-4713-A10C-D1E39D67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DBE3C3-48F1-4A27-AD03-9A2DAD81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978025-B54D-4678-9825-06F42E4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15EB0-C9B7-4A2D-A352-67AD0EF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DE3C89-2918-4661-8F81-C48E16C8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ACB4D8-D6B4-4509-8158-8953E776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B042DE-5976-48C1-94A1-D2CF7C85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64DCA-9ABE-40F4-834C-DCC7CB8D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4B3100-AC6D-4862-9320-C21B2CF7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7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7CE7C8-CF17-427B-89C5-4E9814D0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F28662-C6C7-4FBA-8E8A-B2C58D04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66DCC-2055-4DF2-ABBC-6FBB849D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613AE-D69A-4806-ADC4-DF5160B62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895D-DDE7-4D2E-8F5C-B52C41EA4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AF252-2873-44BB-B921-98DB9F1FD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8E0A46-8A93-49E5-A795-EDC9AA884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80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猪瀬理子</dc:creator>
  <cp:lastModifiedBy>猪瀬理子</cp:lastModifiedBy>
  <cp:revision>1</cp:revision>
  <dcterms:created xsi:type="dcterms:W3CDTF">2023-06-27T04:14:38Z</dcterms:created>
  <dcterms:modified xsi:type="dcterms:W3CDTF">2023-06-27T04:15:23Z</dcterms:modified>
</cp:coreProperties>
</file>