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95" autoAdjust="0"/>
    <p:restoredTop sz="94660"/>
  </p:normalViewPr>
  <p:slideViewPr>
    <p:cSldViewPr snapToGrid="0">
      <p:cViewPr>
        <p:scale>
          <a:sx n="75" d="100"/>
          <a:sy n="75" d="100"/>
        </p:scale>
        <p:origin x="-9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a:xfrm>
            <a:off x="888768" y="1109302"/>
            <a:ext cx="10414463" cy="1105448"/>
          </a:xfrm>
        </p:spPr>
        <p:txBody>
          <a:bodyPr>
            <a:normAutofit fontScale="90000"/>
          </a:bodyPr>
          <a:lstStyle/>
          <a:p>
            <a:r>
              <a:rPr kumimoji="1" lang="ja-JP" altLang="en-US" dirty="0"/>
              <a:t>くまさんのおにぎりの</a:t>
            </a:r>
            <a:br>
              <a:rPr kumimoji="1" lang="en-US" altLang="ja-JP" dirty="0"/>
            </a:br>
            <a:r>
              <a:rPr kumimoji="1" lang="ja-JP" altLang="en-US" dirty="0"/>
              <a:t>ペルソナ設定</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父親に影響されてエンジニアに就職。しかし現実とのギャップに苛まれて転職を考えている。好きな自動車メーカーはホンダ。憧れの車種はプリウス、しかし今乗っている車はエブリイワゴン。</a:t>
            </a:r>
            <a:endParaRPr lang="en-US" altLang="ja-JP" dirty="0"/>
          </a:p>
          <a:p>
            <a:r>
              <a:rPr lang="ja-JP" altLang="en-US" dirty="0"/>
              <a:t>親にいつ結婚するのかを聞かれている。</a:t>
            </a:r>
            <a:endParaRPr lang="en-US" altLang="ja-JP" dirty="0"/>
          </a:p>
          <a:p>
            <a:endParaRPr lang="en-US" altLang="ja-JP" dirty="0"/>
          </a:p>
          <a:p>
            <a:endParaRPr lang="en-US" altLang="ja-JP" dirty="0"/>
          </a:p>
          <a:p>
            <a:endParaRPr lang="ja-JP" altLang="en-US" dirty="0"/>
          </a:p>
        </p:txBody>
      </p:sp>
      <p:pic>
        <p:nvPicPr>
          <p:cNvPr id="11" name="図プレースホルダー 10" descr="不満を感じたカスタマー サービスの男性">
            <a:extLst>
              <a:ext uri="{FF2B5EF4-FFF2-40B4-BE49-F238E27FC236}">
                <a16:creationId xmlns:a16="http://schemas.microsoft.com/office/drawing/2014/main" id="{DFD8C8C3-940E-799F-66AD-8B3C963BAEA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15211" b="1521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5" y="3452607"/>
            <a:ext cx="3125788" cy="2767219"/>
          </a:xfrm>
        </p:spPr>
        <p:txBody>
          <a:bodyPr/>
          <a:lstStyle/>
          <a:p>
            <a:r>
              <a:rPr lang="ja-JP" altLang="en-US" dirty="0"/>
              <a:t>名前</a:t>
            </a:r>
            <a:r>
              <a:rPr lang="en-US" altLang="ja-JP" dirty="0"/>
              <a:t>:</a:t>
            </a:r>
            <a:r>
              <a:rPr lang="ja-JP" altLang="en-US" dirty="0"/>
              <a:t>吉田　敬</a:t>
            </a:r>
            <a:r>
              <a:rPr lang="en-US" altLang="ja-JP" dirty="0"/>
              <a:t>(</a:t>
            </a:r>
            <a:r>
              <a:rPr lang="ja-JP" altLang="en-US" dirty="0"/>
              <a:t>よしだたかし</a:t>
            </a:r>
            <a:r>
              <a:rPr lang="en-US" altLang="ja-JP" dirty="0"/>
              <a:t>)</a:t>
            </a:r>
          </a:p>
          <a:p>
            <a:r>
              <a:rPr lang="ja-JP" altLang="en-US" dirty="0"/>
              <a:t>年齢</a:t>
            </a:r>
            <a:r>
              <a:rPr lang="en-US" altLang="ja-JP" dirty="0"/>
              <a:t>:26</a:t>
            </a:r>
            <a:r>
              <a:rPr lang="ja-JP" altLang="en-US" dirty="0"/>
              <a:t>歳</a:t>
            </a:r>
            <a:endParaRPr lang="en-US" altLang="ja-JP" dirty="0"/>
          </a:p>
          <a:p>
            <a:r>
              <a:rPr lang="ja-JP" altLang="en-US" dirty="0"/>
              <a:t>職業</a:t>
            </a:r>
            <a:r>
              <a:rPr lang="en-US" altLang="ja-JP" dirty="0"/>
              <a:t>:</a:t>
            </a:r>
            <a:r>
              <a:rPr lang="ja-JP" altLang="en-US" dirty="0"/>
              <a:t>エンジニア</a:t>
            </a:r>
            <a:endParaRPr lang="en-US" altLang="ja-JP" dirty="0"/>
          </a:p>
          <a:p>
            <a:r>
              <a:rPr lang="ja-JP" altLang="en-US" dirty="0"/>
              <a:t>収入</a:t>
            </a:r>
            <a:r>
              <a:rPr lang="en-US" altLang="ja-JP" dirty="0"/>
              <a:t>:400</a:t>
            </a:r>
            <a:r>
              <a:rPr lang="ja-JP" altLang="en-US" dirty="0"/>
              <a:t>万円</a:t>
            </a:r>
            <a:endParaRPr lang="en-US" altLang="ja-JP" dirty="0"/>
          </a:p>
          <a:p>
            <a:r>
              <a:rPr lang="ja-JP" altLang="en-US" dirty="0"/>
              <a:t>学歴：院卒</a:t>
            </a:r>
            <a:endParaRPr lang="en-US" altLang="ja-JP" dirty="0"/>
          </a:p>
          <a:p>
            <a:r>
              <a:rPr lang="ja-JP" altLang="en-US" dirty="0"/>
              <a:t>出生：広島県</a:t>
            </a:r>
            <a:endParaRPr lang="en-US" altLang="ja-JP" dirty="0"/>
          </a:p>
          <a:p>
            <a:r>
              <a:rPr lang="ja-JP" altLang="en-US" dirty="0"/>
              <a:t>家族：</a:t>
            </a:r>
            <a:r>
              <a:rPr lang="en-US" altLang="ja-JP" dirty="0"/>
              <a:t>1</a:t>
            </a:r>
            <a:r>
              <a:rPr lang="ja-JP" altLang="en-US" dirty="0"/>
              <a:t>人っこ</a:t>
            </a:r>
            <a:endParaRPr lang="en-US" altLang="ja-JP" dirty="0"/>
          </a:p>
          <a:p>
            <a:r>
              <a:rPr lang="ja-JP" altLang="en-US" dirty="0"/>
              <a:t>特徴：落ち込みやすい。ガラスのハート。センチメンタル。ゲームが好き。ずぼらそうに見えるけど意外と生真面目。</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804214" y="3452606"/>
            <a:ext cx="3387786" cy="2767220"/>
          </a:xfrm>
        </p:spPr>
        <p:txBody>
          <a:bodyPr/>
          <a:lstStyle/>
          <a:p>
            <a:r>
              <a:rPr lang="en-US" altLang="ja-JP" dirty="0"/>
              <a:t>LINE</a:t>
            </a:r>
            <a:r>
              <a:rPr lang="ja-JP" altLang="en-US" dirty="0"/>
              <a:t>：やってるけど、友達は少ない</a:t>
            </a:r>
            <a:endParaRPr lang="en-US" altLang="ja-JP" dirty="0"/>
          </a:p>
          <a:p>
            <a:r>
              <a:rPr lang="en-US" altLang="ja-JP" dirty="0"/>
              <a:t>Twitter</a:t>
            </a:r>
            <a:r>
              <a:rPr lang="ja-JP" altLang="en-US" dirty="0"/>
              <a:t>：活発。ツイ廃。</a:t>
            </a:r>
            <a:endParaRPr lang="en-US" altLang="ja-JP" dirty="0"/>
          </a:p>
          <a:p>
            <a:r>
              <a:rPr lang="en-US" altLang="ja-JP" dirty="0"/>
              <a:t>Instagram</a:t>
            </a:r>
            <a:r>
              <a:rPr lang="ja-JP" altLang="en-US" dirty="0"/>
              <a:t>：車のアカウントだけ持っている。</a:t>
            </a:r>
            <a:endParaRPr lang="en-US" altLang="ja-JP" dirty="0"/>
          </a:p>
          <a:p>
            <a:r>
              <a:rPr lang="en-US" altLang="ja-JP" dirty="0"/>
              <a:t>Facebook</a:t>
            </a:r>
            <a:r>
              <a:rPr lang="ja-JP" altLang="en-US" dirty="0"/>
              <a:t>：やっていない。</a:t>
            </a:r>
            <a:endParaRPr lang="en-US" altLang="ja-JP" dirty="0"/>
          </a:p>
          <a:p>
            <a:r>
              <a:rPr lang="en-US" altLang="ja-JP" dirty="0"/>
              <a:t>YouTube</a:t>
            </a:r>
            <a:r>
              <a:rPr lang="ja-JP" altLang="en-US" dirty="0"/>
              <a:t>：車系の動画を見ている。</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不満：仕事仲間とのコミュニケーションが取りにくい</a:t>
            </a:r>
            <a:endParaRPr lang="en-US" altLang="ja-JP" dirty="0"/>
          </a:p>
          <a:p>
            <a:r>
              <a:rPr lang="ja-JP" altLang="en-US" dirty="0"/>
              <a:t>　　　職場のポータルサイトが使いにくい</a:t>
            </a:r>
            <a:endParaRPr lang="en-US" altLang="ja-JP" dirty="0"/>
          </a:p>
          <a:p>
            <a:r>
              <a:rPr lang="ja-JP" altLang="en-US" dirty="0"/>
              <a:t>　　　</a:t>
            </a:r>
            <a:r>
              <a:rPr lang="en-US" altLang="ja-JP" dirty="0"/>
              <a:t>(</a:t>
            </a:r>
            <a:r>
              <a:rPr lang="ja-JP" altLang="en-US" dirty="0"/>
              <a:t>特に勤怠入力が使いにくい</a:t>
            </a:r>
            <a:r>
              <a:rPr lang="en-US" altLang="ja-JP" dirty="0"/>
              <a:t>)</a:t>
            </a:r>
          </a:p>
          <a:p>
            <a:r>
              <a:rPr lang="ja-JP" altLang="en-US" dirty="0"/>
              <a:t>　　　新しい資格を取りたいと思っているが時間が無い</a:t>
            </a:r>
            <a:endParaRPr lang="en-US" altLang="ja-JP" dirty="0"/>
          </a:p>
          <a:p>
            <a:r>
              <a:rPr lang="ja-JP" altLang="en-US" dirty="0"/>
              <a:t>満足：ゲームのボイスチャットで怒ることで鬱憤を晴らしている</a:t>
            </a:r>
            <a:endParaRPr lang="en-US" altLang="ja-JP" dirty="0"/>
          </a:p>
          <a:p>
            <a:r>
              <a:rPr lang="ja-JP" altLang="en-US" dirty="0"/>
              <a:t>欲求：仕事仲間との円滑なコミュニケーションが取りたい</a:t>
            </a:r>
            <a:endParaRPr lang="en-US" altLang="ja-JP" dirty="0"/>
          </a:p>
          <a:p>
            <a:r>
              <a:rPr lang="ja-JP" altLang="en-US" dirty="0"/>
              <a:t>　　　ポータルサイトを改善して欲しい。</a:t>
            </a:r>
            <a:endParaRPr lang="en-US" altLang="ja-JP" dirty="0"/>
          </a:p>
          <a:p>
            <a:r>
              <a:rPr lang="ja-JP" altLang="en-US" dirty="0"/>
              <a:t>　　　新しい資格を取りたいと思っている</a:t>
            </a:r>
            <a:endParaRPr lang="en-US" altLang="ja-JP" dirty="0"/>
          </a:p>
        </p:txBody>
      </p:sp>
      <p:pic>
        <p:nvPicPr>
          <p:cNvPr id="13" name="グラフィックス 12" descr="ヘッドフォン 単色塗りつぶし">
            <a:extLst>
              <a:ext uri="{FF2B5EF4-FFF2-40B4-BE49-F238E27FC236}">
                <a16:creationId xmlns:a16="http://schemas.microsoft.com/office/drawing/2014/main" id="{62DAE971-7400-1807-620A-E17DA9A349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651" y="100016"/>
            <a:ext cx="3329298" cy="1378112"/>
          </a:xfrm>
          <a:prstGeom prst="rect">
            <a:avLst/>
          </a:prstGeom>
        </p:spPr>
      </p:pic>
      <p:pic>
        <p:nvPicPr>
          <p:cNvPr id="14" name="図 13" descr="手で顔を覆っているカスタマーサービスの男性">
            <a:extLst>
              <a:ext uri="{FF2B5EF4-FFF2-40B4-BE49-F238E27FC236}">
                <a16:creationId xmlns:a16="http://schemas.microsoft.com/office/drawing/2014/main" id="{A7F4A1DB-847A-2BAD-D3B1-8AC80FDA12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1333" y="6219826"/>
            <a:ext cx="701926" cy="647700"/>
          </a:xfrm>
          <a:prstGeom prst="rect">
            <a:avLst/>
          </a:prstGeom>
        </p:spPr>
      </p:pic>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2"/>
            <a:ext cx="7922029" cy="1820426"/>
          </a:xfrm>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797</Words>
  <Application>Microsoft Office PowerPoint</Application>
  <PresentationFormat>ワイド画面</PresentationFormat>
  <Paragraphs>44</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くまさんのおにぎりの 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村上宙</cp:lastModifiedBy>
  <cp:revision>28</cp:revision>
  <dcterms:created xsi:type="dcterms:W3CDTF">2022-05-26T01:13:26Z</dcterms:created>
  <dcterms:modified xsi:type="dcterms:W3CDTF">2023-06-02T07:13:43Z</dcterms:modified>
</cp:coreProperties>
</file>