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41C01-7591-4B35-9B98-BD508F1C1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98AA3F-C7CB-4A5E-BDF5-66B5BF05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5B115-ED7B-4838-B69C-E58F5293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0C943B-F435-4C66-99BF-71AA961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A83AD3-85FB-45AA-B251-B207500A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70C9F-F124-4283-8533-87D634BA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4E6EF4-9546-4A14-BA54-D4A2E523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BA221-A131-43B7-B7AF-EF9FD139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806D6A-09EA-4828-B60F-DDF026D0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81050-F22D-4F49-A932-95BFE94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46D021-05F1-47B7-A63C-4307A8DD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6A6977-81EC-45C2-BC95-BC9FCB71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880D0-901A-49D0-AE1F-C1268D4C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050FC0-CEB7-4BFF-84BC-CE064C79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02776-5EC5-42AC-9B4A-F64DB2D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27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4842E-5BF4-4149-A794-CEDC4214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3EC52-E24A-4F20-9494-8C5CC388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4869B-34E6-4FC1-B007-97110B4B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6673B-F796-4EAB-B6D3-F0F5AF87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7D1E-2032-4A3B-8780-C662E253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5E9C9-13C5-49A2-A6B2-09EAE694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00D08-30CC-4D5E-86A9-C4A8EB64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75999-DDC0-4211-AE28-0DFCA10A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C4E04-C894-4995-9001-571AF0D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B8F56-7C81-45E4-9937-D937CD9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7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8C94D-896D-4F30-8744-43947D43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844DF-EAED-4577-9AF0-8E309932F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59AB52-3A57-4AE2-8144-C8EAFB8D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FB63E-67EB-48E5-9962-A13F9DE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48161-25FE-444A-8B27-C82F7B23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69C1F-78B7-4752-A69F-D7F7C261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1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98AFB-E0EC-45C2-9423-7A8CE3EA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6468C-6B6F-447F-AD9C-D5A8CDC1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2DD755-0EEC-4F92-86C3-42F0F237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99C63C-73BB-453C-924A-F8BC5EB81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63F648-5CC3-4BBA-899C-E8AEA00D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0C3DD4-C825-47EA-ABE2-44CD901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0E1F47-4C57-464E-9C39-745D947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864E84-D481-41A7-B4A6-DCECA158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78095-730E-43E2-89F7-2A39F51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D7856F-CB8E-429F-B04C-86D9E405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5256B5-203C-427D-A085-A9B2CD08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77A91-9978-4D3D-B8A9-68DC17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1824EC-EAF5-4C97-A05F-AF555D77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81E77D-546D-4DE8-AB9B-E01E773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89A5CE-A417-486A-9E6A-40496EEE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16A05-E94D-4A16-BFD3-F85E443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F9D164-4E9D-4C94-92C1-A2CB1E62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B6A23F-063E-463F-944A-08093844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85F38D-E310-44F0-9E8D-35359ECC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CBC01-FD70-404F-9C26-39E290BC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1396EF-5A57-44E7-BF98-34E08FC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1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C3815-701A-453E-B9BE-CBC914CA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360888-0935-48CA-AE69-F7A6675F1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0CBE65-E36D-42CD-B9B0-DC9C67F1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B7587-D5AD-4756-9294-E841CD43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E3800-7973-40F1-B67C-DADC43E0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C7DB15-C9CA-443A-9E30-2874E000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955F6F-D737-4E00-B7A2-6DE1919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5D232-942C-4DA9-9274-0A5C7161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C4D8A-EF4C-4755-BDEB-60C15276B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5A5-65B4-4EF2-A126-96183A82A13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13B50-EAFB-48FC-8B67-1051DC998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43B90-D8B6-4219-81F9-33C35716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FBAF-F673-4EDB-81F8-CDD66C9C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FDC78-5598-4DEA-B0A1-C16BF2BAC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7280"/>
            <a:ext cx="9144000" cy="1800432"/>
          </a:xfrm>
        </p:spPr>
        <p:txBody>
          <a:bodyPr/>
          <a:lstStyle/>
          <a:p>
            <a:r>
              <a:rPr lang="ja-JP" altLang="en-US" dirty="0"/>
              <a:t>テンション</a:t>
            </a:r>
            <a:r>
              <a:rPr kumimoji="1" lang="ja-JP" altLang="en-US" dirty="0"/>
              <a:t>あげて</a:t>
            </a:r>
            <a:br>
              <a:rPr kumimoji="1" lang="en-US" altLang="ja-JP" dirty="0"/>
            </a:br>
            <a:r>
              <a:rPr kumimoji="1" lang="ja-JP" altLang="en-US" dirty="0"/>
              <a:t>技能もあげてこ（仮）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6C7922-410B-4C21-A148-BBA8020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021" y="4301656"/>
            <a:ext cx="8279958" cy="125630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sz="8000" dirty="0"/>
              <a:t>🍙くまさんのおにぎり🍙</a:t>
            </a:r>
            <a:endParaRPr kumimoji="1" lang="en-US" altLang="ja-JP" sz="8000" dirty="0"/>
          </a:p>
          <a:p>
            <a:r>
              <a:rPr lang="en-US" altLang="ja-JP" sz="8000" dirty="0" err="1"/>
              <a:t>Kumaoni</a:t>
            </a:r>
            <a:endParaRPr lang="en-US" altLang="ja-JP" sz="8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4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55984-46D6-4233-9D89-D71CA753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1" y="296488"/>
            <a:ext cx="3932237" cy="690937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ペルソナ🍙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7519B-9844-4397-9729-07360270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開発テーマ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A920D5-42DE-4A9F-A03D-C4E3F2F3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7131" y="1916255"/>
            <a:ext cx="3932237" cy="3811588"/>
          </a:xfrm>
        </p:spPr>
        <p:txBody>
          <a:bodyPr/>
          <a:lstStyle/>
          <a:p>
            <a:r>
              <a:rPr kumimoji="1" lang="ja-JP" altLang="en-US" dirty="0"/>
              <a:t>敬の悩みからこういうアプリを作った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50FB93-BD6E-4C1C-832A-B60130D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9" y="1542498"/>
            <a:ext cx="3121423" cy="21642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3D92D9C-DA3C-43AA-A47E-AF34FD1C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401" y="853591"/>
            <a:ext cx="3334801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0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7A15B-A3B0-4693-9413-EABAE348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82" y="492981"/>
            <a:ext cx="6791218" cy="66791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+mj-ea"/>
              </a:rPr>
              <a:t>そんな敬君にはこれ🍙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A552E5-754F-40DE-B787-F96398CF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844" y="1627317"/>
            <a:ext cx="4469695" cy="1666274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3F4053-4C50-4387-807E-2409010C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982" y="1658778"/>
            <a:ext cx="3879048" cy="3269626"/>
          </a:xfrm>
        </p:spPr>
        <p:txBody>
          <a:bodyPr/>
          <a:lstStyle/>
          <a:p>
            <a:r>
              <a:rPr kumimoji="1" lang="ja-JP" altLang="en-US" dirty="0"/>
              <a:t>基本機能紹介</a:t>
            </a:r>
          </a:p>
        </p:txBody>
      </p:sp>
    </p:spTree>
    <p:extLst>
      <p:ext uri="{BB962C8B-B14F-4D97-AF65-F5344CB8AC3E}">
        <p14:creationId xmlns:p14="http://schemas.microsoft.com/office/powerpoint/2010/main" val="28029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5B730-5909-4183-9E8D-9E9D31A0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8" y="452063"/>
            <a:ext cx="6958296" cy="896420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ここをアピールしたい🍙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7BEE1-BED8-40B4-91AA-6A8319F2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40458"/>
            <a:ext cx="6172200" cy="322059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アピールしたい所、アプリの特徴など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画面を添えて説明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5D11A-9C28-485C-9362-06D36E03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個人それぞれ　スライド何枚か</a:t>
            </a:r>
          </a:p>
        </p:txBody>
      </p:sp>
    </p:spTree>
    <p:extLst>
      <p:ext uri="{BB962C8B-B14F-4D97-AF65-F5344CB8AC3E}">
        <p14:creationId xmlns:p14="http://schemas.microsoft.com/office/powerpoint/2010/main" val="355547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DAC7A-8DDE-4884-AFCC-8225E7BC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8" y="791109"/>
            <a:ext cx="6023350" cy="834775"/>
          </a:xfrm>
        </p:spPr>
        <p:txBody>
          <a:bodyPr>
            <a:noAutofit/>
          </a:bodyPr>
          <a:lstStyle/>
          <a:p>
            <a:r>
              <a:rPr kumimoji="1" lang="ja-JP" altLang="en-US" sz="4000" dirty="0"/>
              <a:t>デモンストレーション🍙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C2887-3082-4B6C-8F2F-F9A42386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92187"/>
            <a:ext cx="5904215" cy="48736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実際</a:t>
            </a:r>
            <a:r>
              <a:rPr kumimoji="1" lang="ja-JP" altLang="en-US" dirty="0"/>
              <a:t>に動かしながら機能の説明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7807E-BFE9-47E5-95F0-10F873F2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4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BEE44-D711-4FAB-8077-264DB6E0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08" y="624205"/>
            <a:ext cx="3932237" cy="72644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改善点🍙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235C0-4120-47B5-9158-13871126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チームとして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プログラムの内容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193C3D-BCAC-484E-A1D7-2EE5F93F5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1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C4B64-8D6A-493D-8F87-B4A6C51E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5440"/>
            <a:ext cx="3932237" cy="929640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成長した事🍙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69C59-5962-4A8E-9024-925212DF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645AEB-3461-4C4B-BC4C-2F0CE322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77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テンションあげて 技能もあげてこ（仮）</vt:lpstr>
      <vt:lpstr>ペルソナ🍙</vt:lpstr>
      <vt:lpstr>そんな敬君にはこれ🍙</vt:lpstr>
      <vt:lpstr>ここをアピールしたい🍙</vt:lpstr>
      <vt:lpstr>デモンストレーション🍙</vt:lpstr>
      <vt:lpstr>改善点🍙</vt:lpstr>
      <vt:lpstr>成長した事🍙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テンションあげて 技能もあげてこ（仮）</dc:title>
  <dc:creator>日髙みゆ奈</dc:creator>
  <cp:lastModifiedBy>日髙みゆ奈</cp:lastModifiedBy>
  <cp:revision>2</cp:revision>
  <dcterms:created xsi:type="dcterms:W3CDTF">2023-06-26T07:41:22Z</dcterms:created>
  <dcterms:modified xsi:type="dcterms:W3CDTF">2023-06-26T08:12:21Z</dcterms:modified>
</cp:coreProperties>
</file>