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4" r:id="rId4"/>
    <p:sldId id="261" r:id="rId5"/>
    <p:sldId id="266" r:id="rId6"/>
    <p:sldId id="267" r:id="rId7"/>
    <p:sldId id="262" r:id="rId8"/>
    <p:sldId id="263" r:id="rId9"/>
    <p:sldId id="268" r:id="rId10"/>
    <p:sldId id="260" r:id="rId11"/>
    <p:sldId id="269" r:id="rId12"/>
    <p:sldId id="270" r:id="rId13"/>
    <p:sldId id="271" r:id="rId14"/>
    <p:sldId id="272" r:id="rId15"/>
    <p:sldId id="273" r:id="rId16"/>
    <p:sldId id="274" r:id="rId17"/>
    <p:sldId id="275" r:id="rId18"/>
    <p:sldId id="276"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80BBE-0C18-81CD-239C-B13FFD9DA66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E2E9D12-4C98-3B3E-4C44-885D4E9A81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E876236-493B-6303-305E-298A776FAC77}"/>
              </a:ext>
            </a:extLst>
          </p:cNvPr>
          <p:cNvSpPr>
            <a:spLocks noGrp="1"/>
          </p:cNvSpPr>
          <p:nvPr>
            <p:ph type="dt" sz="half" idx="10"/>
          </p:nvPr>
        </p:nvSpPr>
        <p:spPr/>
        <p:txBody>
          <a:bodyPr/>
          <a:lstStyle/>
          <a:p>
            <a:fld id="{37162813-C2B5-4E1D-9AEA-2609EB32A968}" type="datetimeFigureOut">
              <a:rPr kumimoji="1" lang="ja-JP" altLang="en-US" smtClean="0"/>
              <a:t>2023/6/9</a:t>
            </a:fld>
            <a:endParaRPr kumimoji="1" lang="ja-JP" altLang="en-US"/>
          </a:p>
        </p:txBody>
      </p:sp>
      <p:sp>
        <p:nvSpPr>
          <p:cNvPr id="5" name="フッター プレースホルダー 4">
            <a:extLst>
              <a:ext uri="{FF2B5EF4-FFF2-40B4-BE49-F238E27FC236}">
                <a16:creationId xmlns:a16="http://schemas.microsoft.com/office/drawing/2014/main" id="{D1E9ACFE-A5EE-8AF0-87B1-F93709C24F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6E1CD7-1AB5-0EFB-FB48-078AE0C1BA42}"/>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2604684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FC3CEE-4813-80FB-6DAB-833C1C11B85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1E367DF-27F6-B14D-D559-0BC548D98EE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F3E908-D1ED-0B72-3259-F00A5774E225}"/>
              </a:ext>
            </a:extLst>
          </p:cNvPr>
          <p:cNvSpPr>
            <a:spLocks noGrp="1"/>
          </p:cNvSpPr>
          <p:nvPr>
            <p:ph type="dt" sz="half" idx="10"/>
          </p:nvPr>
        </p:nvSpPr>
        <p:spPr/>
        <p:txBody>
          <a:bodyPr/>
          <a:lstStyle/>
          <a:p>
            <a:fld id="{37162813-C2B5-4E1D-9AEA-2609EB32A968}" type="datetimeFigureOut">
              <a:rPr kumimoji="1" lang="ja-JP" altLang="en-US" smtClean="0"/>
              <a:t>2023/6/9</a:t>
            </a:fld>
            <a:endParaRPr kumimoji="1" lang="ja-JP" altLang="en-US"/>
          </a:p>
        </p:txBody>
      </p:sp>
      <p:sp>
        <p:nvSpPr>
          <p:cNvPr id="5" name="フッター プレースホルダー 4">
            <a:extLst>
              <a:ext uri="{FF2B5EF4-FFF2-40B4-BE49-F238E27FC236}">
                <a16:creationId xmlns:a16="http://schemas.microsoft.com/office/drawing/2014/main" id="{C5D58277-DD72-F7ED-425B-75C3C16F82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855AC5-E518-25CB-6963-90FF1DE697DF}"/>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27226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0737B13-E760-D338-7C2F-AFBAF328409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75E5F37-3EC1-CD1F-986A-BEA8F5E2026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1BE0B73-C7E4-CDD5-0FF8-5E9CC49A2109}"/>
              </a:ext>
            </a:extLst>
          </p:cNvPr>
          <p:cNvSpPr>
            <a:spLocks noGrp="1"/>
          </p:cNvSpPr>
          <p:nvPr>
            <p:ph type="dt" sz="half" idx="10"/>
          </p:nvPr>
        </p:nvSpPr>
        <p:spPr/>
        <p:txBody>
          <a:bodyPr/>
          <a:lstStyle/>
          <a:p>
            <a:fld id="{37162813-C2B5-4E1D-9AEA-2609EB32A968}" type="datetimeFigureOut">
              <a:rPr kumimoji="1" lang="ja-JP" altLang="en-US" smtClean="0"/>
              <a:t>2023/6/9</a:t>
            </a:fld>
            <a:endParaRPr kumimoji="1" lang="ja-JP" altLang="en-US"/>
          </a:p>
        </p:txBody>
      </p:sp>
      <p:sp>
        <p:nvSpPr>
          <p:cNvPr id="5" name="フッター プレースホルダー 4">
            <a:extLst>
              <a:ext uri="{FF2B5EF4-FFF2-40B4-BE49-F238E27FC236}">
                <a16:creationId xmlns:a16="http://schemas.microsoft.com/office/drawing/2014/main" id="{8A87C27E-8903-E4A7-D7F8-0C01D4223F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82F03B-930D-8C23-DAC1-BA0838492CF3}"/>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3056123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B93DEE-6392-929A-8F1E-FC1F2F6C7B0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F761AFE-B079-0371-0162-BAC50565287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A498D5-46D8-0676-4A7F-692B8CB8341A}"/>
              </a:ext>
            </a:extLst>
          </p:cNvPr>
          <p:cNvSpPr>
            <a:spLocks noGrp="1"/>
          </p:cNvSpPr>
          <p:nvPr>
            <p:ph type="dt" sz="half" idx="10"/>
          </p:nvPr>
        </p:nvSpPr>
        <p:spPr/>
        <p:txBody>
          <a:bodyPr/>
          <a:lstStyle/>
          <a:p>
            <a:fld id="{37162813-C2B5-4E1D-9AEA-2609EB32A968}" type="datetimeFigureOut">
              <a:rPr kumimoji="1" lang="ja-JP" altLang="en-US" smtClean="0"/>
              <a:t>2023/6/9</a:t>
            </a:fld>
            <a:endParaRPr kumimoji="1" lang="ja-JP" altLang="en-US"/>
          </a:p>
        </p:txBody>
      </p:sp>
      <p:sp>
        <p:nvSpPr>
          <p:cNvPr id="5" name="フッター プレースホルダー 4">
            <a:extLst>
              <a:ext uri="{FF2B5EF4-FFF2-40B4-BE49-F238E27FC236}">
                <a16:creationId xmlns:a16="http://schemas.microsoft.com/office/drawing/2014/main" id="{CBDF3464-90A5-D1B1-28DB-21F521F6BFC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08F966-C0B5-5A6A-73CA-AB854DC0EBB7}"/>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1880696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1263ED-C3F0-9F09-6959-525BF87EA2E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0904A1E-6AF5-CA22-B70A-01B35D7472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86486-1521-9618-2C7A-973D19B066AA}"/>
              </a:ext>
            </a:extLst>
          </p:cNvPr>
          <p:cNvSpPr>
            <a:spLocks noGrp="1"/>
          </p:cNvSpPr>
          <p:nvPr>
            <p:ph type="dt" sz="half" idx="10"/>
          </p:nvPr>
        </p:nvSpPr>
        <p:spPr/>
        <p:txBody>
          <a:bodyPr/>
          <a:lstStyle/>
          <a:p>
            <a:fld id="{37162813-C2B5-4E1D-9AEA-2609EB32A968}" type="datetimeFigureOut">
              <a:rPr kumimoji="1" lang="ja-JP" altLang="en-US" smtClean="0"/>
              <a:t>2023/6/9</a:t>
            </a:fld>
            <a:endParaRPr kumimoji="1" lang="ja-JP" altLang="en-US"/>
          </a:p>
        </p:txBody>
      </p:sp>
      <p:sp>
        <p:nvSpPr>
          <p:cNvPr id="5" name="フッター プレースホルダー 4">
            <a:extLst>
              <a:ext uri="{FF2B5EF4-FFF2-40B4-BE49-F238E27FC236}">
                <a16:creationId xmlns:a16="http://schemas.microsoft.com/office/drawing/2014/main" id="{F1C8CC7E-5548-8C4C-75E0-E0066F0820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34847E-36CA-AE61-027C-439C672CA746}"/>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768097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F636A5-E113-6523-44FB-C0151B1F99B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2C8971A-D8F7-7CB1-7D6D-FA9E5E9729A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C8FE31A-3347-94AF-13FE-0F3379699A4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6A1EDF2-1851-389F-8ACE-3CE7E565ECC9}"/>
              </a:ext>
            </a:extLst>
          </p:cNvPr>
          <p:cNvSpPr>
            <a:spLocks noGrp="1"/>
          </p:cNvSpPr>
          <p:nvPr>
            <p:ph type="dt" sz="half" idx="10"/>
          </p:nvPr>
        </p:nvSpPr>
        <p:spPr/>
        <p:txBody>
          <a:bodyPr/>
          <a:lstStyle/>
          <a:p>
            <a:fld id="{37162813-C2B5-4E1D-9AEA-2609EB32A968}" type="datetimeFigureOut">
              <a:rPr kumimoji="1" lang="ja-JP" altLang="en-US" smtClean="0"/>
              <a:t>2023/6/9</a:t>
            </a:fld>
            <a:endParaRPr kumimoji="1" lang="ja-JP" altLang="en-US"/>
          </a:p>
        </p:txBody>
      </p:sp>
      <p:sp>
        <p:nvSpPr>
          <p:cNvPr id="6" name="フッター プレースホルダー 5">
            <a:extLst>
              <a:ext uri="{FF2B5EF4-FFF2-40B4-BE49-F238E27FC236}">
                <a16:creationId xmlns:a16="http://schemas.microsoft.com/office/drawing/2014/main" id="{6609B94E-B873-CD55-E588-24EF0B15979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6F8492-2E00-BFE0-8AEE-0584A9C6266E}"/>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3999997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EFF37D-4651-5C3B-7ACB-DFB25017A5F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6B6C07-EC4D-EC1A-FF22-615C772824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894DDFD-BC69-8E40-C368-19534D23A68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1E3DFC6-CBEC-5CCB-A940-8047AC9898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0FA9E5D-78BF-C9C0-E816-B6B2C16760A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72D802D-2C04-2ED2-AFB9-25CB3396D26B}"/>
              </a:ext>
            </a:extLst>
          </p:cNvPr>
          <p:cNvSpPr>
            <a:spLocks noGrp="1"/>
          </p:cNvSpPr>
          <p:nvPr>
            <p:ph type="dt" sz="half" idx="10"/>
          </p:nvPr>
        </p:nvSpPr>
        <p:spPr/>
        <p:txBody>
          <a:bodyPr/>
          <a:lstStyle/>
          <a:p>
            <a:fld id="{37162813-C2B5-4E1D-9AEA-2609EB32A968}" type="datetimeFigureOut">
              <a:rPr kumimoji="1" lang="ja-JP" altLang="en-US" smtClean="0"/>
              <a:t>2023/6/9</a:t>
            </a:fld>
            <a:endParaRPr kumimoji="1" lang="ja-JP" altLang="en-US"/>
          </a:p>
        </p:txBody>
      </p:sp>
      <p:sp>
        <p:nvSpPr>
          <p:cNvPr id="8" name="フッター プレースホルダー 7">
            <a:extLst>
              <a:ext uri="{FF2B5EF4-FFF2-40B4-BE49-F238E27FC236}">
                <a16:creationId xmlns:a16="http://schemas.microsoft.com/office/drawing/2014/main" id="{AAE2067F-B657-1428-DBE4-5F6AE0FD707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2CDC48F-5814-BEA2-6C96-3EB947904E09}"/>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3628477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37A005-9FCB-30AA-805D-5E14DD1729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B3E3BB0-0E56-EA0F-0D10-51D6357C28B5}"/>
              </a:ext>
            </a:extLst>
          </p:cNvPr>
          <p:cNvSpPr>
            <a:spLocks noGrp="1"/>
          </p:cNvSpPr>
          <p:nvPr>
            <p:ph type="dt" sz="half" idx="10"/>
          </p:nvPr>
        </p:nvSpPr>
        <p:spPr/>
        <p:txBody>
          <a:bodyPr/>
          <a:lstStyle/>
          <a:p>
            <a:fld id="{37162813-C2B5-4E1D-9AEA-2609EB32A968}" type="datetimeFigureOut">
              <a:rPr kumimoji="1" lang="ja-JP" altLang="en-US" smtClean="0"/>
              <a:t>2023/6/9</a:t>
            </a:fld>
            <a:endParaRPr kumimoji="1" lang="ja-JP" altLang="en-US"/>
          </a:p>
        </p:txBody>
      </p:sp>
      <p:sp>
        <p:nvSpPr>
          <p:cNvPr id="4" name="フッター プレースホルダー 3">
            <a:extLst>
              <a:ext uri="{FF2B5EF4-FFF2-40B4-BE49-F238E27FC236}">
                <a16:creationId xmlns:a16="http://schemas.microsoft.com/office/drawing/2014/main" id="{AA16BC9C-0E30-E18A-CB05-7D6C07F1189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D945928-4714-F4F4-090F-3745A2B01A92}"/>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390730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F375193-992D-4CA4-A346-EABBF9FBBBCD}"/>
              </a:ext>
            </a:extLst>
          </p:cNvPr>
          <p:cNvSpPr>
            <a:spLocks noGrp="1"/>
          </p:cNvSpPr>
          <p:nvPr>
            <p:ph type="dt" sz="half" idx="10"/>
          </p:nvPr>
        </p:nvSpPr>
        <p:spPr/>
        <p:txBody>
          <a:bodyPr/>
          <a:lstStyle/>
          <a:p>
            <a:fld id="{37162813-C2B5-4E1D-9AEA-2609EB32A968}" type="datetimeFigureOut">
              <a:rPr kumimoji="1" lang="ja-JP" altLang="en-US" smtClean="0"/>
              <a:t>2023/6/9</a:t>
            </a:fld>
            <a:endParaRPr kumimoji="1" lang="ja-JP" altLang="en-US"/>
          </a:p>
        </p:txBody>
      </p:sp>
      <p:sp>
        <p:nvSpPr>
          <p:cNvPr id="3" name="フッター プレースホルダー 2">
            <a:extLst>
              <a:ext uri="{FF2B5EF4-FFF2-40B4-BE49-F238E27FC236}">
                <a16:creationId xmlns:a16="http://schemas.microsoft.com/office/drawing/2014/main" id="{F1324D35-9634-7085-6AD1-E165E5C8391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B71A282-CDD7-57A4-5342-B3E1B69CF68E}"/>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719459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3F8DF-6B37-30DA-DA48-93B860BC137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A7766C-4090-A004-6183-66C3033FF1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AF60F50-5948-E764-7DD8-0EEDA90C9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E25B0FE-4931-1A56-D67C-1993B8976109}"/>
              </a:ext>
            </a:extLst>
          </p:cNvPr>
          <p:cNvSpPr>
            <a:spLocks noGrp="1"/>
          </p:cNvSpPr>
          <p:nvPr>
            <p:ph type="dt" sz="half" idx="10"/>
          </p:nvPr>
        </p:nvSpPr>
        <p:spPr/>
        <p:txBody>
          <a:bodyPr/>
          <a:lstStyle/>
          <a:p>
            <a:fld id="{37162813-C2B5-4E1D-9AEA-2609EB32A968}" type="datetimeFigureOut">
              <a:rPr kumimoji="1" lang="ja-JP" altLang="en-US" smtClean="0"/>
              <a:t>2023/6/9</a:t>
            </a:fld>
            <a:endParaRPr kumimoji="1" lang="ja-JP" altLang="en-US"/>
          </a:p>
        </p:txBody>
      </p:sp>
      <p:sp>
        <p:nvSpPr>
          <p:cNvPr id="6" name="フッター プレースホルダー 5">
            <a:extLst>
              <a:ext uri="{FF2B5EF4-FFF2-40B4-BE49-F238E27FC236}">
                <a16:creationId xmlns:a16="http://schemas.microsoft.com/office/drawing/2014/main" id="{8633A363-C71F-9563-86B3-2889BB8F037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ABD2963-A2E2-40A1-1AB4-AFB724D17463}"/>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222431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19FA17-19D7-9E8F-BCA2-6A003EB541D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BEAF686-6518-E1B4-AFE7-A66493DE4C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0B9490F-1D81-5B59-0B44-849F8B927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2A26273-43B5-3491-0F19-8D163EE0AE5E}"/>
              </a:ext>
            </a:extLst>
          </p:cNvPr>
          <p:cNvSpPr>
            <a:spLocks noGrp="1"/>
          </p:cNvSpPr>
          <p:nvPr>
            <p:ph type="dt" sz="half" idx="10"/>
          </p:nvPr>
        </p:nvSpPr>
        <p:spPr/>
        <p:txBody>
          <a:bodyPr/>
          <a:lstStyle/>
          <a:p>
            <a:fld id="{37162813-C2B5-4E1D-9AEA-2609EB32A968}" type="datetimeFigureOut">
              <a:rPr kumimoji="1" lang="ja-JP" altLang="en-US" smtClean="0"/>
              <a:t>2023/6/9</a:t>
            </a:fld>
            <a:endParaRPr kumimoji="1" lang="ja-JP" altLang="en-US"/>
          </a:p>
        </p:txBody>
      </p:sp>
      <p:sp>
        <p:nvSpPr>
          <p:cNvPr id="6" name="フッター プレースホルダー 5">
            <a:extLst>
              <a:ext uri="{FF2B5EF4-FFF2-40B4-BE49-F238E27FC236}">
                <a16:creationId xmlns:a16="http://schemas.microsoft.com/office/drawing/2014/main" id="{7BDC9DEC-0E2D-8BB4-2B13-E124B39C985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0941573-21BB-B146-22C9-A8715A83994C}"/>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309252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A12649-273A-56F4-A9EE-ADF585822C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E019B0E-B3CD-7187-8516-97D7384E81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2A72C87-2D6F-57E9-BA38-14C9504DC7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62813-C2B5-4E1D-9AEA-2609EB32A968}" type="datetimeFigureOut">
              <a:rPr kumimoji="1" lang="ja-JP" altLang="en-US" smtClean="0"/>
              <a:t>2023/6/9</a:t>
            </a:fld>
            <a:endParaRPr kumimoji="1" lang="ja-JP" altLang="en-US"/>
          </a:p>
        </p:txBody>
      </p:sp>
      <p:sp>
        <p:nvSpPr>
          <p:cNvPr id="5" name="フッター プレースホルダー 4">
            <a:extLst>
              <a:ext uri="{FF2B5EF4-FFF2-40B4-BE49-F238E27FC236}">
                <a16:creationId xmlns:a16="http://schemas.microsoft.com/office/drawing/2014/main" id="{FF173A64-245D-3374-279F-3617497606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79DF9D2-F7DA-6C53-2D3D-31469F7A6A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934442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441411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8" name="グループ化 7">
            <a:extLst>
              <a:ext uri="{FF2B5EF4-FFF2-40B4-BE49-F238E27FC236}">
                <a16:creationId xmlns:a16="http://schemas.microsoft.com/office/drawing/2014/main" id="{F537A4F5-0CE1-C603-02CD-2F541DB681BF}"/>
              </a:ext>
            </a:extLst>
          </p:cNvPr>
          <p:cNvGrpSpPr/>
          <p:nvPr/>
        </p:nvGrpSpPr>
        <p:grpSpPr>
          <a:xfrm>
            <a:off x="6296025" y="469106"/>
            <a:ext cx="5076826" cy="814382"/>
            <a:chOff x="4762500" y="2764630"/>
            <a:chExt cx="5076826" cy="814382"/>
          </a:xfrm>
        </p:grpSpPr>
        <p:sp>
          <p:nvSpPr>
            <p:cNvPr id="13" name="正方形/長方形 12">
              <a:extLst>
                <a:ext uri="{FF2B5EF4-FFF2-40B4-BE49-F238E27FC236}">
                  <a16:creationId xmlns:a16="http://schemas.microsoft.com/office/drawing/2014/main" id="{E4C4D304-AFD1-E585-0782-EE291AE17E1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4F91359F-073E-634E-2377-D8B3E9DCC26E}"/>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6" name="四角形: 角を丸くする 5">
              <a:extLst>
                <a:ext uri="{FF2B5EF4-FFF2-40B4-BE49-F238E27FC236}">
                  <a16:creationId xmlns:a16="http://schemas.microsoft.com/office/drawing/2014/main" id="{10C1F249-F177-3ED6-17B4-019E6CE97C7E}"/>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graphicFrame>
        <p:nvGraphicFramePr>
          <p:cNvPr id="3" name="表 17">
            <a:extLst>
              <a:ext uri="{FF2B5EF4-FFF2-40B4-BE49-F238E27FC236}">
                <a16:creationId xmlns:a16="http://schemas.microsoft.com/office/drawing/2014/main" id="{F578352D-318F-7628-FFBA-3C349A680A3C}"/>
              </a:ext>
            </a:extLst>
          </p:cNvPr>
          <p:cNvGraphicFramePr>
            <a:graphicFrameLocks noGrp="1"/>
          </p:cNvGraphicFramePr>
          <p:nvPr>
            <p:extLst>
              <p:ext uri="{D42A27DB-BD31-4B8C-83A1-F6EECF244321}">
                <p14:modId xmlns:p14="http://schemas.microsoft.com/office/powerpoint/2010/main" val="778853755"/>
              </p:ext>
            </p:extLst>
          </p:nvPr>
        </p:nvGraphicFramePr>
        <p:xfrm>
          <a:off x="1666712" y="3014388"/>
          <a:ext cx="9020494" cy="2252405"/>
        </p:xfrm>
        <a:graphic>
          <a:graphicData uri="http://schemas.openxmlformats.org/drawingml/2006/table">
            <a:tbl>
              <a:tblPr firstRow="1" bandRow="1">
                <a:tableStyleId>{5C22544A-7EE6-4342-B048-85BDC9FD1C3A}</a:tableStyleId>
              </a:tblPr>
              <a:tblGrid>
                <a:gridCol w="2899647">
                  <a:extLst>
                    <a:ext uri="{9D8B030D-6E8A-4147-A177-3AD203B41FA5}">
                      <a16:colId xmlns:a16="http://schemas.microsoft.com/office/drawing/2014/main" val="2841958450"/>
                    </a:ext>
                  </a:extLst>
                </a:gridCol>
                <a:gridCol w="6120847">
                  <a:extLst>
                    <a:ext uri="{9D8B030D-6E8A-4147-A177-3AD203B41FA5}">
                      <a16:colId xmlns:a16="http://schemas.microsoft.com/office/drawing/2014/main" val="2050586763"/>
                    </a:ext>
                  </a:extLst>
                </a:gridCol>
              </a:tblGrid>
              <a:tr h="450481">
                <a:tc>
                  <a:txBody>
                    <a:bodyPr/>
                    <a:lstStyle/>
                    <a:p>
                      <a:pPr algn="ctr"/>
                      <a:r>
                        <a:rPr kumimoji="1" lang="ja-JP" altLang="en-US" sz="1600" b="1" dirty="0">
                          <a:solidFill>
                            <a:schemeClr val="tx1"/>
                          </a:solidFill>
                        </a:rPr>
                        <a:t>基本情報</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http/</a:t>
                      </a:r>
                      <a:r>
                        <a:rPr kumimoji="1" lang="en-US" altLang="ja-JP" sz="1600" b="0" dirty="0" err="1">
                          <a:solidFill>
                            <a:schemeClr val="tx1"/>
                          </a:solidFill>
                          <a:latin typeface="メイリオ" panose="020B0604030504040204" pitchFamily="50" charset="-128"/>
                          <a:ea typeface="メイリオ" panose="020B0604030504040204" pitchFamily="50" charset="-128"/>
                        </a:rPr>
                        <a:t>abcd</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0818471"/>
                  </a:ext>
                </a:extLst>
              </a:tr>
              <a:tr h="450481">
                <a:tc>
                  <a:txBody>
                    <a:bodyPr/>
                    <a:lstStyle/>
                    <a:p>
                      <a:pPr algn="ctr"/>
                      <a:r>
                        <a:rPr kumimoji="1" lang="ja-JP" altLang="en-US" sz="1600" b="1" dirty="0">
                          <a:solidFill>
                            <a:schemeClr val="tx1"/>
                          </a:solidFill>
                        </a:rPr>
                        <a:t>○○資格</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tx1"/>
                          </a:solidFill>
                          <a:latin typeface="メイリオ" panose="020B0604030504040204" pitchFamily="50" charset="-128"/>
                          <a:ea typeface="メイリオ" panose="020B0604030504040204" pitchFamily="50" charset="-128"/>
                        </a:rPr>
                        <a:t>http/</a:t>
                      </a:r>
                      <a:r>
                        <a:rPr kumimoji="1" lang="en-US" altLang="ja-JP" sz="1600" b="0" dirty="0" err="1">
                          <a:solidFill>
                            <a:schemeClr val="tx1"/>
                          </a:solidFill>
                          <a:latin typeface="メイリオ" panose="020B0604030504040204" pitchFamily="50" charset="-128"/>
                          <a:ea typeface="メイリオ" panose="020B0604030504040204" pitchFamily="50" charset="-128"/>
                        </a:rPr>
                        <a:t>abcd</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895587"/>
                  </a:ext>
                </a:extLst>
              </a:tr>
              <a:tr h="450481">
                <a:tc>
                  <a:txBody>
                    <a:bodyPr/>
                    <a:lstStyle/>
                    <a:p>
                      <a:pPr algn="ctr"/>
                      <a:r>
                        <a:rPr kumimoji="1" lang="ja-JP" altLang="en-US" sz="1600" b="1" dirty="0">
                          <a:solidFill>
                            <a:schemeClr val="tx1"/>
                          </a:solidFill>
                        </a:rPr>
                        <a:t>タイピング練習</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tx1"/>
                          </a:solidFill>
                          <a:latin typeface="メイリオ" panose="020B0604030504040204" pitchFamily="50" charset="-128"/>
                          <a:ea typeface="メイリオ" panose="020B0604030504040204" pitchFamily="50" charset="-128"/>
                        </a:rPr>
                        <a:t>http/</a:t>
                      </a:r>
                      <a:r>
                        <a:rPr kumimoji="1" lang="en-US" altLang="ja-JP" sz="1600" b="0" dirty="0" err="1">
                          <a:solidFill>
                            <a:schemeClr val="tx1"/>
                          </a:solidFill>
                          <a:latin typeface="メイリオ" panose="020B0604030504040204" pitchFamily="50" charset="-128"/>
                          <a:ea typeface="メイリオ" panose="020B0604030504040204" pitchFamily="50" charset="-128"/>
                        </a:rPr>
                        <a:t>abcd</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6690323"/>
                  </a:ext>
                </a:extLst>
              </a:tr>
              <a:tr h="450481">
                <a:tc>
                  <a:txBody>
                    <a:bodyPr/>
                    <a:lstStyle/>
                    <a:p>
                      <a:pPr algn="ctr"/>
                      <a:r>
                        <a:rPr kumimoji="1" lang="en-US" altLang="ja-JP" sz="1600" b="1" dirty="0">
                          <a:solidFill>
                            <a:schemeClr val="tx1"/>
                          </a:solidFill>
                        </a:rPr>
                        <a:t>IT</a:t>
                      </a:r>
                      <a:r>
                        <a:rPr kumimoji="1" lang="ja-JP" altLang="en-US" sz="1600" b="1" dirty="0">
                          <a:solidFill>
                            <a:schemeClr val="tx1"/>
                          </a:solidFill>
                        </a:rPr>
                        <a:t>ニュースサイト</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tx1"/>
                          </a:solidFill>
                          <a:latin typeface="メイリオ" panose="020B0604030504040204" pitchFamily="50" charset="-128"/>
                          <a:ea typeface="メイリオ" panose="020B0604030504040204" pitchFamily="50" charset="-128"/>
                        </a:rPr>
                        <a:t>http/</a:t>
                      </a:r>
                      <a:r>
                        <a:rPr kumimoji="1" lang="en-US" altLang="ja-JP" sz="1600" b="0" dirty="0" err="1">
                          <a:solidFill>
                            <a:schemeClr val="tx1"/>
                          </a:solidFill>
                          <a:latin typeface="メイリオ" panose="020B0604030504040204" pitchFamily="50" charset="-128"/>
                          <a:ea typeface="メイリオ" panose="020B0604030504040204" pitchFamily="50" charset="-128"/>
                        </a:rPr>
                        <a:t>abcd</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456952"/>
                  </a:ext>
                </a:extLst>
              </a:tr>
              <a:tr h="450481">
                <a:tc>
                  <a:txBody>
                    <a:bodyPr/>
                    <a:lstStyle/>
                    <a:p>
                      <a:pPr algn="ctr"/>
                      <a:r>
                        <a:rPr kumimoji="1" lang="ja-JP" altLang="en-US" sz="1600" b="1" dirty="0">
                          <a:solidFill>
                            <a:schemeClr val="tx1"/>
                          </a:solidFill>
                        </a:rPr>
                        <a:t>○○資格対策サイト</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tx1"/>
                          </a:solidFill>
                          <a:latin typeface="メイリオ" panose="020B0604030504040204" pitchFamily="50" charset="-128"/>
                          <a:ea typeface="メイリオ" panose="020B0604030504040204" pitchFamily="50" charset="-128"/>
                        </a:rPr>
                        <a:t>http/</a:t>
                      </a:r>
                      <a:r>
                        <a:rPr kumimoji="1" lang="en-US" altLang="ja-JP" sz="1600" b="0" dirty="0" err="1">
                          <a:solidFill>
                            <a:schemeClr val="tx1"/>
                          </a:solidFill>
                          <a:latin typeface="メイリオ" panose="020B0604030504040204" pitchFamily="50" charset="-128"/>
                          <a:ea typeface="メイリオ" panose="020B0604030504040204" pitchFamily="50" charset="-128"/>
                        </a:rPr>
                        <a:t>abcd</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5954771"/>
                  </a:ext>
                </a:extLst>
              </a:tr>
            </a:tbl>
          </a:graphicData>
        </a:graphic>
      </p:graphicFrame>
      <p:sp>
        <p:nvSpPr>
          <p:cNvPr id="12" name="正方形/長方形 11">
            <a:extLst>
              <a:ext uri="{FF2B5EF4-FFF2-40B4-BE49-F238E27FC236}">
                <a16:creationId xmlns:a16="http://schemas.microsoft.com/office/drawing/2014/main" id="{3C635D4B-9428-23D2-7ABE-F68003B5264E}"/>
              </a:ext>
            </a:extLst>
          </p:cNvPr>
          <p:cNvSpPr/>
          <p:nvPr/>
        </p:nvSpPr>
        <p:spPr>
          <a:xfrm>
            <a:off x="1573559" y="2353220"/>
            <a:ext cx="805756" cy="830997"/>
          </a:xfrm>
          <a:prstGeom prst="rect">
            <a:avLst/>
          </a:prstGeom>
          <a:noFill/>
        </p:spPr>
        <p:txBody>
          <a:bodyPr wrap="square" lIns="91440" tIns="45720" rIns="91440" bIns="45720">
            <a:spAutoFit/>
          </a:bodyPr>
          <a:lstStyle/>
          <a:p>
            <a:pPr algn="ctr"/>
            <a:r>
              <a:rPr lang="en-US" altLang="ja-JP" sz="4800" b="1" dirty="0">
                <a:ln w="0"/>
                <a:solidFill>
                  <a:srgbClr val="FF0000"/>
                </a:solidFill>
                <a:effectLst>
                  <a:outerShdw blurRad="38100" dist="19050" dir="2700000" algn="tl" rotWithShape="0">
                    <a:schemeClr val="dk1">
                      <a:alpha val="40000"/>
                    </a:schemeClr>
                  </a:outerShdw>
                </a:effectLst>
              </a:rPr>
              <a:t>1</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19" name="テキスト ボックス 18">
            <a:extLst>
              <a:ext uri="{FF2B5EF4-FFF2-40B4-BE49-F238E27FC236}">
                <a16:creationId xmlns:a16="http://schemas.microsoft.com/office/drawing/2014/main" id="{E0FF8300-C0CE-C91B-5B61-652E76A7E536}"/>
              </a:ext>
            </a:extLst>
          </p:cNvPr>
          <p:cNvSpPr txBox="1"/>
          <p:nvPr/>
        </p:nvSpPr>
        <p:spPr>
          <a:xfrm>
            <a:off x="5193059" y="2038876"/>
            <a:ext cx="1967803" cy="523220"/>
          </a:xfrm>
          <a:prstGeom prst="rect">
            <a:avLst/>
          </a:prstGeom>
          <a:noFill/>
        </p:spPr>
        <p:txBody>
          <a:bodyPr wrap="square" rtlCol="0">
            <a:spAutoFit/>
          </a:bodyPr>
          <a:lstStyle/>
          <a:p>
            <a:r>
              <a:rPr kumimoji="1" lang="ja-JP" altLang="en-US" sz="2800" b="1" dirty="0">
                <a:latin typeface="メイリオ" panose="020B0604030504040204" pitchFamily="50" charset="-128"/>
                <a:ea typeface="メイリオ" panose="020B0604030504040204" pitchFamily="50" charset="-128"/>
              </a:rPr>
              <a:t>リンク集</a:t>
            </a:r>
            <a:endParaRPr kumimoji="1" lang="en-US" altLang="ja-JP" sz="28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32182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
        <p:nvSpPr>
          <p:cNvPr id="2" name="四角形: 角を丸くする 1">
            <a:extLst>
              <a:ext uri="{FF2B5EF4-FFF2-40B4-BE49-F238E27FC236}">
                <a16:creationId xmlns:a16="http://schemas.microsoft.com/office/drawing/2014/main" id="{2E51D2AA-E3FA-9480-4E77-C919C87C85C6}"/>
              </a:ext>
            </a:extLst>
          </p:cNvPr>
          <p:cNvSpPr/>
          <p:nvPr/>
        </p:nvSpPr>
        <p:spPr>
          <a:xfrm>
            <a:off x="3290887" y="3571874"/>
            <a:ext cx="5010150" cy="1028703"/>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四角形: 角を丸くする 2">
            <a:extLst>
              <a:ext uri="{FF2B5EF4-FFF2-40B4-BE49-F238E27FC236}">
                <a16:creationId xmlns:a16="http://schemas.microsoft.com/office/drawing/2014/main" id="{63B78115-E5E7-DF83-0F26-ACB20496CA4B}"/>
              </a:ext>
            </a:extLst>
          </p:cNvPr>
          <p:cNvSpPr/>
          <p:nvPr/>
        </p:nvSpPr>
        <p:spPr>
          <a:xfrm>
            <a:off x="6722862" y="4768754"/>
            <a:ext cx="1578175"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登録</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48D01A08-7E0F-3444-6E9E-002D79119E52}"/>
              </a:ext>
            </a:extLst>
          </p:cNvPr>
          <p:cNvSpPr txBox="1"/>
          <p:nvPr/>
        </p:nvSpPr>
        <p:spPr>
          <a:xfrm>
            <a:off x="3224212" y="3110209"/>
            <a:ext cx="4752975"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本日の予定を入力してください</a:t>
            </a:r>
            <a:endParaRPr kumimoji="1" lang="en-US" altLang="ja-JP" sz="2400" b="1" dirty="0">
              <a:latin typeface="メイリオ" panose="020B0604030504040204" pitchFamily="50" charset="-128"/>
              <a:ea typeface="メイリオ" panose="020B0604030504040204" pitchFamily="50" charset="-128"/>
            </a:endParaRPr>
          </a:p>
        </p:txBody>
      </p:sp>
      <p:sp>
        <p:nvSpPr>
          <p:cNvPr id="6" name="四角形: 角を丸くする 5">
            <a:extLst>
              <a:ext uri="{FF2B5EF4-FFF2-40B4-BE49-F238E27FC236}">
                <a16:creationId xmlns:a16="http://schemas.microsoft.com/office/drawing/2014/main" id="{37D05D65-D0A3-3EA0-AF32-6487E7C11895}"/>
              </a:ext>
            </a:extLst>
          </p:cNvPr>
          <p:cNvSpPr>
            <a:spLocks noGrp="1" noRot="1" noMove="1" noResize="1" noEditPoints="1" noAdjustHandles="1" noChangeArrowheads="1" noChangeShapeType="1"/>
          </p:cNvSpPr>
          <p:nvPr/>
        </p:nvSpPr>
        <p:spPr>
          <a:xfrm>
            <a:off x="1981197" y="1806249"/>
            <a:ext cx="8229603" cy="4038598"/>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53C245A-EFDD-4DCE-FB83-2A7600DF3591}"/>
              </a:ext>
            </a:extLst>
          </p:cNvPr>
          <p:cNvSpPr txBox="1"/>
          <p:nvPr/>
        </p:nvSpPr>
        <p:spPr>
          <a:xfrm>
            <a:off x="5600699" y="1998292"/>
            <a:ext cx="1512093"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クイズ</a:t>
            </a:r>
            <a:endParaRPr kumimoji="1" lang="en-US" altLang="ja-JP" sz="2400" b="1"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BC2C6786-DF3D-FE53-9C3E-F96AD5EB8381}"/>
              </a:ext>
            </a:extLst>
          </p:cNvPr>
          <p:cNvSpPr txBox="1"/>
          <p:nvPr/>
        </p:nvSpPr>
        <p:spPr>
          <a:xfrm>
            <a:off x="2522934" y="2681866"/>
            <a:ext cx="7546181" cy="707886"/>
          </a:xfrm>
          <a:prstGeom prst="rect">
            <a:avLst/>
          </a:prstGeom>
          <a:noFill/>
        </p:spPr>
        <p:txBody>
          <a:bodyPr wrap="square" rtlCol="0">
            <a:spAutoFit/>
          </a:bodyPr>
          <a:lstStyle/>
          <a:p>
            <a:r>
              <a:rPr kumimoji="1" lang="ja-JP" altLang="en-US" sz="2000" b="1" dirty="0">
                <a:latin typeface="メイリオ" panose="020B0604030504040204" pitchFamily="50" charset="-128"/>
                <a:ea typeface="メイリオ" panose="020B0604030504040204" pitchFamily="50" charset="-128"/>
              </a:rPr>
              <a:t>スマートフォンやタブレットなどの携帯端末に用いられている，</a:t>
            </a:r>
            <a:r>
              <a:rPr kumimoji="1" lang="en-US" altLang="ja-JP" sz="2000" b="1" dirty="0">
                <a:latin typeface="メイリオ" panose="020B0604030504040204" pitchFamily="50" charset="-128"/>
                <a:ea typeface="メイリオ" panose="020B0604030504040204" pitchFamily="50" charset="-128"/>
              </a:rPr>
              <a:t>OSS(Open Source Software)</a:t>
            </a:r>
            <a:r>
              <a:rPr kumimoji="1" lang="ja-JP" altLang="en-US" sz="2000" b="1" dirty="0">
                <a:latin typeface="メイリオ" panose="020B0604030504040204" pitchFamily="50" charset="-128"/>
                <a:ea typeface="メイリオ" panose="020B0604030504040204" pitchFamily="50" charset="-128"/>
              </a:rPr>
              <a:t>である</a:t>
            </a:r>
            <a:r>
              <a:rPr kumimoji="1" lang="en-US" altLang="ja-JP" sz="2000" b="1" dirty="0">
                <a:latin typeface="メイリオ" panose="020B0604030504040204" pitchFamily="50" charset="-128"/>
                <a:ea typeface="メイリオ" panose="020B0604030504040204" pitchFamily="50" charset="-128"/>
              </a:rPr>
              <a:t>OS</a:t>
            </a:r>
            <a:r>
              <a:rPr kumimoji="1" lang="ja-JP" altLang="en-US" sz="2000" b="1" dirty="0">
                <a:latin typeface="メイリオ" panose="020B0604030504040204" pitchFamily="50" charset="-128"/>
                <a:ea typeface="メイリオ" panose="020B0604030504040204" pitchFamily="50" charset="-128"/>
              </a:rPr>
              <a:t>はどれか。</a:t>
            </a:r>
            <a:endParaRPr kumimoji="1" lang="en-US" altLang="ja-JP" sz="2000" b="1"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315B3B12-23B1-F4A6-FD0B-92B49C332B91}"/>
              </a:ext>
            </a:extLst>
          </p:cNvPr>
          <p:cNvSpPr txBox="1"/>
          <p:nvPr/>
        </p:nvSpPr>
        <p:spPr>
          <a:xfrm>
            <a:off x="2925367" y="3853478"/>
            <a:ext cx="2033587" cy="461665"/>
          </a:xfrm>
          <a:prstGeom prst="rect">
            <a:avLst/>
          </a:prstGeom>
          <a:noFill/>
        </p:spPr>
        <p:txBody>
          <a:bodyPr wrap="square" rtlCol="0">
            <a:spAutoFit/>
          </a:bodyPr>
          <a:lstStyle/>
          <a:p>
            <a:r>
              <a:rPr kumimoji="1" lang="en-US" altLang="ja-JP" sz="2400" b="1" dirty="0">
                <a:latin typeface="メイリオ" panose="020B0604030504040204" pitchFamily="50" charset="-128"/>
                <a:ea typeface="メイリオ" panose="020B0604030504040204" pitchFamily="50" charset="-128"/>
              </a:rPr>
              <a:t>1.Android</a:t>
            </a:r>
          </a:p>
        </p:txBody>
      </p:sp>
      <p:sp>
        <p:nvSpPr>
          <p:cNvPr id="13" name="テキスト ボックス 12">
            <a:extLst>
              <a:ext uri="{FF2B5EF4-FFF2-40B4-BE49-F238E27FC236}">
                <a16:creationId xmlns:a16="http://schemas.microsoft.com/office/drawing/2014/main" id="{E4C0D77A-8225-AE71-6857-806A6EBD3B8E}"/>
              </a:ext>
            </a:extLst>
          </p:cNvPr>
          <p:cNvSpPr txBox="1"/>
          <p:nvPr/>
        </p:nvSpPr>
        <p:spPr>
          <a:xfrm>
            <a:off x="6962776" y="3891578"/>
            <a:ext cx="1214436"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2</a:t>
            </a:r>
            <a:r>
              <a:rPr kumimoji="1" lang="en-US" altLang="ja-JP" sz="2400" b="1" dirty="0">
                <a:latin typeface="メイリオ" panose="020B0604030504040204" pitchFamily="50" charset="-128"/>
                <a:ea typeface="メイリオ" panose="020B0604030504040204" pitchFamily="50" charset="-128"/>
              </a:rPr>
              <a:t>.iOS</a:t>
            </a:r>
          </a:p>
        </p:txBody>
      </p:sp>
      <p:sp>
        <p:nvSpPr>
          <p:cNvPr id="18" name="テキスト ボックス 17">
            <a:extLst>
              <a:ext uri="{FF2B5EF4-FFF2-40B4-BE49-F238E27FC236}">
                <a16:creationId xmlns:a16="http://schemas.microsoft.com/office/drawing/2014/main" id="{EC63531C-364D-0450-B5DD-90C01CB68666}"/>
              </a:ext>
            </a:extLst>
          </p:cNvPr>
          <p:cNvSpPr txBox="1"/>
          <p:nvPr/>
        </p:nvSpPr>
        <p:spPr>
          <a:xfrm>
            <a:off x="2925366" y="4740229"/>
            <a:ext cx="2033587"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3</a:t>
            </a:r>
            <a:r>
              <a:rPr kumimoji="1" lang="en-US" altLang="ja-JP" sz="2400" b="1" dirty="0">
                <a:latin typeface="メイリオ" panose="020B0604030504040204" pitchFamily="50" charset="-128"/>
                <a:ea typeface="メイリオ" panose="020B0604030504040204" pitchFamily="50" charset="-128"/>
              </a:rPr>
              <a:t>.Safari</a:t>
            </a:r>
          </a:p>
        </p:txBody>
      </p:sp>
      <p:sp>
        <p:nvSpPr>
          <p:cNvPr id="19" name="テキスト ボックス 18">
            <a:extLst>
              <a:ext uri="{FF2B5EF4-FFF2-40B4-BE49-F238E27FC236}">
                <a16:creationId xmlns:a16="http://schemas.microsoft.com/office/drawing/2014/main" id="{ED8CF871-8D37-80BB-B787-BE959BD94356}"/>
              </a:ext>
            </a:extLst>
          </p:cNvPr>
          <p:cNvSpPr txBox="1"/>
          <p:nvPr/>
        </p:nvSpPr>
        <p:spPr>
          <a:xfrm>
            <a:off x="6962776" y="4690255"/>
            <a:ext cx="2033587"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4</a:t>
            </a:r>
            <a:r>
              <a:rPr kumimoji="1" lang="en-US" altLang="ja-JP" sz="2400" b="1" dirty="0">
                <a:latin typeface="メイリオ" panose="020B0604030504040204" pitchFamily="50" charset="-128"/>
                <a:ea typeface="メイリオ" panose="020B0604030504040204" pitchFamily="50" charset="-128"/>
              </a:rPr>
              <a:t>.Windows</a:t>
            </a:r>
          </a:p>
        </p:txBody>
      </p:sp>
      <p:sp>
        <p:nvSpPr>
          <p:cNvPr id="20" name="四角形: 角を丸くする 19">
            <a:extLst>
              <a:ext uri="{FF2B5EF4-FFF2-40B4-BE49-F238E27FC236}">
                <a16:creationId xmlns:a16="http://schemas.microsoft.com/office/drawing/2014/main" id="{52815DE4-28C7-05BC-BE88-A11DE4E5094B}"/>
              </a:ext>
            </a:extLst>
          </p:cNvPr>
          <p:cNvSpPr/>
          <p:nvPr/>
        </p:nvSpPr>
        <p:spPr>
          <a:xfrm>
            <a:off x="5384601" y="5306800"/>
            <a:ext cx="1578175"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回答</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21" name="楕円 20">
            <a:extLst>
              <a:ext uri="{FF2B5EF4-FFF2-40B4-BE49-F238E27FC236}">
                <a16:creationId xmlns:a16="http://schemas.microsoft.com/office/drawing/2014/main" id="{37B59F74-D39C-3CC0-7218-E738EB7A405E}"/>
              </a:ext>
            </a:extLst>
          </p:cNvPr>
          <p:cNvSpPr/>
          <p:nvPr/>
        </p:nvSpPr>
        <p:spPr>
          <a:xfrm>
            <a:off x="5057774" y="3901428"/>
            <a:ext cx="266700" cy="266700"/>
          </a:xfrm>
          <a:prstGeom prst="ellipse">
            <a:avLst/>
          </a:prstGeom>
          <a:solidFill>
            <a:srgbClr val="FF00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DD166912-E832-2113-59E7-D05380F82A1B}"/>
              </a:ext>
            </a:extLst>
          </p:cNvPr>
          <p:cNvSpPr/>
          <p:nvPr/>
        </p:nvSpPr>
        <p:spPr>
          <a:xfrm>
            <a:off x="5079206" y="4765571"/>
            <a:ext cx="266700" cy="26670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989B655-571A-E584-F027-731EAD90A0E5}"/>
              </a:ext>
            </a:extLst>
          </p:cNvPr>
          <p:cNvSpPr/>
          <p:nvPr/>
        </p:nvSpPr>
        <p:spPr>
          <a:xfrm>
            <a:off x="9121377" y="4736664"/>
            <a:ext cx="266700" cy="266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6B462D02-02C8-5ED7-58FC-A33331102C5F}"/>
              </a:ext>
            </a:extLst>
          </p:cNvPr>
          <p:cNvSpPr/>
          <p:nvPr/>
        </p:nvSpPr>
        <p:spPr>
          <a:xfrm>
            <a:off x="9121377" y="3907357"/>
            <a:ext cx="266700" cy="266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E9A82FE0-EC2D-09D7-3B59-93B406298CBF}"/>
              </a:ext>
            </a:extLst>
          </p:cNvPr>
          <p:cNvSpPr/>
          <p:nvPr/>
        </p:nvSpPr>
        <p:spPr>
          <a:xfrm>
            <a:off x="1265931" y="1925154"/>
            <a:ext cx="805756" cy="923330"/>
          </a:xfrm>
          <a:prstGeom prst="rect">
            <a:avLst/>
          </a:prstGeom>
          <a:noFill/>
        </p:spPr>
        <p:txBody>
          <a:bodyPr wrap="square" lIns="91440" tIns="45720" rIns="91440" bIns="45720">
            <a:spAutoFit/>
          </a:bodyPr>
          <a:lstStyle/>
          <a:p>
            <a:pPr algn="ctr"/>
            <a:r>
              <a:rPr lang="en-US" altLang="ja-JP" sz="5400" b="1" cap="none" spc="0" dirty="0">
                <a:ln w="0"/>
                <a:solidFill>
                  <a:srgbClr val="FF0000"/>
                </a:solidFill>
                <a:effectLst>
                  <a:outerShdw blurRad="38100" dist="19050" dir="2700000" algn="tl" rotWithShape="0">
                    <a:schemeClr val="dk1">
                      <a:alpha val="40000"/>
                    </a:schemeClr>
                  </a:outerShdw>
                </a:effectLst>
              </a:rPr>
              <a:t>1</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26" name="正方形/長方形 25">
            <a:extLst>
              <a:ext uri="{FF2B5EF4-FFF2-40B4-BE49-F238E27FC236}">
                <a16:creationId xmlns:a16="http://schemas.microsoft.com/office/drawing/2014/main" id="{267D0A8E-39BB-6040-6FE3-0698C64B1159}"/>
              </a:ext>
            </a:extLst>
          </p:cNvPr>
          <p:cNvSpPr/>
          <p:nvPr/>
        </p:nvSpPr>
        <p:spPr>
          <a:xfrm>
            <a:off x="2302371" y="3594516"/>
            <a:ext cx="805756" cy="923330"/>
          </a:xfrm>
          <a:prstGeom prst="rect">
            <a:avLst/>
          </a:prstGeom>
          <a:noFill/>
        </p:spPr>
        <p:txBody>
          <a:bodyPr wrap="square" lIns="91440" tIns="45720" rIns="91440" bIns="45720">
            <a:spAutoFit/>
          </a:bodyPr>
          <a:lstStyle/>
          <a:p>
            <a:pPr algn="ctr"/>
            <a:r>
              <a:rPr lang="en-US" altLang="ja-JP" sz="5400" b="1" cap="none" spc="0" dirty="0">
                <a:ln w="0"/>
                <a:solidFill>
                  <a:srgbClr val="FF0000"/>
                </a:solidFill>
                <a:effectLst>
                  <a:outerShdw blurRad="38100" dist="19050" dir="2700000" algn="tl" rotWithShape="0">
                    <a:schemeClr val="dk1">
                      <a:alpha val="40000"/>
                    </a:schemeClr>
                  </a:outerShdw>
                </a:effectLst>
              </a:rPr>
              <a:t>2</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27" name="正方形/長方形 26">
            <a:extLst>
              <a:ext uri="{FF2B5EF4-FFF2-40B4-BE49-F238E27FC236}">
                <a16:creationId xmlns:a16="http://schemas.microsoft.com/office/drawing/2014/main" id="{401F47AF-E2E7-CB0D-DB42-8A38A5A38174}"/>
              </a:ext>
            </a:extLst>
          </p:cNvPr>
          <p:cNvSpPr/>
          <p:nvPr/>
        </p:nvSpPr>
        <p:spPr>
          <a:xfrm>
            <a:off x="4706687" y="5087207"/>
            <a:ext cx="805756" cy="923330"/>
          </a:xfrm>
          <a:prstGeom prst="rect">
            <a:avLst/>
          </a:prstGeom>
          <a:noFill/>
        </p:spPr>
        <p:txBody>
          <a:bodyPr wrap="square" lIns="91440" tIns="45720" rIns="91440" bIns="45720">
            <a:spAutoFit/>
          </a:bodyPr>
          <a:lstStyle/>
          <a:p>
            <a:pPr algn="ctr"/>
            <a:r>
              <a:rPr lang="en-US" altLang="ja-JP" sz="5400" b="1" dirty="0">
                <a:ln w="0"/>
                <a:solidFill>
                  <a:srgbClr val="FF0000"/>
                </a:solidFill>
                <a:effectLst>
                  <a:outerShdw blurRad="38100" dist="19050" dir="2700000" algn="tl" rotWithShape="0">
                    <a:schemeClr val="dk1">
                      <a:alpha val="40000"/>
                    </a:schemeClr>
                  </a:outerShdw>
                </a:effectLst>
              </a:rPr>
              <a:t>6</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28" name="正方形/長方形 27">
            <a:extLst>
              <a:ext uri="{FF2B5EF4-FFF2-40B4-BE49-F238E27FC236}">
                <a16:creationId xmlns:a16="http://schemas.microsoft.com/office/drawing/2014/main" id="{115D4026-F440-8740-9799-88FFEEA4985B}"/>
              </a:ext>
            </a:extLst>
          </p:cNvPr>
          <p:cNvSpPr/>
          <p:nvPr/>
        </p:nvSpPr>
        <p:spPr>
          <a:xfrm>
            <a:off x="6377138" y="3606283"/>
            <a:ext cx="805756" cy="923330"/>
          </a:xfrm>
          <a:prstGeom prst="rect">
            <a:avLst/>
          </a:prstGeom>
          <a:noFill/>
        </p:spPr>
        <p:txBody>
          <a:bodyPr wrap="square" lIns="91440" tIns="45720" rIns="91440" bIns="45720">
            <a:spAutoFit/>
          </a:bodyPr>
          <a:lstStyle/>
          <a:p>
            <a:pPr algn="ctr"/>
            <a:r>
              <a:rPr lang="en-US" altLang="ja-JP" sz="5400" b="1" dirty="0">
                <a:ln w="0"/>
                <a:solidFill>
                  <a:srgbClr val="FF0000"/>
                </a:solidFill>
                <a:effectLst>
                  <a:outerShdw blurRad="38100" dist="19050" dir="2700000" algn="tl" rotWithShape="0">
                    <a:schemeClr val="dk1">
                      <a:alpha val="40000"/>
                    </a:schemeClr>
                  </a:outerShdw>
                </a:effectLst>
              </a:rPr>
              <a:t>3</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29" name="正方形/長方形 28">
            <a:extLst>
              <a:ext uri="{FF2B5EF4-FFF2-40B4-BE49-F238E27FC236}">
                <a16:creationId xmlns:a16="http://schemas.microsoft.com/office/drawing/2014/main" id="{3FDAC4CA-DA26-EA12-AA15-52A3F3A918CD}"/>
              </a:ext>
            </a:extLst>
          </p:cNvPr>
          <p:cNvSpPr/>
          <p:nvPr/>
        </p:nvSpPr>
        <p:spPr>
          <a:xfrm>
            <a:off x="2327447" y="4529613"/>
            <a:ext cx="805756" cy="923330"/>
          </a:xfrm>
          <a:prstGeom prst="rect">
            <a:avLst/>
          </a:prstGeom>
          <a:noFill/>
        </p:spPr>
        <p:txBody>
          <a:bodyPr wrap="square" lIns="91440" tIns="45720" rIns="91440" bIns="45720">
            <a:spAutoFit/>
          </a:bodyPr>
          <a:lstStyle/>
          <a:p>
            <a:pPr algn="ctr"/>
            <a:r>
              <a:rPr lang="en-US" altLang="ja-JP" sz="5400" b="1" dirty="0">
                <a:ln w="0"/>
                <a:solidFill>
                  <a:srgbClr val="FF0000"/>
                </a:solidFill>
                <a:effectLst>
                  <a:outerShdw blurRad="38100" dist="19050" dir="2700000" algn="tl" rotWithShape="0">
                    <a:schemeClr val="dk1">
                      <a:alpha val="40000"/>
                    </a:schemeClr>
                  </a:outerShdw>
                </a:effectLst>
              </a:rPr>
              <a:t>4</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30" name="正方形/長方形 29">
            <a:extLst>
              <a:ext uri="{FF2B5EF4-FFF2-40B4-BE49-F238E27FC236}">
                <a16:creationId xmlns:a16="http://schemas.microsoft.com/office/drawing/2014/main" id="{612FD1B7-E6B1-12F3-AE8D-480EF358E18F}"/>
              </a:ext>
            </a:extLst>
          </p:cNvPr>
          <p:cNvSpPr/>
          <p:nvPr/>
        </p:nvSpPr>
        <p:spPr>
          <a:xfrm>
            <a:off x="6377137" y="4463245"/>
            <a:ext cx="805756" cy="923330"/>
          </a:xfrm>
          <a:prstGeom prst="rect">
            <a:avLst/>
          </a:prstGeom>
          <a:noFill/>
        </p:spPr>
        <p:txBody>
          <a:bodyPr wrap="square" lIns="91440" tIns="45720" rIns="91440" bIns="45720">
            <a:spAutoFit/>
          </a:bodyPr>
          <a:lstStyle/>
          <a:p>
            <a:pPr algn="ctr"/>
            <a:r>
              <a:rPr lang="en-US" altLang="ja-JP" sz="5400" b="1" cap="none" spc="0" dirty="0">
                <a:ln w="0"/>
                <a:solidFill>
                  <a:srgbClr val="FF0000"/>
                </a:solidFill>
                <a:effectLst>
                  <a:outerShdw blurRad="38100" dist="19050" dir="2700000" algn="tl" rotWithShape="0">
                    <a:schemeClr val="dk1">
                      <a:alpha val="40000"/>
                    </a:schemeClr>
                  </a:outerShdw>
                </a:effectLst>
              </a:rPr>
              <a:t>5</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96114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166335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2192504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3911197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2389088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3691365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1506655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1209382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B3D3FD9C-388C-3434-226D-0D954EFAF395}"/>
              </a:ext>
            </a:extLst>
          </p:cNvPr>
          <p:cNvSpPr/>
          <p:nvPr/>
        </p:nvSpPr>
        <p:spPr>
          <a:xfrm>
            <a:off x="704851" y="1333499"/>
            <a:ext cx="1343024" cy="511492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8" name="グループ化 7">
            <a:extLst>
              <a:ext uri="{FF2B5EF4-FFF2-40B4-BE49-F238E27FC236}">
                <a16:creationId xmlns:a16="http://schemas.microsoft.com/office/drawing/2014/main" id="{F537A4F5-0CE1-C603-02CD-2F541DB681BF}"/>
              </a:ext>
            </a:extLst>
          </p:cNvPr>
          <p:cNvGrpSpPr/>
          <p:nvPr/>
        </p:nvGrpSpPr>
        <p:grpSpPr>
          <a:xfrm>
            <a:off x="6296025" y="469106"/>
            <a:ext cx="5076826" cy="814382"/>
            <a:chOff x="4762500" y="2764630"/>
            <a:chExt cx="5076826" cy="814382"/>
          </a:xfrm>
        </p:grpSpPr>
        <p:sp>
          <p:nvSpPr>
            <p:cNvPr id="13" name="正方形/長方形 12">
              <a:extLst>
                <a:ext uri="{FF2B5EF4-FFF2-40B4-BE49-F238E27FC236}">
                  <a16:creationId xmlns:a16="http://schemas.microsoft.com/office/drawing/2014/main" id="{E4C4D304-AFD1-E585-0782-EE291AE17E1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4F91359F-073E-634E-2377-D8B3E9DCC26E}"/>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6" name="四角形: 角を丸くする 5">
              <a:extLst>
                <a:ext uri="{FF2B5EF4-FFF2-40B4-BE49-F238E27FC236}">
                  <a16:creationId xmlns:a16="http://schemas.microsoft.com/office/drawing/2014/main" id="{10C1F249-F177-3ED6-17B4-019E6CE97C7E}"/>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grpSp>
        <p:nvGrpSpPr>
          <p:cNvPr id="15" name="グループ化 14">
            <a:extLst>
              <a:ext uri="{FF2B5EF4-FFF2-40B4-BE49-F238E27FC236}">
                <a16:creationId xmlns:a16="http://schemas.microsoft.com/office/drawing/2014/main" id="{34EB958E-FFE3-A0D0-4407-F139AF89F011}"/>
              </a:ext>
            </a:extLst>
          </p:cNvPr>
          <p:cNvGrpSpPr/>
          <p:nvPr/>
        </p:nvGrpSpPr>
        <p:grpSpPr>
          <a:xfrm>
            <a:off x="704850" y="1698556"/>
            <a:ext cx="1343023" cy="712594"/>
            <a:chOff x="3500436" y="3221221"/>
            <a:chExt cx="1343023" cy="712594"/>
          </a:xfrm>
        </p:grpSpPr>
        <p:sp>
          <p:nvSpPr>
            <p:cNvPr id="10" name="四角形: 角を丸くする 9">
              <a:extLst>
                <a:ext uri="{FF2B5EF4-FFF2-40B4-BE49-F238E27FC236}">
                  <a16:creationId xmlns:a16="http://schemas.microsoft.com/office/drawing/2014/main" id="{91C31B07-A9C0-91EA-E014-038D9326548F}"/>
                </a:ext>
              </a:extLst>
            </p:cNvPr>
            <p:cNvSpPr/>
            <p:nvPr/>
          </p:nvSpPr>
          <p:spPr>
            <a:xfrm>
              <a:off x="3500436" y="3221221"/>
              <a:ext cx="1343023" cy="712594"/>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kumimoji="1" lang="ja-JP" altLang="en-US" sz="2400" b="1" dirty="0">
                  <a:solidFill>
                    <a:schemeClr val="tx1"/>
                  </a:solidFill>
                  <a:latin typeface="メイリオ" panose="020B0604030504040204" pitchFamily="50" charset="-128"/>
                  <a:ea typeface="メイリオ" panose="020B0604030504040204" pitchFamily="50" charset="-128"/>
                </a:rPr>
                <a:t>拙者</a:t>
              </a:r>
            </a:p>
          </p:txBody>
        </p:sp>
        <p:pic>
          <p:nvPicPr>
            <p:cNvPr id="14" name="グラフィックス 13" descr="ユーザー 枠線">
              <a:extLst>
                <a:ext uri="{FF2B5EF4-FFF2-40B4-BE49-F238E27FC236}">
                  <a16:creationId xmlns:a16="http://schemas.microsoft.com/office/drawing/2014/main" id="{3D019C4B-497F-5BA8-E94F-71755D16CA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0436" y="3243266"/>
              <a:ext cx="647695" cy="647695"/>
            </a:xfrm>
            <a:prstGeom prst="rect">
              <a:avLst/>
            </a:prstGeom>
          </p:spPr>
        </p:pic>
      </p:grpSp>
      <p:grpSp>
        <p:nvGrpSpPr>
          <p:cNvPr id="16" name="グループ化 15">
            <a:extLst>
              <a:ext uri="{FF2B5EF4-FFF2-40B4-BE49-F238E27FC236}">
                <a16:creationId xmlns:a16="http://schemas.microsoft.com/office/drawing/2014/main" id="{FB3A6267-873F-A126-86ED-AEEBE2F3A1F4}"/>
              </a:ext>
            </a:extLst>
          </p:cNvPr>
          <p:cNvGrpSpPr/>
          <p:nvPr/>
        </p:nvGrpSpPr>
        <p:grpSpPr>
          <a:xfrm>
            <a:off x="704849" y="2623717"/>
            <a:ext cx="1343023" cy="733402"/>
            <a:chOff x="3500436" y="3200413"/>
            <a:chExt cx="1343023" cy="733402"/>
          </a:xfrm>
        </p:grpSpPr>
        <p:sp>
          <p:nvSpPr>
            <p:cNvPr id="17" name="四角形: 角を丸くする 16">
              <a:extLst>
                <a:ext uri="{FF2B5EF4-FFF2-40B4-BE49-F238E27FC236}">
                  <a16:creationId xmlns:a16="http://schemas.microsoft.com/office/drawing/2014/main" id="{AF3928A3-3840-9B08-3166-C3665F034FD1}"/>
                </a:ext>
              </a:extLst>
            </p:cNvPr>
            <p:cNvSpPr/>
            <p:nvPr/>
          </p:nvSpPr>
          <p:spPr>
            <a:xfrm>
              <a:off x="3500436" y="3200413"/>
              <a:ext cx="1343023" cy="733402"/>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ja-JP" altLang="en-US" sz="2400" b="1" dirty="0">
                  <a:solidFill>
                    <a:schemeClr val="tx1"/>
                  </a:solidFill>
                  <a:latin typeface="メイリオ" panose="020B0604030504040204" pitchFamily="50" charset="-128"/>
                  <a:ea typeface="メイリオ" panose="020B0604030504040204" pitchFamily="50" charset="-128"/>
                </a:rPr>
                <a:t>勤怠</a:t>
              </a:r>
              <a:endParaRPr kumimoji="1" lang="en-US" altLang="ja-JP" sz="2400" b="1" dirty="0">
                <a:solidFill>
                  <a:schemeClr val="tx1"/>
                </a:solidFill>
                <a:latin typeface="メイリオ" panose="020B0604030504040204" pitchFamily="50" charset="-128"/>
                <a:ea typeface="メイリオ" panose="020B0604030504040204" pitchFamily="50" charset="-128"/>
              </a:endParaRPr>
            </a:p>
          </p:txBody>
        </p:sp>
        <p:pic>
          <p:nvPicPr>
            <p:cNvPr id="18" name="グラフィックス 17" descr="ユーザー 枠線">
              <a:extLst>
                <a:ext uri="{FF2B5EF4-FFF2-40B4-BE49-F238E27FC236}">
                  <a16:creationId xmlns:a16="http://schemas.microsoft.com/office/drawing/2014/main" id="{ED8F5D2C-002B-9679-3C76-90878E2C66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0436" y="3243266"/>
              <a:ext cx="647695" cy="647695"/>
            </a:xfrm>
            <a:prstGeom prst="rect">
              <a:avLst/>
            </a:prstGeom>
          </p:spPr>
        </p:pic>
      </p:grpSp>
      <p:sp>
        <p:nvSpPr>
          <p:cNvPr id="20" name="四角形: 角を丸くする 19">
            <a:extLst>
              <a:ext uri="{FF2B5EF4-FFF2-40B4-BE49-F238E27FC236}">
                <a16:creationId xmlns:a16="http://schemas.microsoft.com/office/drawing/2014/main" id="{2110EC78-B7EE-7394-D6E3-9E192D4E1F30}"/>
              </a:ext>
            </a:extLst>
          </p:cNvPr>
          <p:cNvSpPr/>
          <p:nvPr/>
        </p:nvSpPr>
        <p:spPr>
          <a:xfrm>
            <a:off x="704849" y="4536463"/>
            <a:ext cx="1343023" cy="786165"/>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b="1" dirty="0">
                <a:solidFill>
                  <a:schemeClr val="tx1"/>
                </a:solidFill>
                <a:latin typeface="メイリオ" panose="020B0604030504040204" pitchFamily="50" charset="-128"/>
                <a:ea typeface="メイリオ" panose="020B0604030504040204" pitchFamily="50" charset="-128"/>
              </a:rPr>
              <a:t>　コミュニティ</a:t>
            </a:r>
          </a:p>
        </p:txBody>
      </p:sp>
      <p:grpSp>
        <p:nvGrpSpPr>
          <p:cNvPr id="22" name="グループ化 21">
            <a:extLst>
              <a:ext uri="{FF2B5EF4-FFF2-40B4-BE49-F238E27FC236}">
                <a16:creationId xmlns:a16="http://schemas.microsoft.com/office/drawing/2014/main" id="{49255530-1D43-605C-AA07-7BCD5F29915D}"/>
              </a:ext>
            </a:extLst>
          </p:cNvPr>
          <p:cNvGrpSpPr/>
          <p:nvPr/>
        </p:nvGrpSpPr>
        <p:grpSpPr>
          <a:xfrm>
            <a:off x="704849" y="3590494"/>
            <a:ext cx="1343023" cy="712594"/>
            <a:chOff x="3500436" y="3221221"/>
            <a:chExt cx="1343023" cy="712594"/>
          </a:xfrm>
        </p:grpSpPr>
        <p:sp>
          <p:nvSpPr>
            <p:cNvPr id="23" name="四角形: 角を丸くする 22">
              <a:extLst>
                <a:ext uri="{FF2B5EF4-FFF2-40B4-BE49-F238E27FC236}">
                  <a16:creationId xmlns:a16="http://schemas.microsoft.com/office/drawing/2014/main" id="{02E60698-3D80-50BE-702F-2F000488B16E}"/>
                </a:ext>
              </a:extLst>
            </p:cNvPr>
            <p:cNvSpPr/>
            <p:nvPr/>
          </p:nvSpPr>
          <p:spPr>
            <a:xfrm>
              <a:off x="3500436" y="3221221"/>
              <a:ext cx="1343023" cy="712594"/>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ja-JP" altLang="en-US" sz="2400" b="1" dirty="0">
                  <a:solidFill>
                    <a:schemeClr val="tx1"/>
                  </a:solidFill>
                  <a:latin typeface="メイリオ" panose="020B0604030504040204" pitchFamily="50" charset="-128"/>
                  <a:ea typeface="メイリオ" panose="020B0604030504040204" pitchFamily="50" charset="-128"/>
                </a:rPr>
                <a:t>勉強</a:t>
              </a:r>
              <a:endParaRPr kumimoji="1" lang="ja-JP" altLang="en-US" sz="2400" b="1" dirty="0">
                <a:solidFill>
                  <a:schemeClr val="tx1"/>
                </a:solidFill>
                <a:latin typeface="メイリオ" panose="020B0604030504040204" pitchFamily="50" charset="-128"/>
                <a:ea typeface="メイリオ" panose="020B0604030504040204" pitchFamily="50" charset="-128"/>
              </a:endParaRPr>
            </a:p>
          </p:txBody>
        </p:sp>
        <p:pic>
          <p:nvPicPr>
            <p:cNvPr id="24" name="グラフィックス 23" descr="ユーザー 枠線">
              <a:extLst>
                <a:ext uri="{FF2B5EF4-FFF2-40B4-BE49-F238E27FC236}">
                  <a16:creationId xmlns:a16="http://schemas.microsoft.com/office/drawing/2014/main" id="{18638EAC-E229-EE41-8F35-6CB6F2CF50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0436" y="3243266"/>
              <a:ext cx="647695" cy="647695"/>
            </a:xfrm>
            <a:prstGeom prst="rect">
              <a:avLst/>
            </a:prstGeom>
          </p:spPr>
        </p:pic>
      </p:grpSp>
      <p:sp>
        <p:nvSpPr>
          <p:cNvPr id="26" name="四角形: 角を丸くする 25">
            <a:extLst>
              <a:ext uri="{FF2B5EF4-FFF2-40B4-BE49-F238E27FC236}">
                <a16:creationId xmlns:a16="http://schemas.microsoft.com/office/drawing/2014/main" id="{FBDFE172-D1E7-E24B-228E-3B3CDD31D885}"/>
              </a:ext>
            </a:extLst>
          </p:cNvPr>
          <p:cNvSpPr/>
          <p:nvPr/>
        </p:nvSpPr>
        <p:spPr>
          <a:xfrm>
            <a:off x="704849" y="5717453"/>
            <a:ext cx="1343024" cy="519093"/>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latin typeface="メイリオ" panose="020B0604030504040204" pitchFamily="50" charset="-128"/>
                <a:ea typeface="メイリオ" panose="020B0604030504040204" pitchFamily="50" charset="-128"/>
              </a:rPr>
              <a:t>ログアウト</a:t>
            </a:r>
            <a:endParaRPr kumimoji="1" lang="ja-JP" altLang="en-US" sz="1600" b="1" dirty="0">
              <a:solidFill>
                <a:schemeClr val="tx1"/>
              </a:solidFill>
              <a:latin typeface="メイリオ" panose="020B0604030504040204" pitchFamily="50" charset="-128"/>
              <a:ea typeface="メイリオ" panose="020B0604030504040204" pitchFamily="50" charset="-128"/>
            </a:endParaRPr>
          </a:p>
        </p:txBody>
      </p:sp>
      <p:pic>
        <p:nvPicPr>
          <p:cNvPr id="28" name="グラフィックス 27" descr="ユーザー 枠線">
            <a:extLst>
              <a:ext uri="{FF2B5EF4-FFF2-40B4-BE49-F238E27FC236}">
                <a16:creationId xmlns:a16="http://schemas.microsoft.com/office/drawing/2014/main" id="{2DFDBE20-E461-550C-08A4-93CD572BF1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5315" y="4780148"/>
            <a:ext cx="566735" cy="566735"/>
          </a:xfrm>
          <a:prstGeom prst="rect">
            <a:avLst/>
          </a:prstGeom>
        </p:spPr>
      </p:pic>
    </p:spTree>
    <p:extLst>
      <p:ext uri="{BB962C8B-B14F-4D97-AF65-F5344CB8AC3E}">
        <p14:creationId xmlns:p14="http://schemas.microsoft.com/office/powerpoint/2010/main" val="52648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781050" y="46434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sp>
        <p:nvSpPr>
          <p:cNvPr id="2" name="正方形/長方形 1">
            <a:extLst>
              <a:ext uri="{FF2B5EF4-FFF2-40B4-BE49-F238E27FC236}">
                <a16:creationId xmlns:a16="http://schemas.microsoft.com/office/drawing/2014/main" id="{5F5D7C3D-E4D1-9E26-DD96-B363A47762A9}"/>
              </a:ext>
            </a:extLst>
          </p:cNvPr>
          <p:cNvSpPr/>
          <p:nvPr/>
        </p:nvSpPr>
        <p:spPr>
          <a:xfrm>
            <a:off x="4521995" y="464345"/>
            <a:ext cx="3967162" cy="814384"/>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latin typeface="メイリオ" panose="020B0604030504040204" pitchFamily="50" charset="-128"/>
                <a:ea typeface="メイリオ" panose="020B0604030504040204" pitchFamily="50" charset="-128"/>
              </a:rPr>
              <a:t>おはようございます</a:t>
            </a:r>
            <a:endParaRPr kumimoji="1" lang="ja-JP" altLang="en-US" sz="2400" b="1" dirty="0">
              <a:solidFill>
                <a:schemeClr val="tx1"/>
              </a:solidFill>
              <a:latin typeface="メイリオ" panose="020B0604030504040204" pitchFamily="50" charset="-128"/>
              <a:ea typeface="メイリオ" panose="020B0604030504040204" pitchFamily="50" charset="-128"/>
            </a:endParaRPr>
          </a:p>
        </p:txBody>
      </p:sp>
      <p:sp>
        <p:nvSpPr>
          <p:cNvPr id="3" name="四角形: 角を丸くする 2">
            <a:extLst>
              <a:ext uri="{FF2B5EF4-FFF2-40B4-BE49-F238E27FC236}">
                <a16:creationId xmlns:a16="http://schemas.microsoft.com/office/drawing/2014/main" id="{C1CBA3B5-1EFA-C0B3-0DC5-FA4720D15F97}"/>
              </a:ext>
            </a:extLst>
          </p:cNvPr>
          <p:cNvSpPr/>
          <p:nvPr/>
        </p:nvSpPr>
        <p:spPr>
          <a:xfrm>
            <a:off x="3352800" y="1824566"/>
            <a:ext cx="4724400" cy="4037399"/>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EB56DF8-5DFE-9BA2-728D-41ED800E4495}"/>
              </a:ext>
            </a:extLst>
          </p:cNvPr>
          <p:cNvSpPr txBox="1"/>
          <p:nvPr/>
        </p:nvSpPr>
        <p:spPr>
          <a:xfrm>
            <a:off x="4981576" y="2188618"/>
            <a:ext cx="1524000"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ログイン</a:t>
            </a:r>
          </a:p>
        </p:txBody>
      </p:sp>
      <p:sp>
        <p:nvSpPr>
          <p:cNvPr id="10" name="四角形: 角を丸くする 9">
            <a:extLst>
              <a:ext uri="{FF2B5EF4-FFF2-40B4-BE49-F238E27FC236}">
                <a16:creationId xmlns:a16="http://schemas.microsoft.com/office/drawing/2014/main" id="{B46316C3-AEA7-07C8-F505-78E39C25EC79}"/>
              </a:ext>
            </a:extLst>
          </p:cNvPr>
          <p:cNvSpPr/>
          <p:nvPr/>
        </p:nvSpPr>
        <p:spPr>
          <a:xfrm>
            <a:off x="4907757" y="5172155"/>
            <a:ext cx="1578175"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ログイン</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2" name="四角形: 角を丸くする 11">
            <a:extLst>
              <a:ext uri="{FF2B5EF4-FFF2-40B4-BE49-F238E27FC236}">
                <a16:creationId xmlns:a16="http://schemas.microsoft.com/office/drawing/2014/main" id="{CE530E43-8F6A-3125-1001-5A4996A126CC}"/>
              </a:ext>
            </a:extLst>
          </p:cNvPr>
          <p:cNvSpPr/>
          <p:nvPr/>
        </p:nvSpPr>
        <p:spPr>
          <a:xfrm>
            <a:off x="4171057" y="3191276"/>
            <a:ext cx="2978349"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8" name="四角形: 角を丸くする 17">
            <a:extLst>
              <a:ext uri="{FF2B5EF4-FFF2-40B4-BE49-F238E27FC236}">
                <a16:creationId xmlns:a16="http://schemas.microsoft.com/office/drawing/2014/main" id="{A46F578D-12FD-368D-2608-BEDAF2D0BF93}"/>
              </a:ext>
            </a:extLst>
          </p:cNvPr>
          <p:cNvSpPr/>
          <p:nvPr/>
        </p:nvSpPr>
        <p:spPr>
          <a:xfrm>
            <a:off x="4171056" y="4377086"/>
            <a:ext cx="2978349"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DF6C53FF-AF68-14E8-75A5-647A29BC4CDD}"/>
              </a:ext>
            </a:extLst>
          </p:cNvPr>
          <p:cNvSpPr txBox="1"/>
          <p:nvPr/>
        </p:nvSpPr>
        <p:spPr>
          <a:xfrm>
            <a:off x="4171057" y="2806664"/>
            <a:ext cx="978693" cy="369332"/>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社員</a:t>
            </a:r>
            <a:r>
              <a:rPr kumimoji="1" lang="en-US" altLang="ja-JP" b="1" dirty="0">
                <a:latin typeface="メイリオ" panose="020B0604030504040204" pitchFamily="50" charset="-128"/>
                <a:ea typeface="メイリオ" panose="020B0604030504040204" pitchFamily="50" charset="-128"/>
              </a:rPr>
              <a:t>ID</a:t>
            </a:r>
            <a:endParaRPr kumimoji="1" lang="ja-JP" altLang="en-US" b="1"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AA906840-DF28-D112-D8A2-30882E490C2B}"/>
              </a:ext>
            </a:extLst>
          </p:cNvPr>
          <p:cNvSpPr txBox="1"/>
          <p:nvPr/>
        </p:nvSpPr>
        <p:spPr>
          <a:xfrm>
            <a:off x="4171056" y="3950424"/>
            <a:ext cx="1429643" cy="369332"/>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パスワード</a:t>
            </a:r>
          </a:p>
        </p:txBody>
      </p:sp>
      <p:sp>
        <p:nvSpPr>
          <p:cNvPr id="21" name="正方形/長方形 20">
            <a:extLst>
              <a:ext uri="{FF2B5EF4-FFF2-40B4-BE49-F238E27FC236}">
                <a16:creationId xmlns:a16="http://schemas.microsoft.com/office/drawing/2014/main" id="{E48EC73E-D470-8209-5878-B89526E78968}"/>
              </a:ext>
            </a:extLst>
          </p:cNvPr>
          <p:cNvSpPr/>
          <p:nvPr/>
        </p:nvSpPr>
        <p:spPr>
          <a:xfrm>
            <a:off x="3768178" y="454820"/>
            <a:ext cx="805756" cy="923330"/>
          </a:xfrm>
          <a:prstGeom prst="rect">
            <a:avLst/>
          </a:prstGeom>
          <a:noFill/>
        </p:spPr>
        <p:txBody>
          <a:bodyPr wrap="square" lIns="91440" tIns="45720" rIns="91440" bIns="45720">
            <a:spAutoFit/>
          </a:bodyPr>
          <a:lstStyle/>
          <a:p>
            <a:pPr algn="ctr"/>
            <a:r>
              <a:rPr lang="ja-JP" altLang="en-US" sz="5400" b="1" cap="none" spc="0" dirty="0">
                <a:ln w="0"/>
                <a:solidFill>
                  <a:srgbClr val="FF0000"/>
                </a:solidFill>
                <a:effectLst>
                  <a:outerShdw blurRad="38100" dist="19050" dir="2700000" algn="tl" rotWithShape="0">
                    <a:schemeClr val="dk1">
                      <a:alpha val="40000"/>
                    </a:schemeClr>
                  </a:outerShdw>
                </a:effectLst>
              </a:rPr>
              <a:t>１</a:t>
            </a:r>
          </a:p>
        </p:txBody>
      </p:sp>
      <p:sp>
        <p:nvSpPr>
          <p:cNvPr id="22" name="正方形/長方形 21">
            <a:extLst>
              <a:ext uri="{FF2B5EF4-FFF2-40B4-BE49-F238E27FC236}">
                <a16:creationId xmlns:a16="http://schemas.microsoft.com/office/drawing/2014/main" id="{CC272DA5-276E-AAC1-49CD-E3B53A3F3A8D}"/>
              </a:ext>
            </a:extLst>
          </p:cNvPr>
          <p:cNvSpPr/>
          <p:nvPr/>
        </p:nvSpPr>
        <p:spPr>
          <a:xfrm>
            <a:off x="3501478" y="3007561"/>
            <a:ext cx="805756" cy="923330"/>
          </a:xfrm>
          <a:prstGeom prst="rect">
            <a:avLst/>
          </a:prstGeom>
          <a:noFill/>
        </p:spPr>
        <p:txBody>
          <a:bodyPr wrap="square" lIns="91440" tIns="45720" rIns="91440" bIns="45720">
            <a:spAutoFit/>
          </a:bodyPr>
          <a:lstStyle/>
          <a:p>
            <a:pPr algn="ctr"/>
            <a:r>
              <a:rPr lang="en-US" altLang="ja-JP" sz="5400" b="1" dirty="0">
                <a:ln w="0"/>
                <a:solidFill>
                  <a:srgbClr val="FF0000"/>
                </a:solidFill>
                <a:effectLst>
                  <a:outerShdw blurRad="38100" dist="19050" dir="2700000" algn="tl" rotWithShape="0">
                    <a:schemeClr val="dk1">
                      <a:alpha val="40000"/>
                    </a:schemeClr>
                  </a:outerShdw>
                </a:effectLst>
              </a:rPr>
              <a:t>2</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23" name="正方形/長方形 22">
            <a:extLst>
              <a:ext uri="{FF2B5EF4-FFF2-40B4-BE49-F238E27FC236}">
                <a16:creationId xmlns:a16="http://schemas.microsoft.com/office/drawing/2014/main" id="{61B63B4A-D21C-042C-8457-13FB097A0991}"/>
              </a:ext>
            </a:extLst>
          </p:cNvPr>
          <p:cNvSpPr/>
          <p:nvPr/>
        </p:nvSpPr>
        <p:spPr>
          <a:xfrm>
            <a:off x="3501478" y="4134449"/>
            <a:ext cx="805756" cy="923330"/>
          </a:xfrm>
          <a:prstGeom prst="rect">
            <a:avLst/>
          </a:prstGeom>
          <a:noFill/>
        </p:spPr>
        <p:txBody>
          <a:bodyPr wrap="square" lIns="91440" tIns="45720" rIns="91440" bIns="45720">
            <a:spAutoFit/>
          </a:bodyPr>
          <a:lstStyle/>
          <a:p>
            <a:pPr algn="ctr"/>
            <a:r>
              <a:rPr lang="en-US" altLang="ja-JP" sz="5400" b="1" cap="none" spc="0" dirty="0">
                <a:ln w="0"/>
                <a:solidFill>
                  <a:srgbClr val="FF0000"/>
                </a:solidFill>
                <a:effectLst>
                  <a:outerShdw blurRad="38100" dist="19050" dir="2700000" algn="tl" rotWithShape="0">
                    <a:schemeClr val="dk1">
                      <a:alpha val="40000"/>
                    </a:schemeClr>
                  </a:outerShdw>
                </a:effectLst>
              </a:rPr>
              <a:t>3</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24" name="正方形/長方形 23">
            <a:extLst>
              <a:ext uri="{FF2B5EF4-FFF2-40B4-BE49-F238E27FC236}">
                <a16:creationId xmlns:a16="http://schemas.microsoft.com/office/drawing/2014/main" id="{77448683-1FFF-2666-D85D-5FC3E0DC18C7}"/>
              </a:ext>
            </a:extLst>
          </p:cNvPr>
          <p:cNvSpPr/>
          <p:nvPr/>
        </p:nvSpPr>
        <p:spPr>
          <a:xfrm>
            <a:off x="4257525" y="4938635"/>
            <a:ext cx="805756" cy="923330"/>
          </a:xfrm>
          <a:prstGeom prst="rect">
            <a:avLst/>
          </a:prstGeom>
          <a:noFill/>
        </p:spPr>
        <p:txBody>
          <a:bodyPr wrap="square" lIns="91440" tIns="45720" rIns="91440" bIns="45720">
            <a:spAutoFit/>
          </a:bodyPr>
          <a:lstStyle/>
          <a:p>
            <a:pPr algn="ctr"/>
            <a:r>
              <a:rPr lang="en-US" altLang="ja-JP" sz="5400" b="1" dirty="0">
                <a:ln w="0"/>
                <a:solidFill>
                  <a:srgbClr val="FF0000"/>
                </a:solidFill>
                <a:effectLst>
                  <a:outerShdw blurRad="38100" dist="19050" dir="2700000" algn="tl" rotWithShape="0">
                    <a:schemeClr val="dk1">
                      <a:alpha val="40000"/>
                    </a:schemeClr>
                  </a:outerShdw>
                </a:effectLst>
              </a:rPr>
              <a:t>4</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33718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
        <p:nvSpPr>
          <p:cNvPr id="2" name="四角形: 角を丸くする 1">
            <a:extLst>
              <a:ext uri="{FF2B5EF4-FFF2-40B4-BE49-F238E27FC236}">
                <a16:creationId xmlns:a16="http://schemas.microsoft.com/office/drawing/2014/main" id="{9C93DC4E-48F4-A754-BBE2-EF46C5AD08A3}"/>
              </a:ext>
            </a:extLst>
          </p:cNvPr>
          <p:cNvSpPr/>
          <p:nvPr/>
        </p:nvSpPr>
        <p:spPr>
          <a:xfrm>
            <a:off x="3290887" y="3571874"/>
            <a:ext cx="5010150" cy="1028703"/>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E4D48B8B-E058-C80A-FB94-2375106481C3}"/>
              </a:ext>
            </a:extLst>
          </p:cNvPr>
          <p:cNvSpPr/>
          <p:nvPr/>
        </p:nvSpPr>
        <p:spPr>
          <a:xfrm>
            <a:off x="6722862" y="4768754"/>
            <a:ext cx="1578175"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登録</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7AFEB0EF-25E1-FD33-A8FA-CAA0D94ED439}"/>
              </a:ext>
            </a:extLst>
          </p:cNvPr>
          <p:cNvSpPr txBox="1"/>
          <p:nvPr/>
        </p:nvSpPr>
        <p:spPr>
          <a:xfrm>
            <a:off x="3290887" y="3695346"/>
            <a:ext cx="2581275" cy="830997"/>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11:00</a:t>
            </a:r>
            <a:r>
              <a:rPr lang="ja-JP" altLang="en-US" sz="2400" b="1" dirty="0">
                <a:latin typeface="メイリオ" panose="020B0604030504040204" pitchFamily="50" charset="-128"/>
                <a:ea typeface="メイリオ" panose="020B0604030504040204" pitchFamily="50" charset="-128"/>
              </a:rPr>
              <a:t>　会議</a:t>
            </a:r>
            <a:endParaRPr lang="en-US" altLang="ja-JP" sz="2400" b="1" dirty="0">
              <a:latin typeface="メイリオ" panose="020B0604030504040204" pitchFamily="50" charset="-128"/>
              <a:ea typeface="メイリオ" panose="020B0604030504040204" pitchFamily="50" charset="-128"/>
            </a:endParaRPr>
          </a:p>
          <a:p>
            <a:r>
              <a:rPr kumimoji="1" lang="en-US" altLang="ja-JP" sz="2400" b="1" dirty="0">
                <a:latin typeface="メイリオ" panose="020B0604030504040204" pitchFamily="50" charset="-128"/>
                <a:ea typeface="メイリオ" panose="020B0604030504040204" pitchFamily="50" charset="-128"/>
              </a:rPr>
              <a:t>14:00</a:t>
            </a:r>
            <a:r>
              <a:rPr kumimoji="1" lang="ja-JP" altLang="en-US" sz="2400" b="1" dirty="0">
                <a:latin typeface="メイリオ" panose="020B0604030504040204" pitchFamily="50" charset="-128"/>
                <a:ea typeface="メイリオ" panose="020B0604030504040204" pitchFamily="50" charset="-128"/>
              </a:rPr>
              <a:t>　会議</a:t>
            </a:r>
            <a:endParaRPr kumimoji="1" lang="en-US" altLang="ja-JP" sz="2400" b="1"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2E8D9A3E-E55C-4A77-55E3-E2109B9AEF39}"/>
              </a:ext>
            </a:extLst>
          </p:cNvPr>
          <p:cNvSpPr txBox="1"/>
          <p:nvPr/>
        </p:nvSpPr>
        <p:spPr>
          <a:xfrm>
            <a:off x="3224212" y="3110209"/>
            <a:ext cx="4752975"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本日の予定を入力してください</a:t>
            </a:r>
            <a:endParaRPr kumimoji="1" lang="en-US" altLang="ja-JP" sz="2400" b="1" dirty="0">
              <a:latin typeface="メイリオ" panose="020B0604030504040204" pitchFamily="50" charset="-128"/>
              <a:ea typeface="メイリオ" panose="020B0604030504040204" pitchFamily="50" charset="-128"/>
            </a:endParaRPr>
          </a:p>
        </p:txBody>
      </p:sp>
      <p:sp>
        <p:nvSpPr>
          <p:cNvPr id="13" name="正方形/長方形 12">
            <a:extLst>
              <a:ext uri="{FF2B5EF4-FFF2-40B4-BE49-F238E27FC236}">
                <a16:creationId xmlns:a16="http://schemas.microsoft.com/office/drawing/2014/main" id="{9857FF33-351D-B0E4-F687-4846F998917C}"/>
              </a:ext>
            </a:extLst>
          </p:cNvPr>
          <p:cNvSpPr/>
          <p:nvPr/>
        </p:nvSpPr>
        <p:spPr>
          <a:xfrm>
            <a:off x="2606128" y="3649179"/>
            <a:ext cx="805756" cy="923330"/>
          </a:xfrm>
          <a:prstGeom prst="rect">
            <a:avLst/>
          </a:prstGeom>
          <a:noFill/>
        </p:spPr>
        <p:txBody>
          <a:bodyPr wrap="square" lIns="91440" tIns="45720" rIns="91440" bIns="45720">
            <a:spAutoFit/>
          </a:bodyPr>
          <a:lstStyle/>
          <a:p>
            <a:pPr algn="ctr"/>
            <a:r>
              <a:rPr lang="ja-JP" altLang="en-US" sz="5400" b="1" cap="none" spc="0" dirty="0">
                <a:ln w="0"/>
                <a:solidFill>
                  <a:srgbClr val="FF0000"/>
                </a:solidFill>
                <a:effectLst>
                  <a:outerShdw blurRad="38100" dist="19050" dir="2700000" algn="tl" rotWithShape="0">
                    <a:schemeClr val="dk1">
                      <a:alpha val="40000"/>
                    </a:schemeClr>
                  </a:outerShdw>
                </a:effectLst>
              </a:rPr>
              <a:t>１</a:t>
            </a:r>
          </a:p>
        </p:txBody>
      </p:sp>
      <p:sp>
        <p:nvSpPr>
          <p:cNvPr id="18" name="正方形/長方形 17">
            <a:extLst>
              <a:ext uri="{FF2B5EF4-FFF2-40B4-BE49-F238E27FC236}">
                <a16:creationId xmlns:a16="http://schemas.microsoft.com/office/drawing/2014/main" id="{6D1EDC45-9250-88D4-F548-A40C1BF33B82}"/>
              </a:ext>
            </a:extLst>
          </p:cNvPr>
          <p:cNvSpPr/>
          <p:nvPr/>
        </p:nvSpPr>
        <p:spPr>
          <a:xfrm>
            <a:off x="5978871" y="4601171"/>
            <a:ext cx="805756" cy="923330"/>
          </a:xfrm>
          <a:prstGeom prst="rect">
            <a:avLst/>
          </a:prstGeom>
          <a:noFill/>
        </p:spPr>
        <p:txBody>
          <a:bodyPr wrap="square" lIns="91440" tIns="45720" rIns="91440" bIns="45720">
            <a:spAutoFit/>
          </a:bodyPr>
          <a:lstStyle/>
          <a:p>
            <a:pPr algn="ctr"/>
            <a:r>
              <a:rPr lang="ja-JP" altLang="en-US" sz="5400" b="1" dirty="0">
                <a:ln w="0"/>
                <a:solidFill>
                  <a:srgbClr val="FF0000"/>
                </a:solidFill>
                <a:effectLst>
                  <a:outerShdw blurRad="38100" dist="19050" dir="2700000" algn="tl" rotWithShape="0">
                    <a:schemeClr val="dk1">
                      <a:alpha val="40000"/>
                    </a:schemeClr>
                  </a:outerShdw>
                </a:effectLst>
              </a:rPr>
              <a:t>２</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57568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
        <p:nvSpPr>
          <p:cNvPr id="2" name="四角形: 角を丸くする 1">
            <a:extLst>
              <a:ext uri="{FF2B5EF4-FFF2-40B4-BE49-F238E27FC236}">
                <a16:creationId xmlns:a16="http://schemas.microsoft.com/office/drawing/2014/main" id="{9C93DC4E-48F4-A754-BBE2-EF46C5AD08A3}"/>
              </a:ext>
            </a:extLst>
          </p:cNvPr>
          <p:cNvSpPr/>
          <p:nvPr/>
        </p:nvSpPr>
        <p:spPr>
          <a:xfrm>
            <a:off x="3290887" y="3571874"/>
            <a:ext cx="5010150" cy="1028703"/>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E4D48B8B-E058-C80A-FB94-2375106481C3}"/>
              </a:ext>
            </a:extLst>
          </p:cNvPr>
          <p:cNvSpPr/>
          <p:nvPr/>
        </p:nvSpPr>
        <p:spPr>
          <a:xfrm>
            <a:off x="6722862" y="4768754"/>
            <a:ext cx="1578175"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登録</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2E8D9A3E-E55C-4A77-55E3-E2109B9AEF39}"/>
              </a:ext>
            </a:extLst>
          </p:cNvPr>
          <p:cNvSpPr txBox="1"/>
          <p:nvPr/>
        </p:nvSpPr>
        <p:spPr>
          <a:xfrm>
            <a:off x="3224212" y="3110209"/>
            <a:ext cx="4752975"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本日の予定を入力してください</a:t>
            </a:r>
            <a:endParaRPr kumimoji="1" lang="en-US" altLang="ja-JP" sz="2400" b="1" dirty="0">
              <a:latin typeface="メイリオ" panose="020B0604030504040204" pitchFamily="50" charset="-128"/>
              <a:ea typeface="メイリオ" panose="020B0604030504040204" pitchFamily="50" charset="-128"/>
            </a:endParaRPr>
          </a:p>
        </p:txBody>
      </p:sp>
      <p:sp>
        <p:nvSpPr>
          <p:cNvPr id="3" name="四角形: 角を丸くする 2">
            <a:extLst>
              <a:ext uri="{FF2B5EF4-FFF2-40B4-BE49-F238E27FC236}">
                <a16:creationId xmlns:a16="http://schemas.microsoft.com/office/drawing/2014/main" id="{BB5029DC-2177-2853-F48B-A6DC5A1BD54C}"/>
              </a:ext>
            </a:extLst>
          </p:cNvPr>
          <p:cNvSpPr>
            <a:spLocks noGrp="1" noRot="1" noMove="1" noResize="1" noEditPoints="1" noAdjustHandles="1" noChangeArrowheads="1" noChangeShapeType="1"/>
          </p:cNvSpPr>
          <p:nvPr/>
        </p:nvSpPr>
        <p:spPr>
          <a:xfrm>
            <a:off x="1981197" y="1806249"/>
            <a:ext cx="8229603" cy="4038598"/>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7AFEB0EF-25E1-FD33-A8FA-CAA0D94ED439}"/>
              </a:ext>
            </a:extLst>
          </p:cNvPr>
          <p:cNvSpPr txBox="1">
            <a:spLocks noGrp="1" noRot="1" noMove="1" noResize="1" noEditPoints="1" noAdjustHandles="1" noChangeArrowheads="1" noChangeShapeType="1"/>
          </p:cNvSpPr>
          <p:nvPr/>
        </p:nvSpPr>
        <p:spPr>
          <a:xfrm>
            <a:off x="5079206" y="2014834"/>
            <a:ext cx="2033587"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今日のクイズ</a:t>
            </a:r>
            <a:endParaRPr kumimoji="1" lang="en-US" altLang="ja-JP" sz="2400" b="1"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8D59F717-516B-4E4C-3A07-212F2C264ABC}"/>
              </a:ext>
            </a:extLst>
          </p:cNvPr>
          <p:cNvSpPr txBox="1"/>
          <p:nvPr/>
        </p:nvSpPr>
        <p:spPr>
          <a:xfrm>
            <a:off x="2522934" y="2681866"/>
            <a:ext cx="7546181" cy="707886"/>
          </a:xfrm>
          <a:prstGeom prst="rect">
            <a:avLst/>
          </a:prstGeom>
          <a:noFill/>
        </p:spPr>
        <p:txBody>
          <a:bodyPr wrap="square" rtlCol="0">
            <a:spAutoFit/>
          </a:bodyPr>
          <a:lstStyle/>
          <a:p>
            <a:r>
              <a:rPr kumimoji="1" lang="ja-JP" altLang="en-US" sz="2000" b="1" dirty="0">
                <a:latin typeface="メイリオ" panose="020B0604030504040204" pitchFamily="50" charset="-128"/>
                <a:ea typeface="メイリオ" panose="020B0604030504040204" pitchFamily="50" charset="-128"/>
              </a:rPr>
              <a:t>スマートフォンやタブレットなどの携帯端末に用いられている，</a:t>
            </a:r>
            <a:r>
              <a:rPr kumimoji="1" lang="en-US" altLang="ja-JP" sz="2000" b="1" dirty="0">
                <a:latin typeface="メイリオ" panose="020B0604030504040204" pitchFamily="50" charset="-128"/>
                <a:ea typeface="メイリオ" panose="020B0604030504040204" pitchFamily="50" charset="-128"/>
              </a:rPr>
              <a:t>OSS(Open Source Software)</a:t>
            </a:r>
            <a:r>
              <a:rPr kumimoji="1" lang="ja-JP" altLang="en-US" sz="2000" b="1" dirty="0">
                <a:latin typeface="メイリオ" panose="020B0604030504040204" pitchFamily="50" charset="-128"/>
                <a:ea typeface="メイリオ" panose="020B0604030504040204" pitchFamily="50" charset="-128"/>
              </a:rPr>
              <a:t>である</a:t>
            </a:r>
            <a:r>
              <a:rPr kumimoji="1" lang="en-US" altLang="ja-JP" sz="2000" b="1" dirty="0">
                <a:latin typeface="メイリオ" panose="020B0604030504040204" pitchFamily="50" charset="-128"/>
                <a:ea typeface="メイリオ" panose="020B0604030504040204" pitchFamily="50" charset="-128"/>
              </a:rPr>
              <a:t>OS</a:t>
            </a:r>
            <a:r>
              <a:rPr kumimoji="1" lang="ja-JP" altLang="en-US" sz="2000" b="1" dirty="0">
                <a:latin typeface="メイリオ" panose="020B0604030504040204" pitchFamily="50" charset="-128"/>
                <a:ea typeface="メイリオ" panose="020B0604030504040204" pitchFamily="50" charset="-128"/>
              </a:rPr>
              <a:t>はどれか。</a:t>
            </a:r>
            <a:endParaRPr kumimoji="1" lang="en-US" altLang="ja-JP" sz="2000" b="1"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0C3711E0-18BD-0A7A-C911-AACC414DF6B1}"/>
              </a:ext>
            </a:extLst>
          </p:cNvPr>
          <p:cNvSpPr txBox="1"/>
          <p:nvPr/>
        </p:nvSpPr>
        <p:spPr>
          <a:xfrm>
            <a:off x="2925367" y="3853478"/>
            <a:ext cx="2033587" cy="461665"/>
          </a:xfrm>
          <a:prstGeom prst="rect">
            <a:avLst/>
          </a:prstGeom>
          <a:noFill/>
        </p:spPr>
        <p:txBody>
          <a:bodyPr wrap="square" rtlCol="0">
            <a:spAutoFit/>
          </a:bodyPr>
          <a:lstStyle/>
          <a:p>
            <a:r>
              <a:rPr kumimoji="1" lang="en-US" altLang="ja-JP" sz="2400" b="1" dirty="0">
                <a:latin typeface="メイリオ" panose="020B0604030504040204" pitchFamily="50" charset="-128"/>
                <a:ea typeface="メイリオ" panose="020B0604030504040204" pitchFamily="50" charset="-128"/>
              </a:rPr>
              <a:t>1.Android</a:t>
            </a:r>
          </a:p>
        </p:txBody>
      </p:sp>
      <p:sp>
        <p:nvSpPr>
          <p:cNvPr id="18" name="テキスト ボックス 17">
            <a:extLst>
              <a:ext uri="{FF2B5EF4-FFF2-40B4-BE49-F238E27FC236}">
                <a16:creationId xmlns:a16="http://schemas.microsoft.com/office/drawing/2014/main" id="{60DCC557-BB35-EBD4-EB06-86458D918E4A}"/>
              </a:ext>
            </a:extLst>
          </p:cNvPr>
          <p:cNvSpPr txBox="1"/>
          <p:nvPr/>
        </p:nvSpPr>
        <p:spPr>
          <a:xfrm>
            <a:off x="6962776" y="3891578"/>
            <a:ext cx="1214436"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2</a:t>
            </a:r>
            <a:r>
              <a:rPr kumimoji="1" lang="en-US" altLang="ja-JP" sz="2400" b="1" dirty="0">
                <a:latin typeface="メイリオ" panose="020B0604030504040204" pitchFamily="50" charset="-128"/>
                <a:ea typeface="メイリオ" panose="020B0604030504040204" pitchFamily="50" charset="-128"/>
              </a:rPr>
              <a:t>.iOS</a:t>
            </a:r>
          </a:p>
        </p:txBody>
      </p:sp>
      <p:sp>
        <p:nvSpPr>
          <p:cNvPr id="19" name="テキスト ボックス 18">
            <a:extLst>
              <a:ext uri="{FF2B5EF4-FFF2-40B4-BE49-F238E27FC236}">
                <a16:creationId xmlns:a16="http://schemas.microsoft.com/office/drawing/2014/main" id="{E45B6150-FC50-D0CD-F2FA-BEA4ECFB6CFD}"/>
              </a:ext>
            </a:extLst>
          </p:cNvPr>
          <p:cNvSpPr txBox="1"/>
          <p:nvPr/>
        </p:nvSpPr>
        <p:spPr>
          <a:xfrm>
            <a:off x="2925366" y="4740229"/>
            <a:ext cx="2033587"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3</a:t>
            </a:r>
            <a:r>
              <a:rPr kumimoji="1" lang="en-US" altLang="ja-JP" sz="2400" b="1" dirty="0">
                <a:latin typeface="メイリオ" panose="020B0604030504040204" pitchFamily="50" charset="-128"/>
                <a:ea typeface="メイリオ" panose="020B0604030504040204" pitchFamily="50" charset="-128"/>
              </a:rPr>
              <a:t>.Safari</a:t>
            </a:r>
          </a:p>
        </p:txBody>
      </p:sp>
      <p:sp>
        <p:nvSpPr>
          <p:cNvPr id="20" name="テキスト ボックス 19">
            <a:extLst>
              <a:ext uri="{FF2B5EF4-FFF2-40B4-BE49-F238E27FC236}">
                <a16:creationId xmlns:a16="http://schemas.microsoft.com/office/drawing/2014/main" id="{82EF7104-CE9F-1B51-6518-C7D57D6BABED}"/>
              </a:ext>
            </a:extLst>
          </p:cNvPr>
          <p:cNvSpPr txBox="1"/>
          <p:nvPr/>
        </p:nvSpPr>
        <p:spPr>
          <a:xfrm>
            <a:off x="6962776" y="4690255"/>
            <a:ext cx="2033587"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4</a:t>
            </a:r>
            <a:r>
              <a:rPr kumimoji="1" lang="en-US" altLang="ja-JP" sz="2400" b="1" dirty="0">
                <a:latin typeface="メイリオ" panose="020B0604030504040204" pitchFamily="50" charset="-128"/>
                <a:ea typeface="メイリオ" panose="020B0604030504040204" pitchFamily="50" charset="-128"/>
              </a:rPr>
              <a:t>.Windows</a:t>
            </a:r>
          </a:p>
        </p:txBody>
      </p:sp>
      <p:sp>
        <p:nvSpPr>
          <p:cNvPr id="21" name="四角形: 角を丸くする 20">
            <a:extLst>
              <a:ext uri="{FF2B5EF4-FFF2-40B4-BE49-F238E27FC236}">
                <a16:creationId xmlns:a16="http://schemas.microsoft.com/office/drawing/2014/main" id="{B600C39D-7ABB-2BBF-F58F-0315C9AEA821}"/>
              </a:ext>
            </a:extLst>
          </p:cNvPr>
          <p:cNvSpPr/>
          <p:nvPr/>
        </p:nvSpPr>
        <p:spPr>
          <a:xfrm>
            <a:off x="5384601" y="5306800"/>
            <a:ext cx="1578175"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回答</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22" name="楕円 21">
            <a:extLst>
              <a:ext uri="{FF2B5EF4-FFF2-40B4-BE49-F238E27FC236}">
                <a16:creationId xmlns:a16="http://schemas.microsoft.com/office/drawing/2014/main" id="{F22483C9-37A3-3070-E359-9274400507C7}"/>
              </a:ext>
            </a:extLst>
          </p:cNvPr>
          <p:cNvSpPr/>
          <p:nvPr/>
        </p:nvSpPr>
        <p:spPr>
          <a:xfrm>
            <a:off x="5057774" y="3901428"/>
            <a:ext cx="266700" cy="266700"/>
          </a:xfrm>
          <a:prstGeom prst="ellipse">
            <a:avLst/>
          </a:prstGeom>
          <a:solidFill>
            <a:srgbClr val="FF00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E942DD4D-8A05-F34F-CDE1-4CD977D5EA3C}"/>
              </a:ext>
            </a:extLst>
          </p:cNvPr>
          <p:cNvSpPr/>
          <p:nvPr/>
        </p:nvSpPr>
        <p:spPr>
          <a:xfrm>
            <a:off x="5079206" y="4765571"/>
            <a:ext cx="266700" cy="26670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7F48D87F-B5BB-7E4B-1548-6AF10307B868}"/>
              </a:ext>
            </a:extLst>
          </p:cNvPr>
          <p:cNvSpPr/>
          <p:nvPr/>
        </p:nvSpPr>
        <p:spPr>
          <a:xfrm>
            <a:off x="9121377" y="4736664"/>
            <a:ext cx="266700" cy="266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1CD03702-6857-0369-1E26-75749B52B0E6}"/>
              </a:ext>
            </a:extLst>
          </p:cNvPr>
          <p:cNvSpPr/>
          <p:nvPr/>
        </p:nvSpPr>
        <p:spPr>
          <a:xfrm>
            <a:off x="9121377" y="3907357"/>
            <a:ext cx="266700" cy="266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BF567C2D-F7B2-F27F-1F4E-A0FCAF1751C8}"/>
              </a:ext>
            </a:extLst>
          </p:cNvPr>
          <p:cNvSpPr/>
          <p:nvPr/>
        </p:nvSpPr>
        <p:spPr>
          <a:xfrm>
            <a:off x="1265931" y="1925154"/>
            <a:ext cx="805756" cy="923330"/>
          </a:xfrm>
          <a:prstGeom prst="rect">
            <a:avLst/>
          </a:prstGeom>
          <a:noFill/>
        </p:spPr>
        <p:txBody>
          <a:bodyPr wrap="square" lIns="91440" tIns="45720" rIns="91440" bIns="45720">
            <a:spAutoFit/>
          </a:bodyPr>
          <a:lstStyle/>
          <a:p>
            <a:pPr algn="ctr"/>
            <a:r>
              <a:rPr lang="en-US" altLang="ja-JP" sz="5400" b="1" cap="none" spc="0" dirty="0">
                <a:ln w="0"/>
                <a:solidFill>
                  <a:srgbClr val="FF0000"/>
                </a:solidFill>
                <a:effectLst>
                  <a:outerShdw blurRad="38100" dist="19050" dir="2700000" algn="tl" rotWithShape="0">
                    <a:schemeClr val="dk1">
                      <a:alpha val="40000"/>
                    </a:schemeClr>
                  </a:outerShdw>
                </a:effectLst>
              </a:rPr>
              <a:t>3</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29" name="正方形/長方形 28">
            <a:extLst>
              <a:ext uri="{FF2B5EF4-FFF2-40B4-BE49-F238E27FC236}">
                <a16:creationId xmlns:a16="http://schemas.microsoft.com/office/drawing/2014/main" id="{787B3FD2-CBCF-B576-AFF9-13A59482911E}"/>
              </a:ext>
            </a:extLst>
          </p:cNvPr>
          <p:cNvSpPr/>
          <p:nvPr/>
        </p:nvSpPr>
        <p:spPr>
          <a:xfrm>
            <a:off x="2355354" y="3650057"/>
            <a:ext cx="805756" cy="769441"/>
          </a:xfrm>
          <a:prstGeom prst="rect">
            <a:avLst/>
          </a:prstGeom>
          <a:noFill/>
        </p:spPr>
        <p:txBody>
          <a:bodyPr wrap="square" lIns="91440" tIns="45720" rIns="91440" bIns="45720">
            <a:spAutoFit/>
          </a:bodyPr>
          <a:lstStyle/>
          <a:p>
            <a:pPr algn="ctr"/>
            <a:r>
              <a:rPr lang="en-US" altLang="ja-JP" sz="4400" b="1" dirty="0">
                <a:ln w="0"/>
                <a:solidFill>
                  <a:srgbClr val="FF0000"/>
                </a:solidFill>
                <a:effectLst>
                  <a:outerShdw blurRad="38100" dist="19050" dir="2700000" algn="tl" rotWithShape="0">
                    <a:schemeClr val="dk1">
                      <a:alpha val="40000"/>
                    </a:schemeClr>
                  </a:outerShdw>
                </a:effectLst>
              </a:rPr>
              <a:t>4</a:t>
            </a:r>
            <a:endParaRPr lang="ja-JP" altLang="en-US" sz="4400" b="1" cap="none" spc="0" dirty="0">
              <a:ln w="0"/>
              <a:solidFill>
                <a:srgbClr val="FF0000"/>
              </a:solidFill>
              <a:effectLst>
                <a:outerShdw blurRad="38100" dist="19050" dir="2700000" algn="tl" rotWithShape="0">
                  <a:schemeClr val="dk1">
                    <a:alpha val="40000"/>
                  </a:schemeClr>
                </a:outerShdw>
              </a:effectLst>
            </a:endParaRPr>
          </a:p>
        </p:txBody>
      </p:sp>
      <p:sp>
        <p:nvSpPr>
          <p:cNvPr id="30" name="正方形/長方形 29">
            <a:extLst>
              <a:ext uri="{FF2B5EF4-FFF2-40B4-BE49-F238E27FC236}">
                <a16:creationId xmlns:a16="http://schemas.microsoft.com/office/drawing/2014/main" id="{EB12BE0A-88ED-7432-E810-3DB51CDF8A0F}"/>
              </a:ext>
            </a:extLst>
          </p:cNvPr>
          <p:cNvSpPr/>
          <p:nvPr/>
        </p:nvSpPr>
        <p:spPr>
          <a:xfrm>
            <a:off x="4706687" y="5087207"/>
            <a:ext cx="805756" cy="923330"/>
          </a:xfrm>
          <a:prstGeom prst="rect">
            <a:avLst/>
          </a:prstGeom>
          <a:noFill/>
        </p:spPr>
        <p:txBody>
          <a:bodyPr wrap="square" lIns="91440" tIns="45720" rIns="91440" bIns="45720">
            <a:spAutoFit/>
          </a:bodyPr>
          <a:lstStyle/>
          <a:p>
            <a:pPr algn="ctr"/>
            <a:r>
              <a:rPr lang="en-US" altLang="ja-JP" sz="5400" b="1" cap="none" spc="0" dirty="0">
                <a:ln w="0"/>
                <a:solidFill>
                  <a:srgbClr val="FF0000"/>
                </a:solidFill>
                <a:effectLst>
                  <a:outerShdw blurRad="38100" dist="19050" dir="2700000" algn="tl" rotWithShape="0">
                    <a:schemeClr val="dk1">
                      <a:alpha val="40000"/>
                    </a:schemeClr>
                  </a:outerShdw>
                </a:effectLst>
              </a:rPr>
              <a:t>8</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31" name="正方形/長方形 30">
            <a:extLst>
              <a:ext uri="{FF2B5EF4-FFF2-40B4-BE49-F238E27FC236}">
                <a16:creationId xmlns:a16="http://schemas.microsoft.com/office/drawing/2014/main" id="{2052130E-7751-3874-4FCE-C885477409CD}"/>
              </a:ext>
            </a:extLst>
          </p:cNvPr>
          <p:cNvSpPr/>
          <p:nvPr/>
        </p:nvSpPr>
        <p:spPr>
          <a:xfrm>
            <a:off x="6381749" y="3689731"/>
            <a:ext cx="805756" cy="769441"/>
          </a:xfrm>
          <a:prstGeom prst="rect">
            <a:avLst/>
          </a:prstGeom>
          <a:noFill/>
        </p:spPr>
        <p:txBody>
          <a:bodyPr wrap="square" lIns="91440" tIns="45720" rIns="91440" bIns="45720">
            <a:spAutoFit/>
          </a:bodyPr>
          <a:lstStyle/>
          <a:p>
            <a:pPr algn="ctr"/>
            <a:r>
              <a:rPr lang="en-US" altLang="ja-JP" sz="4400" b="1" cap="none" spc="0" dirty="0">
                <a:ln w="0"/>
                <a:solidFill>
                  <a:srgbClr val="FF0000"/>
                </a:solidFill>
                <a:effectLst>
                  <a:outerShdw blurRad="38100" dist="19050" dir="2700000" algn="tl" rotWithShape="0">
                    <a:schemeClr val="dk1">
                      <a:alpha val="40000"/>
                    </a:schemeClr>
                  </a:outerShdw>
                </a:effectLst>
              </a:rPr>
              <a:t>5</a:t>
            </a:r>
            <a:endParaRPr lang="ja-JP" altLang="en-US" sz="4400" b="1" cap="none" spc="0" dirty="0">
              <a:ln w="0"/>
              <a:solidFill>
                <a:srgbClr val="FF0000"/>
              </a:solidFill>
              <a:effectLst>
                <a:outerShdw blurRad="38100" dist="19050" dir="2700000" algn="tl" rotWithShape="0">
                  <a:schemeClr val="dk1">
                    <a:alpha val="40000"/>
                  </a:schemeClr>
                </a:outerShdw>
              </a:effectLst>
            </a:endParaRPr>
          </a:p>
        </p:txBody>
      </p:sp>
      <p:sp>
        <p:nvSpPr>
          <p:cNvPr id="32" name="正方形/長方形 31">
            <a:extLst>
              <a:ext uri="{FF2B5EF4-FFF2-40B4-BE49-F238E27FC236}">
                <a16:creationId xmlns:a16="http://schemas.microsoft.com/office/drawing/2014/main" id="{23000A1B-EC7E-27A5-0C39-87FC519BEDF4}"/>
              </a:ext>
            </a:extLst>
          </p:cNvPr>
          <p:cNvSpPr/>
          <p:nvPr/>
        </p:nvSpPr>
        <p:spPr>
          <a:xfrm>
            <a:off x="2371876" y="4539196"/>
            <a:ext cx="805756" cy="769441"/>
          </a:xfrm>
          <a:prstGeom prst="rect">
            <a:avLst/>
          </a:prstGeom>
          <a:noFill/>
        </p:spPr>
        <p:txBody>
          <a:bodyPr wrap="square" lIns="91440" tIns="45720" rIns="91440" bIns="45720">
            <a:spAutoFit/>
          </a:bodyPr>
          <a:lstStyle/>
          <a:p>
            <a:pPr algn="ctr"/>
            <a:r>
              <a:rPr lang="en-US" altLang="ja-JP" sz="4400" b="1" cap="none" spc="0" dirty="0">
                <a:ln w="0"/>
                <a:solidFill>
                  <a:srgbClr val="FF0000"/>
                </a:solidFill>
                <a:effectLst>
                  <a:outerShdw blurRad="38100" dist="19050" dir="2700000" algn="tl" rotWithShape="0">
                    <a:schemeClr val="dk1">
                      <a:alpha val="40000"/>
                    </a:schemeClr>
                  </a:outerShdw>
                </a:effectLst>
              </a:rPr>
              <a:t>6</a:t>
            </a:r>
            <a:endParaRPr lang="ja-JP" altLang="en-US" sz="4400" b="1" cap="none" spc="0" dirty="0">
              <a:ln w="0"/>
              <a:solidFill>
                <a:srgbClr val="FF0000"/>
              </a:solidFill>
              <a:effectLst>
                <a:outerShdw blurRad="38100" dist="19050" dir="2700000" algn="tl" rotWithShape="0">
                  <a:schemeClr val="dk1">
                    <a:alpha val="40000"/>
                  </a:schemeClr>
                </a:outerShdw>
              </a:effectLst>
            </a:endParaRPr>
          </a:p>
        </p:txBody>
      </p:sp>
      <p:sp>
        <p:nvSpPr>
          <p:cNvPr id="33" name="正方形/長方形 32">
            <a:extLst>
              <a:ext uri="{FF2B5EF4-FFF2-40B4-BE49-F238E27FC236}">
                <a16:creationId xmlns:a16="http://schemas.microsoft.com/office/drawing/2014/main" id="{53E1C006-E221-95C6-3DAA-249F0216EEBA}"/>
              </a:ext>
            </a:extLst>
          </p:cNvPr>
          <p:cNvSpPr/>
          <p:nvPr/>
        </p:nvSpPr>
        <p:spPr>
          <a:xfrm>
            <a:off x="6439941" y="4510199"/>
            <a:ext cx="805756" cy="769441"/>
          </a:xfrm>
          <a:prstGeom prst="rect">
            <a:avLst/>
          </a:prstGeom>
          <a:noFill/>
        </p:spPr>
        <p:txBody>
          <a:bodyPr wrap="square" lIns="91440" tIns="45720" rIns="91440" bIns="45720">
            <a:spAutoFit/>
          </a:bodyPr>
          <a:lstStyle/>
          <a:p>
            <a:pPr algn="ctr"/>
            <a:r>
              <a:rPr lang="en-US" altLang="ja-JP" sz="4400" b="1" cap="none" spc="0" dirty="0">
                <a:ln w="0"/>
                <a:solidFill>
                  <a:srgbClr val="FF0000"/>
                </a:solidFill>
                <a:effectLst>
                  <a:outerShdw blurRad="38100" dist="19050" dir="2700000" algn="tl" rotWithShape="0">
                    <a:schemeClr val="dk1">
                      <a:alpha val="40000"/>
                    </a:schemeClr>
                  </a:outerShdw>
                </a:effectLst>
              </a:rPr>
              <a:t>7</a:t>
            </a:r>
            <a:endParaRPr lang="ja-JP" altLang="en-US" sz="4400" b="1"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47035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
        <p:nvSpPr>
          <p:cNvPr id="2" name="四角形: 角を丸くする 1">
            <a:extLst>
              <a:ext uri="{FF2B5EF4-FFF2-40B4-BE49-F238E27FC236}">
                <a16:creationId xmlns:a16="http://schemas.microsoft.com/office/drawing/2014/main" id="{9C93DC4E-48F4-A754-BBE2-EF46C5AD08A3}"/>
              </a:ext>
            </a:extLst>
          </p:cNvPr>
          <p:cNvSpPr/>
          <p:nvPr/>
        </p:nvSpPr>
        <p:spPr>
          <a:xfrm>
            <a:off x="3290887" y="3571874"/>
            <a:ext cx="5010150" cy="1028703"/>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E4D48B8B-E058-C80A-FB94-2375106481C3}"/>
              </a:ext>
            </a:extLst>
          </p:cNvPr>
          <p:cNvSpPr/>
          <p:nvPr/>
        </p:nvSpPr>
        <p:spPr>
          <a:xfrm>
            <a:off x="6722862" y="4768754"/>
            <a:ext cx="1578175"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登録</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2E8D9A3E-E55C-4A77-55E3-E2109B9AEF39}"/>
              </a:ext>
            </a:extLst>
          </p:cNvPr>
          <p:cNvSpPr txBox="1"/>
          <p:nvPr/>
        </p:nvSpPr>
        <p:spPr>
          <a:xfrm>
            <a:off x="3224212" y="3110209"/>
            <a:ext cx="4752975"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本日の予定を入力してください</a:t>
            </a:r>
            <a:endParaRPr kumimoji="1" lang="en-US" altLang="ja-JP" sz="2400" b="1" dirty="0">
              <a:latin typeface="メイリオ" panose="020B0604030504040204" pitchFamily="50" charset="-128"/>
              <a:ea typeface="メイリオ" panose="020B0604030504040204" pitchFamily="50" charset="-128"/>
            </a:endParaRPr>
          </a:p>
        </p:txBody>
      </p:sp>
      <p:sp>
        <p:nvSpPr>
          <p:cNvPr id="3" name="四角形: 角を丸くする 2">
            <a:extLst>
              <a:ext uri="{FF2B5EF4-FFF2-40B4-BE49-F238E27FC236}">
                <a16:creationId xmlns:a16="http://schemas.microsoft.com/office/drawing/2014/main" id="{BB5029DC-2177-2853-F48B-A6DC5A1BD54C}"/>
              </a:ext>
            </a:extLst>
          </p:cNvPr>
          <p:cNvSpPr>
            <a:spLocks noGrp="1" noRot="1" noMove="1" noResize="1" noEditPoints="1" noAdjustHandles="1" noChangeArrowheads="1" noChangeShapeType="1"/>
          </p:cNvSpPr>
          <p:nvPr/>
        </p:nvSpPr>
        <p:spPr>
          <a:xfrm>
            <a:off x="1981197" y="1806249"/>
            <a:ext cx="8229603" cy="4038598"/>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7AFEB0EF-25E1-FD33-A8FA-CAA0D94ED439}"/>
              </a:ext>
            </a:extLst>
          </p:cNvPr>
          <p:cNvSpPr txBox="1">
            <a:spLocks noGrp="1" noRot="1" noMove="1" noResize="1" noEditPoints="1" noAdjustHandles="1" noChangeArrowheads="1" noChangeShapeType="1"/>
          </p:cNvSpPr>
          <p:nvPr/>
        </p:nvSpPr>
        <p:spPr>
          <a:xfrm>
            <a:off x="5079206" y="2014834"/>
            <a:ext cx="2033587"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今日のクイズ</a:t>
            </a:r>
            <a:endParaRPr kumimoji="1" lang="en-US" altLang="ja-JP" sz="2400" b="1"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8D59F717-516B-4E4C-3A07-212F2C264ABC}"/>
              </a:ext>
            </a:extLst>
          </p:cNvPr>
          <p:cNvSpPr txBox="1"/>
          <p:nvPr/>
        </p:nvSpPr>
        <p:spPr>
          <a:xfrm>
            <a:off x="2522934" y="2681866"/>
            <a:ext cx="7546181" cy="707886"/>
          </a:xfrm>
          <a:prstGeom prst="rect">
            <a:avLst/>
          </a:prstGeom>
          <a:noFill/>
        </p:spPr>
        <p:txBody>
          <a:bodyPr wrap="square" rtlCol="0">
            <a:spAutoFit/>
          </a:bodyPr>
          <a:lstStyle/>
          <a:p>
            <a:r>
              <a:rPr kumimoji="1" lang="ja-JP" altLang="en-US" sz="2000" b="1" dirty="0">
                <a:latin typeface="メイリオ" panose="020B0604030504040204" pitchFamily="50" charset="-128"/>
                <a:ea typeface="メイリオ" panose="020B0604030504040204" pitchFamily="50" charset="-128"/>
              </a:rPr>
              <a:t>スマートフォンやタブレットなどの携帯端末に用いられている，</a:t>
            </a:r>
            <a:r>
              <a:rPr kumimoji="1" lang="en-US" altLang="ja-JP" sz="2000" b="1" dirty="0">
                <a:latin typeface="メイリオ" panose="020B0604030504040204" pitchFamily="50" charset="-128"/>
                <a:ea typeface="メイリオ" panose="020B0604030504040204" pitchFamily="50" charset="-128"/>
              </a:rPr>
              <a:t>OSS(Open Source Software)</a:t>
            </a:r>
            <a:r>
              <a:rPr kumimoji="1" lang="ja-JP" altLang="en-US" sz="2000" b="1" dirty="0">
                <a:latin typeface="メイリオ" panose="020B0604030504040204" pitchFamily="50" charset="-128"/>
                <a:ea typeface="メイリオ" panose="020B0604030504040204" pitchFamily="50" charset="-128"/>
              </a:rPr>
              <a:t>である</a:t>
            </a:r>
            <a:r>
              <a:rPr kumimoji="1" lang="en-US" altLang="ja-JP" sz="2000" b="1" dirty="0">
                <a:latin typeface="メイリオ" panose="020B0604030504040204" pitchFamily="50" charset="-128"/>
                <a:ea typeface="メイリオ" panose="020B0604030504040204" pitchFamily="50" charset="-128"/>
              </a:rPr>
              <a:t>OS</a:t>
            </a:r>
            <a:r>
              <a:rPr kumimoji="1" lang="ja-JP" altLang="en-US" sz="2000" b="1" dirty="0">
                <a:latin typeface="メイリオ" panose="020B0604030504040204" pitchFamily="50" charset="-128"/>
                <a:ea typeface="メイリオ" panose="020B0604030504040204" pitchFamily="50" charset="-128"/>
              </a:rPr>
              <a:t>はどれか。</a:t>
            </a:r>
            <a:endParaRPr kumimoji="1" lang="en-US" altLang="ja-JP" sz="2000" b="1"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0C3711E0-18BD-0A7A-C911-AACC414DF6B1}"/>
              </a:ext>
            </a:extLst>
          </p:cNvPr>
          <p:cNvSpPr txBox="1"/>
          <p:nvPr/>
        </p:nvSpPr>
        <p:spPr>
          <a:xfrm>
            <a:off x="2925367" y="3853478"/>
            <a:ext cx="2033587" cy="461665"/>
          </a:xfrm>
          <a:prstGeom prst="rect">
            <a:avLst/>
          </a:prstGeom>
          <a:noFill/>
        </p:spPr>
        <p:txBody>
          <a:bodyPr wrap="square" rtlCol="0">
            <a:spAutoFit/>
          </a:bodyPr>
          <a:lstStyle/>
          <a:p>
            <a:r>
              <a:rPr kumimoji="1" lang="en-US" altLang="ja-JP" sz="2400" b="1" dirty="0">
                <a:latin typeface="メイリオ" panose="020B0604030504040204" pitchFamily="50" charset="-128"/>
                <a:ea typeface="メイリオ" panose="020B0604030504040204" pitchFamily="50" charset="-128"/>
              </a:rPr>
              <a:t>1.Android</a:t>
            </a:r>
          </a:p>
        </p:txBody>
      </p:sp>
      <p:sp>
        <p:nvSpPr>
          <p:cNvPr id="18" name="テキスト ボックス 17">
            <a:extLst>
              <a:ext uri="{FF2B5EF4-FFF2-40B4-BE49-F238E27FC236}">
                <a16:creationId xmlns:a16="http://schemas.microsoft.com/office/drawing/2014/main" id="{60DCC557-BB35-EBD4-EB06-86458D918E4A}"/>
              </a:ext>
            </a:extLst>
          </p:cNvPr>
          <p:cNvSpPr txBox="1"/>
          <p:nvPr/>
        </p:nvSpPr>
        <p:spPr>
          <a:xfrm>
            <a:off x="6962776" y="3891578"/>
            <a:ext cx="1214436"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2</a:t>
            </a:r>
            <a:r>
              <a:rPr kumimoji="1" lang="en-US" altLang="ja-JP" sz="2400" b="1" dirty="0">
                <a:latin typeface="メイリオ" panose="020B0604030504040204" pitchFamily="50" charset="-128"/>
                <a:ea typeface="メイリオ" panose="020B0604030504040204" pitchFamily="50" charset="-128"/>
              </a:rPr>
              <a:t>.iOS</a:t>
            </a:r>
          </a:p>
        </p:txBody>
      </p:sp>
      <p:sp>
        <p:nvSpPr>
          <p:cNvPr id="19" name="テキスト ボックス 18">
            <a:extLst>
              <a:ext uri="{FF2B5EF4-FFF2-40B4-BE49-F238E27FC236}">
                <a16:creationId xmlns:a16="http://schemas.microsoft.com/office/drawing/2014/main" id="{E45B6150-FC50-D0CD-F2FA-BEA4ECFB6CFD}"/>
              </a:ext>
            </a:extLst>
          </p:cNvPr>
          <p:cNvSpPr txBox="1"/>
          <p:nvPr/>
        </p:nvSpPr>
        <p:spPr>
          <a:xfrm>
            <a:off x="2925366" y="4740229"/>
            <a:ext cx="2033587"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3</a:t>
            </a:r>
            <a:r>
              <a:rPr kumimoji="1" lang="en-US" altLang="ja-JP" sz="2400" b="1" dirty="0">
                <a:latin typeface="メイリオ" panose="020B0604030504040204" pitchFamily="50" charset="-128"/>
                <a:ea typeface="メイリオ" panose="020B0604030504040204" pitchFamily="50" charset="-128"/>
              </a:rPr>
              <a:t>.Safari</a:t>
            </a:r>
          </a:p>
        </p:txBody>
      </p:sp>
      <p:sp>
        <p:nvSpPr>
          <p:cNvPr id="20" name="テキスト ボックス 19">
            <a:extLst>
              <a:ext uri="{FF2B5EF4-FFF2-40B4-BE49-F238E27FC236}">
                <a16:creationId xmlns:a16="http://schemas.microsoft.com/office/drawing/2014/main" id="{82EF7104-CE9F-1B51-6518-C7D57D6BABED}"/>
              </a:ext>
            </a:extLst>
          </p:cNvPr>
          <p:cNvSpPr txBox="1"/>
          <p:nvPr/>
        </p:nvSpPr>
        <p:spPr>
          <a:xfrm>
            <a:off x="6962776" y="4690255"/>
            <a:ext cx="2033587"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4</a:t>
            </a:r>
            <a:r>
              <a:rPr kumimoji="1" lang="en-US" altLang="ja-JP" sz="2400" b="1" dirty="0">
                <a:latin typeface="メイリオ" panose="020B0604030504040204" pitchFamily="50" charset="-128"/>
                <a:ea typeface="メイリオ" panose="020B0604030504040204" pitchFamily="50" charset="-128"/>
              </a:rPr>
              <a:t>.Windows</a:t>
            </a:r>
          </a:p>
        </p:txBody>
      </p:sp>
      <p:sp>
        <p:nvSpPr>
          <p:cNvPr id="21" name="四角形: 角を丸くする 20">
            <a:extLst>
              <a:ext uri="{FF2B5EF4-FFF2-40B4-BE49-F238E27FC236}">
                <a16:creationId xmlns:a16="http://schemas.microsoft.com/office/drawing/2014/main" id="{B600C39D-7ABB-2BBF-F58F-0315C9AEA821}"/>
              </a:ext>
            </a:extLst>
          </p:cNvPr>
          <p:cNvSpPr/>
          <p:nvPr/>
        </p:nvSpPr>
        <p:spPr>
          <a:xfrm>
            <a:off x="5384601" y="5306800"/>
            <a:ext cx="1578175"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回答</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22" name="楕円 21">
            <a:extLst>
              <a:ext uri="{FF2B5EF4-FFF2-40B4-BE49-F238E27FC236}">
                <a16:creationId xmlns:a16="http://schemas.microsoft.com/office/drawing/2014/main" id="{F22483C9-37A3-3070-E359-9274400507C7}"/>
              </a:ext>
            </a:extLst>
          </p:cNvPr>
          <p:cNvSpPr/>
          <p:nvPr/>
        </p:nvSpPr>
        <p:spPr>
          <a:xfrm>
            <a:off x="5057774" y="3901428"/>
            <a:ext cx="266700" cy="266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E942DD4D-8A05-F34F-CDE1-4CD977D5EA3C}"/>
              </a:ext>
            </a:extLst>
          </p:cNvPr>
          <p:cNvSpPr/>
          <p:nvPr/>
        </p:nvSpPr>
        <p:spPr>
          <a:xfrm>
            <a:off x="5079206" y="4765571"/>
            <a:ext cx="266700" cy="266700"/>
          </a:xfrm>
          <a:prstGeom prst="ellipse">
            <a:avLst/>
          </a:prstGeom>
          <a:solidFill>
            <a:srgbClr val="FF00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7F48D87F-B5BB-7E4B-1548-6AF10307B868}"/>
              </a:ext>
            </a:extLst>
          </p:cNvPr>
          <p:cNvSpPr/>
          <p:nvPr/>
        </p:nvSpPr>
        <p:spPr>
          <a:xfrm>
            <a:off x="9121377" y="4736664"/>
            <a:ext cx="266700" cy="266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1CD03702-6857-0369-1E26-75749B52B0E6}"/>
              </a:ext>
            </a:extLst>
          </p:cNvPr>
          <p:cNvSpPr/>
          <p:nvPr/>
        </p:nvSpPr>
        <p:spPr>
          <a:xfrm>
            <a:off x="9121377" y="3907357"/>
            <a:ext cx="266700" cy="266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8B625537-A4FB-D243-DCF6-CD8DB7CE72C9}"/>
              </a:ext>
            </a:extLst>
          </p:cNvPr>
          <p:cNvSpPr>
            <a:spLocks noGrp="1" noRot="1" noMove="1" noResize="1" noEditPoints="1" noAdjustHandles="1" noChangeArrowheads="1" noChangeShapeType="1"/>
          </p:cNvSpPr>
          <p:nvPr/>
        </p:nvSpPr>
        <p:spPr>
          <a:xfrm>
            <a:off x="2381249" y="2093138"/>
            <a:ext cx="7546181" cy="3443144"/>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25E960FD-1DF2-71FD-0681-E344082648A0}"/>
              </a:ext>
            </a:extLst>
          </p:cNvPr>
          <p:cNvSpPr txBox="1">
            <a:spLocks noGrp="1" noRot="1" noMove="1" noResize="1" noEditPoints="1" noAdjustHandles="1" noChangeArrowheads="1" noChangeShapeType="1"/>
          </p:cNvSpPr>
          <p:nvPr/>
        </p:nvSpPr>
        <p:spPr>
          <a:xfrm>
            <a:off x="5537894" y="2432823"/>
            <a:ext cx="1271588" cy="646331"/>
          </a:xfrm>
          <a:prstGeom prst="rect">
            <a:avLst/>
          </a:prstGeom>
          <a:noFill/>
        </p:spPr>
        <p:txBody>
          <a:bodyPr wrap="square" rtlCol="0">
            <a:spAutoFit/>
          </a:bodyPr>
          <a:lstStyle/>
          <a:p>
            <a:r>
              <a:rPr kumimoji="1" lang="ja-JP" altLang="en-US" sz="3600" b="1" dirty="0">
                <a:latin typeface="メイリオ" panose="020B0604030504040204" pitchFamily="50" charset="-128"/>
                <a:ea typeface="メイリオ" panose="020B0604030504040204" pitchFamily="50" charset="-128"/>
              </a:rPr>
              <a:t>正解</a:t>
            </a:r>
            <a:endParaRPr kumimoji="1" lang="en-US" altLang="ja-JP" sz="3600" b="1"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ADF8C76B-8DC4-1B19-5483-109C7EE4E6D0}"/>
              </a:ext>
            </a:extLst>
          </p:cNvPr>
          <p:cNvSpPr txBox="1">
            <a:spLocks noGrp="1" noRot="1" noMove="1" noResize="1" noEditPoints="1" noAdjustHandles="1" noChangeArrowheads="1" noChangeShapeType="1"/>
          </p:cNvSpPr>
          <p:nvPr/>
        </p:nvSpPr>
        <p:spPr>
          <a:xfrm>
            <a:off x="3191171" y="3384887"/>
            <a:ext cx="6381155" cy="1015663"/>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スマートフォンやタブレットなどの携帯端末に用いられている，</a:t>
            </a:r>
            <a:r>
              <a:rPr lang="en-US" altLang="ja-JP" sz="2000" b="1" dirty="0">
                <a:latin typeface="メイリオ" panose="020B0604030504040204" pitchFamily="50" charset="-128"/>
                <a:ea typeface="メイリオ" panose="020B0604030504040204" pitchFamily="50" charset="-128"/>
              </a:rPr>
              <a:t>OSS(Open Source Software)</a:t>
            </a:r>
            <a:r>
              <a:rPr lang="ja-JP" altLang="en-US" sz="2000" b="1" dirty="0">
                <a:latin typeface="メイリオ" panose="020B0604030504040204" pitchFamily="50" charset="-128"/>
                <a:ea typeface="メイリオ" panose="020B0604030504040204" pitchFamily="50" charset="-128"/>
              </a:rPr>
              <a:t>である</a:t>
            </a:r>
            <a:r>
              <a:rPr lang="en-US" altLang="ja-JP" sz="2000" b="1" dirty="0">
                <a:latin typeface="メイリオ" panose="020B0604030504040204" pitchFamily="50" charset="-128"/>
                <a:ea typeface="メイリオ" panose="020B0604030504040204" pitchFamily="50" charset="-128"/>
              </a:rPr>
              <a:t>OS</a:t>
            </a:r>
            <a:r>
              <a:rPr lang="ja-JP" altLang="en-US" sz="2000" b="1" dirty="0">
                <a:latin typeface="メイリオ" panose="020B0604030504040204" pitchFamily="50" charset="-128"/>
                <a:ea typeface="メイリオ" panose="020B0604030504040204" pitchFamily="50" charset="-128"/>
              </a:rPr>
              <a:t>は「</a:t>
            </a:r>
            <a:r>
              <a:rPr lang="en-US" altLang="ja-JP" sz="2000" b="1" dirty="0">
                <a:latin typeface="メイリオ" panose="020B0604030504040204" pitchFamily="50" charset="-128"/>
                <a:ea typeface="メイリオ" panose="020B0604030504040204" pitchFamily="50" charset="-128"/>
              </a:rPr>
              <a:t>Android</a:t>
            </a:r>
            <a:r>
              <a:rPr lang="ja-JP" altLang="en-US" sz="2000" b="1" dirty="0">
                <a:latin typeface="メイリオ" panose="020B0604030504040204" pitchFamily="50" charset="-128"/>
                <a:ea typeface="メイリオ" panose="020B0604030504040204" pitchFamily="50" charset="-128"/>
              </a:rPr>
              <a:t>」である</a:t>
            </a:r>
            <a:endParaRPr kumimoji="1" lang="en-US" altLang="ja-JP" sz="2000" b="1" dirty="0">
              <a:latin typeface="メイリオ" panose="020B0604030504040204" pitchFamily="50" charset="-128"/>
              <a:ea typeface="メイリオ" panose="020B0604030504040204" pitchFamily="50" charset="-128"/>
            </a:endParaRPr>
          </a:p>
        </p:txBody>
      </p:sp>
      <p:sp>
        <p:nvSpPr>
          <p:cNvPr id="28" name="テキスト ボックス 27">
            <a:extLst>
              <a:ext uri="{FF2B5EF4-FFF2-40B4-BE49-F238E27FC236}">
                <a16:creationId xmlns:a16="http://schemas.microsoft.com/office/drawing/2014/main" id="{91C7B559-61D4-6A80-3B64-6319E379BA2B}"/>
              </a:ext>
            </a:extLst>
          </p:cNvPr>
          <p:cNvSpPr txBox="1">
            <a:spLocks noGrp="1" noRot="1" noMove="1" noResize="1" noEditPoints="1" noAdjustHandles="1" noChangeArrowheads="1" noChangeShapeType="1"/>
          </p:cNvSpPr>
          <p:nvPr/>
        </p:nvSpPr>
        <p:spPr>
          <a:xfrm>
            <a:off x="7397949" y="4899898"/>
            <a:ext cx="2089547" cy="400110"/>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用語を確認する</a:t>
            </a:r>
            <a:endParaRPr kumimoji="1" lang="en-US" altLang="ja-JP" sz="2000" b="1" dirty="0">
              <a:latin typeface="メイリオ" panose="020B0604030504040204" pitchFamily="50" charset="-128"/>
              <a:ea typeface="メイリオ" panose="020B0604030504040204" pitchFamily="50" charset="-128"/>
            </a:endParaRPr>
          </a:p>
        </p:txBody>
      </p:sp>
      <p:sp>
        <p:nvSpPr>
          <p:cNvPr id="29" name="正方形/長方形 28">
            <a:extLst>
              <a:ext uri="{FF2B5EF4-FFF2-40B4-BE49-F238E27FC236}">
                <a16:creationId xmlns:a16="http://schemas.microsoft.com/office/drawing/2014/main" id="{8BE66FB2-74EE-AE26-F6C4-816BBA3D94DC}"/>
              </a:ext>
            </a:extLst>
          </p:cNvPr>
          <p:cNvSpPr/>
          <p:nvPr/>
        </p:nvSpPr>
        <p:spPr>
          <a:xfrm>
            <a:off x="2262483" y="2326615"/>
            <a:ext cx="805756" cy="923330"/>
          </a:xfrm>
          <a:prstGeom prst="rect">
            <a:avLst/>
          </a:prstGeom>
          <a:noFill/>
        </p:spPr>
        <p:txBody>
          <a:bodyPr wrap="square" lIns="91440" tIns="45720" rIns="91440" bIns="45720">
            <a:spAutoFit/>
          </a:bodyPr>
          <a:lstStyle/>
          <a:p>
            <a:pPr algn="ctr"/>
            <a:r>
              <a:rPr lang="en-US" altLang="ja-JP" sz="5400" b="1" cap="none" spc="0" dirty="0">
                <a:ln w="0"/>
                <a:solidFill>
                  <a:srgbClr val="FF0000"/>
                </a:solidFill>
                <a:effectLst>
                  <a:outerShdw blurRad="38100" dist="19050" dir="2700000" algn="tl" rotWithShape="0">
                    <a:schemeClr val="dk1">
                      <a:alpha val="40000"/>
                    </a:schemeClr>
                  </a:outerShdw>
                </a:effectLst>
              </a:rPr>
              <a:t>9</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30" name="正方形/長方形 29">
            <a:extLst>
              <a:ext uri="{FF2B5EF4-FFF2-40B4-BE49-F238E27FC236}">
                <a16:creationId xmlns:a16="http://schemas.microsoft.com/office/drawing/2014/main" id="{6FA6C463-A2C7-6102-46DA-36AB04D6D09C}"/>
              </a:ext>
            </a:extLst>
          </p:cNvPr>
          <p:cNvSpPr/>
          <p:nvPr/>
        </p:nvSpPr>
        <p:spPr>
          <a:xfrm>
            <a:off x="6458549" y="4644007"/>
            <a:ext cx="1163240" cy="923330"/>
          </a:xfrm>
          <a:prstGeom prst="rect">
            <a:avLst/>
          </a:prstGeom>
          <a:noFill/>
        </p:spPr>
        <p:txBody>
          <a:bodyPr wrap="square" lIns="91440" tIns="45720" rIns="91440" bIns="45720">
            <a:spAutoFit/>
          </a:bodyPr>
          <a:lstStyle/>
          <a:p>
            <a:pPr algn="ctr"/>
            <a:r>
              <a:rPr lang="en-US" altLang="ja-JP" sz="5400" b="1" dirty="0">
                <a:ln w="0"/>
                <a:solidFill>
                  <a:srgbClr val="FF0000"/>
                </a:solidFill>
                <a:effectLst>
                  <a:outerShdw blurRad="38100" dist="19050" dir="2700000" algn="tl" rotWithShape="0">
                    <a:schemeClr val="dk1">
                      <a:alpha val="40000"/>
                    </a:schemeClr>
                  </a:outerShdw>
                </a:effectLst>
              </a:rPr>
              <a:t>10</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38137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grpSp>
        <p:nvGrpSpPr>
          <p:cNvPr id="8" name="グループ化 7">
            <a:extLst>
              <a:ext uri="{FF2B5EF4-FFF2-40B4-BE49-F238E27FC236}">
                <a16:creationId xmlns:a16="http://schemas.microsoft.com/office/drawing/2014/main" id="{B0E6102E-A5A9-3CB3-91FC-D7AF8D971F17}"/>
              </a:ext>
            </a:extLst>
          </p:cNvPr>
          <p:cNvGrpSpPr/>
          <p:nvPr/>
        </p:nvGrpSpPr>
        <p:grpSpPr>
          <a:xfrm>
            <a:off x="2193132" y="1807304"/>
            <a:ext cx="1921668" cy="873914"/>
            <a:chOff x="2193132" y="1807304"/>
            <a:chExt cx="1921668" cy="873914"/>
          </a:xfrm>
        </p:grpSpPr>
        <p:sp>
          <p:nvSpPr>
            <p:cNvPr id="5" name="四角形: 角を丸くする 4">
              <a:extLst>
                <a:ext uri="{FF2B5EF4-FFF2-40B4-BE49-F238E27FC236}">
                  <a16:creationId xmlns:a16="http://schemas.microsoft.com/office/drawing/2014/main" id="{336B917F-21B0-35C6-0CD4-F8F79581FC3F}"/>
                </a:ext>
              </a:extLst>
            </p:cNvPr>
            <p:cNvSpPr/>
            <p:nvPr/>
          </p:nvSpPr>
          <p:spPr>
            <a:xfrm>
              <a:off x="2193132" y="2198428"/>
              <a:ext cx="1921668"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786E494A-9246-4223-CE75-D9287F4B7A07}"/>
                </a:ext>
              </a:extLst>
            </p:cNvPr>
            <p:cNvSpPr txBox="1"/>
            <p:nvPr/>
          </p:nvSpPr>
          <p:spPr>
            <a:xfrm>
              <a:off x="2193132" y="1807304"/>
              <a:ext cx="1271588" cy="400110"/>
            </a:xfrm>
            <a:prstGeom prst="rect">
              <a:avLst/>
            </a:prstGeom>
            <a:noFill/>
          </p:spPr>
          <p:txBody>
            <a:bodyPr wrap="square" rtlCol="0">
              <a:spAutoFit/>
            </a:bodyPr>
            <a:lstStyle/>
            <a:p>
              <a:r>
                <a:rPr kumimoji="1" lang="ja-JP" altLang="en-US" sz="2000" b="1" dirty="0">
                  <a:latin typeface="メイリオ" panose="020B0604030504040204" pitchFamily="50" charset="-128"/>
                  <a:ea typeface="メイリオ" panose="020B0604030504040204" pitchFamily="50" charset="-128"/>
                </a:rPr>
                <a:t>出勤時間</a:t>
              </a:r>
              <a:endParaRPr kumimoji="1" lang="en-US" altLang="ja-JP" sz="2000" b="1" dirty="0">
                <a:latin typeface="メイリオ" panose="020B0604030504040204" pitchFamily="50" charset="-128"/>
                <a:ea typeface="メイリオ" panose="020B0604030504040204" pitchFamily="50" charset="-128"/>
              </a:endParaRPr>
            </a:p>
          </p:txBody>
        </p:sp>
      </p:grpSp>
      <p:grpSp>
        <p:nvGrpSpPr>
          <p:cNvPr id="10" name="グループ化 9">
            <a:extLst>
              <a:ext uri="{FF2B5EF4-FFF2-40B4-BE49-F238E27FC236}">
                <a16:creationId xmlns:a16="http://schemas.microsoft.com/office/drawing/2014/main" id="{B2CF0EA2-983F-BE3B-9BEE-CB8957861462}"/>
              </a:ext>
            </a:extLst>
          </p:cNvPr>
          <p:cNvGrpSpPr/>
          <p:nvPr/>
        </p:nvGrpSpPr>
        <p:grpSpPr>
          <a:xfrm>
            <a:off x="2193132" y="2740754"/>
            <a:ext cx="1921668" cy="873914"/>
            <a:chOff x="2193132" y="1807304"/>
            <a:chExt cx="1921668" cy="873914"/>
          </a:xfrm>
        </p:grpSpPr>
        <p:sp>
          <p:nvSpPr>
            <p:cNvPr id="12" name="四角形: 角を丸くする 11">
              <a:extLst>
                <a:ext uri="{FF2B5EF4-FFF2-40B4-BE49-F238E27FC236}">
                  <a16:creationId xmlns:a16="http://schemas.microsoft.com/office/drawing/2014/main" id="{45311EAE-FD73-A047-43F8-B6F9306229EF}"/>
                </a:ext>
              </a:extLst>
            </p:cNvPr>
            <p:cNvSpPr/>
            <p:nvPr/>
          </p:nvSpPr>
          <p:spPr>
            <a:xfrm>
              <a:off x="2193132" y="2198428"/>
              <a:ext cx="1921668"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9D709764-818E-EF9D-8897-DC87BEB4D7D9}"/>
                </a:ext>
              </a:extLst>
            </p:cNvPr>
            <p:cNvSpPr txBox="1"/>
            <p:nvPr/>
          </p:nvSpPr>
          <p:spPr>
            <a:xfrm>
              <a:off x="2193132" y="1807304"/>
              <a:ext cx="1271588" cy="400110"/>
            </a:xfrm>
            <a:prstGeom prst="rect">
              <a:avLst/>
            </a:prstGeom>
            <a:noFill/>
          </p:spPr>
          <p:txBody>
            <a:bodyPr wrap="square" rtlCol="0">
              <a:spAutoFit/>
            </a:bodyPr>
            <a:lstStyle/>
            <a:p>
              <a:r>
                <a:rPr kumimoji="1" lang="ja-JP" altLang="en-US" sz="2000" b="1" dirty="0">
                  <a:latin typeface="メイリオ" panose="020B0604030504040204" pitchFamily="50" charset="-128"/>
                  <a:ea typeface="メイリオ" panose="020B0604030504040204" pitchFamily="50" charset="-128"/>
                </a:rPr>
                <a:t>退勤時間</a:t>
              </a:r>
              <a:endParaRPr kumimoji="1" lang="en-US" altLang="ja-JP" sz="2000" b="1" dirty="0">
                <a:latin typeface="メイリオ" panose="020B0604030504040204" pitchFamily="50" charset="-128"/>
                <a:ea typeface="メイリオ" panose="020B0604030504040204" pitchFamily="50" charset="-128"/>
              </a:endParaRPr>
            </a:p>
          </p:txBody>
        </p:sp>
      </p:grpSp>
      <p:grpSp>
        <p:nvGrpSpPr>
          <p:cNvPr id="18" name="グループ化 17">
            <a:extLst>
              <a:ext uri="{FF2B5EF4-FFF2-40B4-BE49-F238E27FC236}">
                <a16:creationId xmlns:a16="http://schemas.microsoft.com/office/drawing/2014/main" id="{D81CB0CD-436B-356B-0838-F20517D7E1D4}"/>
              </a:ext>
            </a:extLst>
          </p:cNvPr>
          <p:cNvGrpSpPr/>
          <p:nvPr/>
        </p:nvGrpSpPr>
        <p:grpSpPr>
          <a:xfrm>
            <a:off x="2193132" y="3690907"/>
            <a:ext cx="1921668" cy="873914"/>
            <a:chOff x="2193132" y="1807304"/>
            <a:chExt cx="1921668" cy="873914"/>
          </a:xfrm>
        </p:grpSpPr>
        <p:sp>
          <p:nvSpPr>
            <p:cNvPr id="19" name="四角形: 角を丸くする 18">
              <a:extLst>
                <a:ext uri="{FF2B5EF4-FFF2-40B4-BE49-F238E27FC236}">
                  <a16:creationId xmlns:a16="http://schemas.microsoft.com/office/drawing/2014/main" id="{00D9CC4F-9F41-F539-0C3C-8C51DA53209B}"/>
                </a:ext>
              </a:extLst>
            </p:cNvPr>
            <p:cNvSpPr/>
            <p:nvPr/>
          </p:nvSpPr>
          <p:spPr>
            <a:xfrm>
              <a:off x="2193132" y="2198428"/>
              <a:ext cx="1921668"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tx1"/>
                  </a:solidFill>
                  <a:latin typeface="メイリオ" panose="020B0604030504040204" pitchFamily="50" charset="-128"/>
                  <a:ea typeface="メイリオ" panose="020B0604030504040204" pitchFamily="50" charset="-128"/>
                </a:rPr>
                <a:t>プルダウン</a:t>
              </a:r>
            </a:p>
          </p:txBody>
        </p:sp>
        <p:sp>
          <p:nvSpPr>
            <p:cNvPr id="20" name="テキスト ボックス 19">
              <a:extLst>
                <a:ext uri="{FF2B5EF4-FFF2-40B4-BE49-F238E27FC236}">
                  <a16:creationId xmlns:a16="http://schemas.microsoft.com/office/drawing/2014/main" id="{832D5047-BF02-E24D-3FC2-CBA820ED296A}"/>
                </a:ext>
              </a:extLst>
            </p:cNvPr>
            <p:cNvSpPr txBox="1"/>
            <p:nvPr/>
          </p:nvSpPr>
          <p:spPr>
            <a:xfrm>
              <a:off x="2193132" y="1807304"/>
              <a:ext cx="1271588" cy="400110"/>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勤務形態</a:t>
              </a:r>
              <a:endParaRPr kumimoji="1" lang="en-US" altLang="ja-JP" sz="2000" b="1" dirty="0">
                <a:latin typeface="メイリオ" panose="020B0604030504040204" pitchFamily="50" charset="-128"/>
                <a:ea typeface="メイリオ" panose="020B0604030504040204" pitchFamily="50" charset="-128"/>
              </a:endParaRPr>
            </a:p>
          </p:txBody>
        </p:sp>
      </p:grpSp>
      <p:grpSp>
        <p:nvGrpSpPr>
          <p:cNvPr id="24" name="グループ化 23">
            <a:extLst>
              <a:ext uri="{FF2B5EF4-FFF2-40B4-BE49-F238E27FC236}">
                <a16:creationId xmlns:a16="http://schemas.microsoft.com/office/drawing/2014/main" id="{0983FD12-893E-71E5-4075-6DBC7B9F4CF3}"/>
              </a:ext>
            </a:extLst>
          </p:cNvPr>
          <p:cNvGrpSpPr/>
          <p:nvPr/>
        </p:nvGrpSpPr>
        <p:grpSpPr>
          <a:xfrm>
            <a:off x="2193132" y="4791424"/>
            <a:ext cx="1921668" cy="482790"/>
            <a:chOff x="2193132" y="2198428"/>
            <a:chExt cx="1921668" cy="482790"/>
          </a:xfrm>
        </p:grpSpPr>
        <p:sp>
          <p:nvSpPr>
            <p:cNvPr id="25" name="四角形: 角を丸くする 24">
              <a:extLst>
                <a:ext uri="{FF2B5EF4-FFF2-40B4-BE49-F238E27FC236}">
                  <a16:creationId xmlns:a16="http://schemas.microsoft.com/office/drawing/2014/main" id="{824A67E8-BE4E-5D9D-3B61-120708508C93}"/>
                </a:ext>
              </a:extLst>
            </p:cNvPr>
            <p:cNvSpPr/>
            <p:nvPr/>
          </p:nvSpPr>
          <p:spPr>
            <a:xfrm>
              <a:off x="2193132" y="2198428"/>
              <a:ext cx="1921668"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FEE387FD-2067-F7E2-2701-7B46927AC428}"/>
                </a:ext>
              </a:extLst>
            </p:cNvPr>
            <p:cNvSpPr txBox="1"/>
            <p:nvPr/>
          </p:nvSpPr>
          <p:spPr>
            <a:xfrm>
              <a:off x="2518172" y="2238316"/>
              <a:ext cx="1271588" cy="400110"/>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一括入力</a:t>
              </a:r>
              <a:endParaRPr kumimoji="1" lang="en-US" altLang="ja-JP" sz="2000" b="1" dirty="0">
                <a:latin typeface="メイリオ" panose="020B0604030504040204" pitchFamily="50" charset="-128"/>
                <a:ea typeface="メイリオ" panose="020B0604030504040204" pitchFamily="50" charset="-128"/>
              </a:endParaRPr>
            </a:p>
          </p:txBody>
        </p:sp>
      </p:grpSp>
      <p:grpSp>
        <p:nvGrpSpPr>
          <p:cNvPr id="27" name="グループ化 26">
            <a:extLst>
              <a:ext uri="{FF2B5EF4-FFF2-40B4-BE49-F238E27FC236}">
                <a16:creationId xmlns:a16="http://schemas.microsoft.com/office/drawing/2014/main" id="{00E281D4-1795-830C-BD57-A4976AFF4338}"/>
              </a:ext>
            </a:extLst>
          </p:cNvPr>
          <p:cNvGrpSpPr/>
          <p:nvPr/>
        </p:nvGrpSpPr>
        <p:grpSpPr>
          <a:xfrm>
            <a:off x="2518172" y="5619924"/>
            <a:ext cx="1271588" cy="482790"/>
            <a:chOff x="2193132" y="2198428"/>
            <a:chExt cx="1921668" cy="482790"/>
          </a:xfrm>
        </p:grpSpPr>
        <p:sp>
          <p:nvSpPr>
            <p:cNvPr id="28" name="四角形: 角を丸くする 27">
              <a:extLst>
                <a:ext uri="{FF2B5EF4-FFF2-40B4-BE49-F238E27FC236}">
                  <a16:creationId xmlns:a16="http://schemas.microsoft.com/office/drawing/2014/main" id="{C0C42495-7B22-93FE-DF8D-176EE5C86877}"/>
                </a:ext>
              </a:extLst>
            </p:cNvPr>
            <p:cNvSpPr/>
            <p:nvPr/>
          </p:nvSpPr>
          <p:spPr>
            <a:xfrm>
              <a:off x="2193132" y="2198428"/>
              <a:ext cx="1921668"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29" name="テキスト ボックス 28">
              <a:extLst>
                <a:ext uri="{FF2B5EF4-FFF2-40B4-BE49-F238E27FC236}">
                  <a16:creationId xmlns:a16="http://schemas.microsoft.com/office/drawing/2014/main" id="{AA6E8AA8-3B95-E9EE-09BB-D2E18CF19102}"/>
                </a:ext>
              </a:extLst>
            </p:cNvPr>
            <p:cNvSpPr txBox="1"/>
            <p:nvPr/>
          </p:nvSpPr>
          <p:spPr>
            <a:xfrm>
              <a:off x="2662754" y="2239768"/>
              <a:ext cx="1271588" cy="400110"/>
            </a:xfrm>
            <a:prstGeom prst="rect">
              <a:avLst/>
            </a:prstGeom>
            <a:noFill/>
          </p:spPr>
          <p:txBody>
            <a:bodyPr wrap="square" rtlCol="0">
              <a:spAutoFit/>
            </a:bodyPr>
            <a:lstStyle/>
            <a:p>
              <a:r>
                <a:rPr kumimoji="1" lang="ja-JP" altLang="en-US" sz="2000" b="1" dirty="0">
                  <a:latin typeface="メイリオ" panose="020B0604030504040204" pitchFamily="50" charset="-128"/>
                  <a:ea typeface="メイリオ" panose="020B0604030504040204" pitchFamily="50" charset="-128"/>
                </a:rPr>
                <a:t>登録</a:t>
              </a:r>
              <a:endParaRPr kumimoji="1" lang="en-US" altLang="ja-JP" sz="2000" b="1" dirty="0">
                <a:latin typeface="メイリオ" panose="020B0604030504040204" pitchFamily="50" charset="-128"/>
                <a:ea typeface="メイリオ" panose="020B0604030504040204" pitchFamily="50" charset="-128"/>
              </a:endParaRPr>
            </a:p>
          </p:txBody>
        </p:sp>
      </p:grpSp>
      <p:graphicFrame>
        <p:nvGraphicFramePr>
          <p:cNvPr id="30" name="表 30">
            <a:extLst>
              <a:ext uri="{FF2B5EF4-FFF2-40B4-BE49-F238E27FC236}">
                <a16:creationId xmlns:a16="http://schemas.microsoft.com/office/drawing/2014/main" id="{B1473F67-E4BC-2896-C4BC-BB451614AB04}"/>
              </a:ext>
            </a:extLst>
          </p:cNvPr>
          <p:cNvGraphicFramePr>
            <a:graphicFrameLocks noGrp="1"/>
          </p:cNvGraphicFramePr>
          <p:nvPr>
            <p:extLst>
              <p:ext uri="{D42A27DB-BD31-4B8C-83A1-F6EECF244321}">
                <p14:modId xmlns:p14="http://schemas.microsoft.com/office/powerpoint/2010/main" val="3272692441"/>
              </p:ext>
            </p:extLst>
          </p:nvPr>
        </p:nvGraphicFramePr>
        <p:xfrm>
          <a:off x="4518023" y="2028344"/>
          <a:ext cx="6854828" cy="1112520"/>
        </p:xfrm>
        <a:graphic>
          <a:graphicData uri="http://schemas.openxmlformats.org/drawingml/2006/table">
            <a:tbl>
              <a:tblPr firstRow="1" bandRow="1">
                <a:tableStyleId>{5C22544A-7EE6-4342-B048-85BDC9FD1C3A}</a:tableStyleId>
              </a:tblPr>
              <a:tblGrid>
                <a:gridCol w="1713707">
                  <a:extLst>
                    <a:ext uri="{9D8B030D-6E8A-4147-A177-3AD203B41FA5}">
                      <a16:colId xmlns:a16="http://schemas.microsoft.com/office/drawing/2014/main" val="1266461779"/>
                    </a:ext>
                  </a:extLst>
                </a:gridCol>
                <a:gridCol w="1713707">
                  <a:extLst>
                    <a:ext uri="{9D8B030D-6E8A-4147-A177-3AD203B41FA5}">
                      <a16:colId xmlns:a16="http://schemas.microsoft.com/office/drawing/2014/main" val="31553107"/>
                    </a:ext>
                  </a:extLst>
                </a:gridCol>
                <a:gridCol w="1713707">
                  <a:extLst>
                    <a:ext uri="{9D8B030D-6E8A-4147-A177-3AD203B41FA5}">
                      <a16:colId xmlns:a16="http://schemas.microsoft.com/office/drawing/2014/main" val="677083113"/>
                    </a:ext>
                  </a:extLst>
                </a:gridCol>
                <a:gridCol w="1713707">
                  <a:extLst>
                    <a:ext uri="{9D8B030D-6E8A-4147-A177-3AD203B41FA5}">
                      <a16:colId xmlns:a16="http://schemas.microsoft.com/office/drawing/2014/main" val="2635646014"/>
                    </a:ext>
                  </a:extLst>
                </a:gridCol>
              </a:tblGrid>
              <a:tr h="370840">
                <a:tc>
                  <a:txBody>
                    <a:bodyPr/>
                    <a:lstStyle/>
                    <a:p>
                      <a:r>
                        <a:rPr kumimoji="1" lang="en-US" altLang="ja-JP" b="1" dirty="0">
                          <a:solidFill>
                            <a:schemeClr val="tx1"/>
                          </a:solidFill>
                          <a:latin typeface="メイリオ" panose="020B0604030504040204" pitchFamily="50" charset="-128"/>
                          <a:ea typeface="メイリオ" panose="020B0604030504040204" pitchFamily="50" charset="-128"/>
                        </a:rPr>
                        <a:t>6</a:t>
                      </a:r>
                      <a:r>
                        <a:rPr kumimoji="1" lang="ja-JP" altLang="en-US" b="1" dirty="0">
                          <a:solidFill>
                            <a:schemeClr val="tx1"/>
                          </a:solidFill>
                          <a:latin typeface="メイリオ" panose="020B0604030504040204" pitchFamily="50" charset="-128"/>
                          <a:ea typeface="メイリオ" panose="020B0604030504040204" pitchFamily="50" charset="-128"/>
                        </a:rPr>
                        <a:t>月</a:t>
                      </a:r>
                      <a:r>
                        <a:rPr kumimoji="1" lang="en-US" altLang="ja-JP" b="1" dirty="0">
                          <a:solidFill>
                            <a:schemeClr val="tx1"/>
                          </a:solidFill>
                          <a:latin typeface="メイリオ" panose="020B0604030504040204" pitchFamily="50" charset="-128"/>
                          <a:ea typeface="メイリオ" panose="020B0604030504040204" pitchFamily="50" charset="-128"/>
                        </a:rPr>
                        <a:t>1</a:t>
                      </a:r>
                      <a:r>
                        <a:rPr kumimoji="1" lang="ja-JP" altLang="en-US" b="1" dirty="0">
                          <a:solidFill>
                            <a:schemeClr val="tx1"/>
                          </a:solidFill>
                          <a:latin typeface="メイリオ" panose="020B0604030504040204" pitchFamily="50" charset="-128"/>
                          <a:ea typeface="メイリオ" panose="020B0604030504040204" pitchFamily="50" charset="-128"/>
                        </a:rPr>
                        <a:t>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1" dirty="0">
                          <a:solidFill>
                            <a:schemeClr val="tx1"/>
                          </a:solidFill>
                          <a:latin typeface="メイリオ" panose="020B0604030504040204" pitchFamily="50" charset="-128"/>
                          <a:ea typeface="メイリオ" panose="020B0604030504040204" pitchFamily="50" charset="-128"/>
                        </a:rPr>
                        <a:t>9:00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1" dirty="0">
                          <a:solidFill>
                            <a:schemeClr val="tx1"/>
                          </a:solidFill>
                          <a:latin typeface="メイリオ" panose="020B0604030504040204" pitchFamily="50" charset="-128"/>
                          <a:ea typeface="メイリオ" panose="020B0604030504040204" pitchFamily="50" charset="-128"/>
                        </a:rPr>
                        <a:t>18:00</a:t>
                      </a:r>
                      <a:endParaRPr kumimoji="1" lang="ja-JP" altLang="en-US" b="1"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1" dirty="0">
                          <a:solidFill>
                            <a:schemeClr val="tx1"/>
                          </a:solidFill>
                          <a:latin typeface="メイリオ" panose="020B0604030504040204" pitchFamily="50" charset="-128"/>
                          <a:ea typeface="メイリオ" panose="020B0604030504040204" pitchFamily="50" charset="-128"/>
                        </a:rPr>
                        <a:t>出社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36264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latin typeface="メイリオ" panose="020B0604030504040204" pitchFamily="50" charset="-128"/>
                          <a:ea typeface="メイリオ" panose="020B0604030504040204" pitchFamily="50" charset="-128"/>
                        </a:rPr>
                        <a:t>6</a:t>
                      </a:r>
                      <a:r>
                        <a:rPr kumimoji="1" lang="ja-JP" altLang="en-US" b="1" dirty="0">
                          <a:solidFill>
                            <a:schemeClr val="tx1"/>
                          </a:solidFill>
                          <a:latin typeface="メイリオ" panose="020B0604030504040204" pitchFamily="50" charset="-128"/>
                          <a:ea typeface="メイリオ" panose="020B0604030504040204" pitchFamily="50" charset="-128"/>
                        </a:rPr>
                        <a:t>月</a:t>
                      </a:r>
                      <a:r>
                        <a:rPr kumimoji="1" lang="en-US" altLang="ja-JP" b="1" dirty="0">
                          <a:solidFill>
                            <a:schemeClr val="tx1"/>
                          </a:solidFill>
                          <a:latin typeface="メイリオ" panose="020B0604030504040204" pitchFamily="50" charset="-128"/>
                          <a:ea typeface="メイリオ" panose="020B0604030504040204" pitchFamily="50" charset="-128"/>
                        </a:rPr>
                        <a:t>2</a:t>
                      </a:r>
                      <a:r>
                        <a:rPr kumimoji="1" lang="ja-JP" altLang="en-US" b="1" dirty="0">
                          <a:solidFill>
                            <a:schemeClr val="tx1"/>
                          </a:solidFill>
                          <a:latin typeface="メイリオ" panose="020B0604030504040204" pitchFamily="50" charset="-128"/>
                          <a:ea typeface="メイリオ" panose="020B0604030504040204" pitchFamily="50" charset="-128"/>
                        </a:rPr>
                        <a:t>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1" dirty="0">
                          <a:solidFill>
                            <a:schemeClr val="tx1"/>
                          </a:solidFill>
                          <a:latin typeface="メイリオ" panose="020B0604030504040204" pitchFamily="50" charset="-128"/>
                          <a:ea typeface="メイリオ" panose="020B0604030504040204" pitchFamily="50" charset="-128"/>
                        </a:rPr>
                        <a:t>9:00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1" dirty="0">
                          <a:solidFill>
                            <a:schemeClr val="tx1"/>
                          </a:solidFill>
                          <a:latin typeface="メイリオ" panose="020B0604030504040204" pitchFamily="50" charset="-128"/>
                          <a:ea typeface="メイリオ" panose="020B0604030504040204" pitchFamily="50" charset="-128"/>
                        </a:rPr>
                        <a:t>18:00</a:t>
                      </a:r>
                      <a:endParaRPr kumimoji="1" lang="ja-JP" altLang="en-US" b="1"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1" dirty="0">
                          <a:solidFill>
                            <a:schemeClr val="tx1"/>
                          </a:solidFill>
                          <a:latin typeface="メイリオ" panose="020B0604030504040204" pitchFamily="50" charset="-128"/>
                          <a:ea typeface="メイリオ" panose="020B0604030504040204" pitchFamily="50" charset="-128"/>
                        </a:rPr>
                        <a:t>在学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85469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latin typeface="メイリオ" panose="020B0604030504040204" pitchFamily="50" charset="-128"/>
                          <a:ea typeface="メイリオ" panose="020B0604030504040204" pitchFamily="50" charset="-128"/>
                        </a:rPr>
                        <a:t>6</a:t>
                      </a:r>
                      <a:r>
                        <a:rPr kumimoji="1" lang="ja-JP" altLang="en-US" b="1" dirty="0">
                          <a:solidFill>
                            <a:schemeClr val="tx1"/>
                          </a:solidFill>
                          <a:latin typeface="メイリオ" panose="020B0604030504040204" pitchFamily="50" charset="-128"/>
                          <a:ea typeface="メイリオ" panose="020B0604030504040204" pitchFamily="50" charset="-128"/>
                        </a:rPr>
                        <a:t>月</a:t>
                      </a:r>
                      <a:r>
                        <a:rPr kumimoji="1" lang="en-US" altLang="ja-JP" b="1" dirty="0">
                          <a:solidFill>
                            <a:schemeClr val="tx1"/>
                          </a:solidFill>
                          <a:latin typeface="メイリオ" panose="020B0604030504040204" pitchFamily="50" charset="-128"/>
                          <a:ea typeface="メイリオ" panose="020B0604030504040204" pitchFamily="50" charset="-128"/>
                        </a:rPr>
                        <a:t>3</a:t>
                      </a:r>
                      <a:r>
                        <a:rPr kumimoji="1" lang="ja-JP" altLang="en-US" b="1" dirty="0">
                          <a:solidFill>
                            <a:schemeClr val="tx1"/>
                          </a:solidFill>
                          <a:latin typeface="メイリオ" panose="020B0604030504040204" pitchFamily="50" charset="-128"/>
                          <a:ea typeface="メイリオ" panose="020B0604030504040204" pitchFamily="50" charset="-128"/>
                        </a:rPr>
                        <a:t>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latin typeface="メイリオ" panose="020B0604030504040204" pitchFamily="50" charset="-128"/>
                          <a:ea typeface="メイリオ" panose="020B0604030504040204" pitchFamily="50" charset="-128"/>
                        </a:rPr>
                        <a:t>9:00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1" dirty="0">
                          <a:solidFill>
                            <a:schemeClr val="tx1"/>
                          </a:solidFill>
                          <a:latin typeface="メイリオ" panose="020B0604030504040204" pitchFamily="50" charset="-128"/>
                          <a:ea typeface="メイリオ" panose="020B0604030504040204" pitchFamily="50" charset="-128"/>
                        </a:rPr>
                        <a:t>18:00</a:t>
                      </a:r>
                      <a:endParaRPr kumimoji="1" lang="ja-JP" altLang="en-US" b="1"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1" dirty="0">
                          <a:solidFill>
                            <a:schemeClr val="tx1"/>
                          </a:solidFill>
                          <a:latin typeface="メイリオ" panose="020B0604030504040204" pitchFamily="50" charset="-128"/>
                          <a:ea typeface="メイリオ" panose="020B0604030504040204" pitchFamily="50" charset="-128"/>
                        </a:rPr>
                        <a:t>在宅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9651691"/>
                  </a:ext>
                </a:extLst>
              </a:tr>
            </a:tbl>
          </a:graphicData>
        </a:graphic>
      </p:graphicFrame>
      <p:sp>
        <p:nvSpPr>
          <p:cNvPr id="31" name="正方形/長方形 30">
            <a:extLst>
              <a:ext uri="{FF2B5EF4-FFF2-40B4-BE49-F238E27FC236}">
                <a16:creationId xmlns:a16="http://schemas.microsoft.com/office/drawing/2014/main" id="{3995B0F2-3E1B-2065-B84F-D8AF28B3B143}"/>
              </a:ext>
            </a:extLst>
          </p:cNvPr>
          <p:cNvSpPr/>
          <p:nvPr/>
        </p:nvSpPr>
        <p:spPr>
          <a:xfrm>
            <a:off x="1543052" y="1987440"/>
            <a:ext cx="805756" cy="830997"/>
          </a:xfrm>
          <a:prstGeom prst="rect">
            <a:avLst/>
          </a:prstGeom>
          <a:noFill/>
        </p:spPr>
        <p:txBody>
          <a:bodyPr wrap="square" lIns="91440" tIns="45720" rIns="91440" bIns="45720">
            <a:spAutoFit/>
          </a:bodyPr>
          <a:lstStyle/>
          <a:p>
            <a:pPr algn="ctr"/>
            <a:r>
              <a:rPr lang="en-US" altLang="ja-JP" sz="4800" b="1" dirty="0">
                <a:ln w="0"/>
                <a:solidFill>
                  <a:srgbClr val="FF0000"/>
                </a:solidFill>
                <a:effectLst>
                  <a:outerShdw blurRad="38100" dist="19050" dir="2700000" algn="tl" rotWithShape="0">
                    <a:schemeClr val="dk1">
                      <a:alpha val="40000"/>
                    </a:schemeClr>
                  </a:outerShdw>
                </a:effectLst>
              </a:rPr>
              <a:t>1</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32" name="正方形/長方形 31">
            <a:extLst>
              <a:ext uri="{FF2B5EF4-FFF2-40B4-BE49-F238E27FC236}">
                <a16:creationId xmlns:a16="http://schemas.microsoft.com/office/drawing/2014/main" id="{8D46D974-3050-9FB8-3F30-BD037AC94F87}"/>
              </a:ext>
            </a:extLst>
          </p:cNvPr>
          <p:cNvSpPr/>
          <p:nvPr/>
        </p:nvSpPr>
        <p:spPr>
          <a:xfrm>
            <a:off x="1516860" y="2951968"/>
            <a:ext cx="805756" cy="830997"/>
          </a:xfrm>
          <a:prstGeom prst="rect">
            <a:avLst/>
          </a:prstGeom>
          <a:noFill/>
        </p:spPr>
        <p:txBody>
          <a:bodyPr wrap="square" lIns="91440" tIns="45720" rIns="91440" bIns="45720">
            <a:spAutoFit/>
          </a:bodyPr>
          <a:lstStyle/>
          <a:p>
            <a:pPr algn="ctr"/>
            <a:r>
              <a:rPr lang="en-US" altLang="ja-JP" sz="4800" b="1" cap="none" spc="0" dirty="0">
                <a:ln w="0"/>
                <a:solidFill>
                  <a:srgbClr val="FF0000"/>
                </a:solidFill>
                <a:effectLst>
                  <a:outerShdw blurRad="38100" dist="19050" dir="2700000" algn="tl" rotWithShape="0">
                    <a:schemeClr val="dk1">
                      <a:alpha val="40000"/>
                    </a:schemeClr>
                  </a:outerShdw>
                </a:effectLst>
              </a:rPr>
              <a:t>2</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33" name="正方形/長方形 32">
            <a:extLst>
              <a:ext uri="{FF2B5EF4-FFF2-40B4-BE49-F238E27FC236}">
                <a16:creationId xmlns:a16="http://schemas.microsoft.com/office/drawing/2014/main" id="{19588680-C541-5AB6-1691-88A8A122CFF3}"/>
              </a:ext>
            </a:extLst>
          </p:cNvPr>
          <p:cNvSpPr/>
          <p:nvPr/>
        </p:nvSpPr>
        <p:spPr>
          <a:xfrm>
            <a:off x="1543052" y="3919530"/>
            <a:ext cx="805756" cy="830997"/>
          </a:xfrm>
          <a:prstGeom prst="rect">
            <a:avLst/>
          </a:prstGeom>
          <a:noFill/>
        </p:spPr>
        <p:txBody>
          <a:bodyPr wrap="square" lIns="91440" tIns="45720" rIns="91440" bIns="45720">
            <a:spAutoFit/>
          </a:bodyPr>
          <a:lstStyle/>
          <a:p>
            <a:pPr algn="ctr"/>
            <a:r>
              <a:rPr lang="en-US" altLang="ja-JP" sz="4800" b="1" cap="none" spc="0" dirty="0">
                <a:ln w="0"/>
                <a:solidFill>
                  <a:srgbClr val="FF0000"/>
                </a:solidFill>
                <a:effectLst>
                  <a:outerShdw blurRad="38100" dist="19050" dir="2700000" algn="tl" rotWithShape="0">
                    <a:schemeClr val="dk1">
                      <a:alpha val="40000"/>
                    </a:schemeClr>
                  </a:outerShdw>
                </a:effectLst>
              </a:rPr>
              <a:t>3</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34" name="正方形/長方形 33">
            <a:extLst>
              <a:ext uri="{FF2B5EF4-FFF2-40B4-BE49-F238E27FC236}">
                <a16:creationId xmlns:a16="http://schemas.microsoft.com/office/drawing/2014/main" id="{CB5E51CE-3EC3-E359-9F02-D93B77A1BD3A}"/>
              </a:ext>
            </a:extLst>
          </p:cNvPr>
          <p:cNvSpPr/>
          <p:nvPr/>
        </p:nvSpPr>
        <p:spPr>
          <a:xfrm>
            <a:off x="1549896" y="4615868"/>
            <a:ext cx="805756" cy="830997"/>
          </a:xfrm>
          <a:prstGeom prst="rect">
            <a:avLst/>
          </a:prstGeom>
          <a:noFill/>
        </p:spPr>
        <p:txBody>
          <a:bodyPr wrap="square" lIns="91440" tIns="45720" rIns="91440" bIns="45720">
            <a:spAutoFit/>
          </a:bodyPr>
          <a:lstStyle/>
          <a:p>
            <a:pPr algn="ctr"/>
            <a:r>
              <a:rPr lang="en-US" altLang="ja-JP" sz="4800" b="1" cap="none" spc="0" dirty="0">
                <a:ln w="0"/>
                <a:solidFill>
                  <a:srgbClr val="FF0000"/>
                </a:solidFill>
                <a:effectLst>
                  <a:outerShdw blurRad="38100" dist="19050" dir="2700000" algn="tl" rotWithShape="0">
                    <a:schemeClr val="dk1">
                      <a:alpha val="40000"/>
                    </a:schemeClr>
                  </a:outerShdw>
                </a:effectLst>
              </a:rPr>
              <a:t>4</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35" name="正方形/長方形 34">
            <a:extLst>
              <a:ext uri="{FF2B5EF4-FFF2-40B4-BE49-F238E27FC236}">
                <a16:creationId xmlns:a16="http://schemas.microsoft.com/office/drawing/2014/main" id="{4EE4C9F9-3B24-A96F-1788-F5E863191271}"/>
              </a:ext>
            </a:extLst>
          </p:cNvPr>
          <p:cNvSpPr/>
          <p:nvPr/>
        </p:nvSpPr>
        <p:spPr>
          <a:xfrm>
            <a:off x="1833563" y="5461114"/>
            <a:ext cx="805756" cy="830997"/>
          </a:xfrm>
          <a:prstGeom prst="rect">
            <a:avLst/>
          </a:prstGeom>
          <a:noFill/>
        </p:spPr>
        <p:txBody>
          <a:bodyPr wrap="square" lIns="91440" tIns="45720" rIns="91440" bIns="45720">
            <a:spAutoFit/>
          </a:bodyPr>
          <a:lstStyle/>
          <a:p>
            <a:pPr algn="ctr"/>
            <a:r>
              <a:rPr lang="en-US" altLang="ja-JP" sz="4800" b="1" cap="none" spc="0" dirty="0">
                <a:ln w="0"/>
                <a:solidFill>
                  <a:srgbClr val="FF0000"/>
                </a:solidFill>
                <a:effectLst>
                  <a:outerShdw blurRad="38100" dist="19050" dir="2700000" algn="tl" rotWithShape="0">
                    <a:schemeClr val="dk1">
                      <a:alpha val="40000"/>
                    </a:schemeClr>
                  </a:outerShdw>
                </a:effectLst>
              </a:rPr>
              <a:t>5</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36" name="正方形/長方形 35">
            <a:extLst>
              <a:ext uri="{FF2B5EF4-FFF2-40B4-BE49-F238E27FC236}">
                <a16:creationId xmlns:a16="http://schemas.microsoft.com/office/drawing/2014/main" id="{4C830C67-961D-9940-796A-95C9D91495A5}"/>
              </a:ext>
            </a:extLst>
          </p:cNvPr>
          <p:cNvSpPr/>
          <p:nvPr/>
        </p:nvSpPr>
        <p:spPr>
          <a:xfrm>
            <a:off x="4403724" y="1356503"/>
            <a:ext cx="805756" cy="830997"/>
          </a:xfrm>
          <a:prstGeom prst="rect">
            <a:avLst/>
          </a:prstGeom>
          <a:noFill/>
        </p:spPr>
        <p:txBody>
          <a:bodyPr wrap="square" lIns="91440" tIns="45720" rIns="91440" bIns="45720">
            <a:spAutoFit/>
          </a:bodyPr>
          <a:lstStyle/>
          <a:p>
            <a:pPr algn="ctr"/>
            <a:r>
              <a:rPr lang="en-US" altLang="ja-JP" sz="4800" b="1" cap="none" spc="0" dirty="0">
                <a:ln w="0"/>
                <a:solidFill>
                  <a:srgbClr val="FF0000"/>
                </a:solidFill>
                <a:effectLst>
                  <a:outerShdw blurRad="38100" dist="19050" dir="2700000" algn="tl" rotWithShape="0">
                    <a:schemeClr val="dk1">
                      <a:alpha val="40000"/>
                    </a:schemeClr>
                  </a:outerShdw>
                </a:effectLst>
              </a:rPr>
              <a:t>6</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7889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
        <p:nvSpPr>
          <p:cNvPr id="2" name="四角形: 角を丸くする 1">
            <a:extLst>
              <a:ext uri="{FF2B5EF4-FFF2-40B4-BE49-F238E27FC236}">
                <a16:creationId xmlns:a16="http://schemas.microsoft.com/office/drawing/2014/main" id="{9C93DC4E-48F4-A754-BBE2-EF46C5AD08A3}"/>
              </a:ext>
            </a:extLst>
          </p:cNvPr>
          <p:cNvSpPr/>
          <p:nvPr/>
        </p:nvSpPr>
        <p:spPr>
          <a:xfrm>
            <a:off x="2414587" y="3590925"/>
            <a:ext cx="1985963" cy="64770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tx1"/>
                </a:solidFill>
                <a:latin typeface="メイリオ" panose="020B0604030504040204" pitchFamily="50" charset="-128"/>
                <a:ea typeface="メイリオ" panose="020B0604030504040204" pitchFamily="50" charset="-128"/>
              </a:rPr>
              <a:t>用語</a:t>
            </a:r>
            <a:endParaRPr kumimoji="1" lang="ja-JP" altLang="en-US" sz="2800" b="1" dirty="0">
              <a:solidFill>
                <a:schemeClr val="tx1"/>
              </a:solidFill>
              <a:latin typeface="メイリオ" panose="020B0604030504040204" pitchFamily="50" charset="-128"/>
              <a:ea typeface="メイリオ" panose="020B0604030504040204" pitchFamily="50" charset="-128"/>
            </a:endParaRPr>
          </a:p>
        </p:txBody>
      </p:sp>
      <p:sp>
        <p:nvSpPr>
          <p:cNvPr id="5" name="四角形: 角を丸くする 4">
            <a:extLst>
              <a:ext uri="{FF2B5EF4-FFF2-40B4-BE49-F238E27FC236}">
                <a16:creationId xmlns:a16="http://schemas.microsoft.com/office/drawing/2014/main" id="{AA8673EE-DB97-6C91-8B7D-B5F9C42CBFAD}"/>
              </a:ext>
            </a:extLst>
          </p:cNvPr>
          <p:cNvSpPr/>
          <p:nvPr/>
        </p:nvSpPr>
        <p:spPr>
          <a:xfrm>
            <a:off x="5303043" y="3590925"/>
            <a:ext cx="1985963" cy="64770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latin typeface="メイリオ" panose="020B0604030504040204" pitchFamily="50" charset="-128"/>
                <a:ea typeface="メイリオ" panose="020B0604030504040204" pitchFamily="50" charset="-128"/>
              </a:rPr>
              <a:t>クイズ</a:t>
            </a:r>
          </a:p>
        </p:txBody>
      </p:sp>
      <p:sp>
        <p:nvSpPr>
          <p:cNvPr id="6" name="四角形: 角を丸くする 5">
            <a:extLst>
              <a:ext uri="{FF2B5EF4-FFF2-40B4-BE49-F238E27FC236}">
                <a16:creationId xmlns:a16="http://schemas.microsoft.com/office/drawing/2014/main" id="{76E41933-5E7C-5F0A-3957-FCB2E5718BE0}"/>
              </a:ext>
            </a:extLst>
          </p:cNvPr>
          <p:cNvSpPr/>
          <p:nvPr/>
        </p:nvSpPr>
        <p:spPr>
          <a:xfrm>
            <a:off x="8272464" y="3590925"/>
            <a:ext cx="1985963" cy="64770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latin typeface="メイリオ" panose="020B0604030504040204" pitchFamily="50" charset="-128"/>
                <a:ea typeface="メイリオ" panose="020B0604030504040204" pitchFamily="50" charset="-128"/>
              </a:rPr>
              <a:t>リンク</a:t>
            </a:r>
          </a:p>
        </p:txBody>
      </p:sp>
      <p:sp>
        <p:nvSpPr>
          <p:cNvPr id="8" name="正方形/長方形 7">
            <a:extLst>
              <a:ext uri="{FF2B5EF4-FFF2-40B4-BE49-F238E27FC236}">
                <a16:creationId xmlns:a16="http://schemas.microsoft.com/office/drawing/2014/main" id="{1300EBB8-E86B-D4FE-62B6-3019A3F2697D}"/>
              </a:ext>
            </a:extLst>
          </p:cNvPr>
          <p:cNvSpPr/>
          <p:nvPr/>
        </p:nvSpPr>
        <p:spPr>
          <a:xfrm>
            <a:off x="1608831" y="3475462"/>
            <a:ext cx="805756" cy="830997"/>
          </a:xfrm>
          <a:prstGeom prst="rect">
            <a:avLst/>
          </a:prstGeom>
          <a:noFill/>
        </p:spPr>
        <p:txBody>
          <a:bodyPr wrap="square" lIns="91440" tIns="45720" rIns="91440" bIns="45720">
            <a:spAutoFit/>
          </a:bodyPr>
          <a:lstStyle/>
          <a:p>
            <a:pPr algn="ctr"/>
            <a:r>
              <a:rPr lang="en-US" altLang="ja-JP" sz="4800" b="1" dirty="0">
                <a:ln w="0"/>
                <a:solidFill>
                  <a:srgbClr val="FF0000"/>
                </a:solidFill>
                <a:effectLst>
                  <a:outerShdw blurRad="38100" dist="19050" dir="2700000" algn="tl" rotWithShape="0">
                    <a:schemeClr val="dk1">
                      <a:alpha val="40000"/>
                    </a:schemeClr>
                  </a:outerShdw>
                </a:effectLst>
              </a:rPr>
              <a:t>1</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10" name="正方形/長方形 9">
            <a:extLst>
              <a:ext uri="{FF2B5EF4-FFF2-40B4-BE49-F238E27FC236}">
                <a16:creationId xmlns:a16="http://schemas.microsoft.com/office/drawing/2014/main" id="{B7C2F52C-3AB0-DCD8-E8A3-FF24B315D74B}"/>
              </a:ext>
            </a:extLst>
          </p:cNvPr>
          <p:cNvSpPr/>
          <p:nvPr/>
        </p:nvSpPr>
        <p:spPr>
          <a:xfrm>
            <a:off x="4549675" y="3475462"/>
            <a:ext cx="805756" cy="830997"/>
          </a:xfrm>
          <a:prstGeom prst="rect">
            <a:avLst/>
          </a:prstGeom>
          <a:noFill/>
        </p:spPr>
        <p:txBody>
          <a:bodyPr wrap="square" lIns="91440" tIns="45720" rIns="91440" bIns="45720">
            <a:spAutoFit/>
          </a:bodyPr>
          <a:lstStyle/>
          <a:p>
            <a:pPr algn="ctr"/>
            <a:r>
              <a:rPr lang="en-US" altLang="ja-JP" sz="4800" b="1" dirty="0">
                <a:ln w="0"/>
                <a:solidFill>
                  <a:srgbClr val="FF0000"/>
                </a:solidFill>
                <a:effectLst>
                  <a:outerShdw blurRad="38100" dist="19050" dir="2700000" algn="tl" rotWithShape="0">
                    <a:schemeClr val="dk1">
                      <a:alpha val="40000"/>
                    </a:schemeClr>
                  </a:outerShdw>
                </a:effectLst>
              </a:rPr>
              <a:t>2</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12" name="正方形/長方形 11">
            <a:extLst>
              <a:ext uri="{FF2B5EF4-FFF2-40B4-BE49-F238E27FC236}">
                <a16:creationId xmlns:a16="http://schemas.microsoft.com/office/drawing/2014/main" id="{8579E752-AF8B-8481-9611-3BF86A842497}"/>
              </a:ext>
            </a:extLst>
          </p:cNvPr>
          <p:cNvSpPr/>
          <p:nvPr/>
        </p:nvSpPr>
        <p:spPr>
          <a:xfrm>
            <a:off x="7500489" y="3532612"/>
            <a:ext cx="805756" cy="830997"/>
          </a:xfrm>
          <a:prstGeom prst="rect">
            <a:avLst/>
          </a:prstGeom>
          <a:noFill/>
        </p:spPr>
        <p:txBody>
          <a:bodyPr wrap="square" lIns="91440" tIns="45720" rIns="91440" bIns="45720">
            <a:spAutoFit/>
          </a:bodyPr>
          <a:lstStyle/>
          <a:p>
            <a:pPr algn="ctr"/>
            <a:r>
              <a:rPr lang="en-US" altLang="ja-JP" sz="4800" b="1" cap="none" spc="0" dirty="0">
                <a:ln w="0"/>
                <a:solidFill>
                  <a:srgbClr val="FF0000"/>
                </a:solidFill>
                <a:effectLst>
                  <a:outerShdw blurRad="38100" dist="19050" dir="2700000" algn="tl" rotWithShape="0">
                    <a:schemeClr val="dk1">
                      <a:alpha val="40000"/>
                    </a:schemeClr>
                  </a:outerShdw>
                </a:effectLst>
              </a:rPr>
              <a:t>3</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16398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
        <p:nvSpPr>
          <p:cNvPr id="5" name="四角形: 角を丸くする 4">
            <a:extLst>
              <a:ext uri="{FF2B5EF4-FFF2-40B4-BE49-F238E27FC236}">
                <a16:creationId xmlns:a16="http://schemas.microsoft.com/office/drawing/2014/main" id="{AA8673EE-DB97-6C91-8B7D-B5F9C42CBFAD}"/>
              </a:ext>
            </a:extLst>
          </p:cNvPr>
          <p:cNvSpPr/>
          <p:nvPr/>
        </p:nvSpPr>
        <p:spPr>
          <a:xfrm>
            <a:off x="4025432" y="1885874"/>
            <a:ext cx="3957638" cy="40011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b="1" dirty="0">
              <a:solidFill>
                <a:schemeClr val="tx1"/>
              </a:solidFill>
              <a:latin typeface="メイリオ" panose="020B0604030504040204" pitchFamily="50" charset="-128"/>
              <a:ea typeface="メイリオ" panose="020B0604030504040204" pitchFamily="50" charset="-128"/>
            </a:endParaRPr>
          </a:p>
        </p:txBody>
      </p:sp>
      <p:sp>
        <p:nvSpPr>
          <p:cNvPr id="6" name="四角形: 角を丸くする 5">
            <a:extLst>
              <a:ext uri="{FF2B5EF4-FFF2-40B4-BE49-F238E27FC236}">
                <a16:creationId xmlns:a16="http://schemas.microsoft.com/office/drawing/2014/main" id="{76E41933-5E7C-5F0A-3957-FCB2E5718BE0}"/>
              </a:ext>
            </a:extLst>
          </p:cNvPr>
          <p:cNvSpPr/>
          <p:nvPr/>
        </p:nvSpPr>
        <p:spPr>
          <a:xfrm>
            <a:off x="8151768" y="1902483"/>
            <a:ext cx="923925" cy="354305"/>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検索</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1300EBB8-E86B-D4FE-62B6-3019A3F2697D}"/>
              </a:ext>
            </a:extLst>
          </p:cNvPr>
          <p:cNvSpPr/>
          <p:nvPr/>
        </p:nvSpPr>
        <p:spPr>
          <a:xfrm>
            <a:off x="3630959" y="1248638"/>
            <a:ext cx="805756" cy="830997"/>
          </a:xfrm>
          <a:prstGeom prst="rect">
            <a:avLst/>
          </a:prstGeom>
          <a:noFill/>
        </p:spPr>
        <p:txBody>
          <a:bodyPr wrap="square" lIns="91440" tIns="45720" rIns="91440" bIns="45720">
            <a:spAutoFit/>
          </a:bodyPr>
          <a:lstStyle/>
          <a:p>
            <a:pPr algn="ctr"/>
            <a:r>
              <a:rPr lang="en-US" altLang="ja-JP" sz="4800" b="1" dirty="0">
                <a:ln w="0"/>
                <a:solidFill>
                  <a:srgbClr val="FF0000"/>
                </a:solidFill>
                <a:effectLst>
                  <a:outerShdw blurRad="38100" dist="19050" dir="2700000" algn="tl" rotWithShape="0">
                    <a:schemeClr val="dk1">
                      <a:alpha val="40000"/>
                    </a:schemeClr>
                  </a:outerShdw>
                </a:effectLst>
              </a:rPr>
              <a:t>1</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10" name="正方形/長方形 9">
            <a:extLst>
              <a:ext uri="{FF2B5EF4-FFF2-40B4-BE49-F238E27FC236}">
                <a16:creationId xmlns:a16="http://schemas.microsoft.com/office/drawing/2014/main" id="{B7C2F52C-3AB0-DCD8-E8A3-FF24B315D74B}"/>
              </a:ext>
            </a:extLst>
          </p:cNvPr>
          <p:cNvSpPr/>
          <p:nvPr/>
        </p:nvSpPr>
        <p:spPr>
          <a:xfrm>
            <a:off x="7807974" y="1470375"/>
            <a:ext cx="805756" cy="830997"/>
          </a:xfrm>
          <a:prstGeom prst="rect">
            <a:avLst/>
          </a:prstGeom>
          <a:noFill/>
        </p:spPr>
        <p:txBody>
          <a:bodyPr wrap="square" lIns="91440" tIns="45720" rIns="91440" bIns="45720">
            <a:spAutoFit/>
          </a:bodyPr>
          <a:lstStyle/>
          <a:p>
            <a:pPr algn="ctr"/>
            <a:r>
              <a:rPr lang="en-US" altLang="ja-JP" sz="4800" b="1" dirty="0">
                <a:ln w="0"/>
                <a:solidFill>
                  <a:srgbClr val="FF0000"/>
                </a:solidFill>
                <a:effectLst>
                  <a:outerShdw blurRad="38100" dist="19050" dir="2700000" algn="tl" rotWithShape="0">
                    <a:schemeClr val="dk1">
                      <a:alpha val="40000"/>
                    </a:schemeClr>
                  </a:outerShdw>
                </a:effectLst>
              </a:rPr>
              <a:t>2</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12" name="正方形/長方形 11">
            <a:extLst>
              <a:ext uri="{FF2B5EF4-FFF2-40B4-BE49-F238E27FC236}">
                <a16:creationId xmlns:a16="http://schemas.microsoft.com/office/drawing/2014/main" id="{8579E752-AF8B-8481-9611-3BF86A842497}"/>
              </a:ext>
            </a:extLst>
          </p:cNvPr>
          <p:cNvSpPr/>
          <p:nvPr/>
        </p:nvSpPr>
        <p:spPr>
          <a:xfrm>
            <a:off x="1027807" y="3682636"/>
            <a:ext cx="805756" cy="830997"/>
          </a:xfrm>
          <a:prstGeom prst="rect">
            <a:avLst/>
          </a:prstGeom>
          <a:noFill/>
        </p:spPr>
        <p:txBody>
          <a:bodyPr wrap="square" lIns="91440" tIns="45720" rIns="91440" bIns="45720">
            <a:spAutoFit/>
          </a:bodyPr>
          <a:lstStyle/>
          <a:p>
            <a:pPr algn="ctr"/>
            <a:r>
              <a:rPr lang="en-US" altLang="ja-JP" sz="4800" b="1" dirty="0">
                <a:ln w="0"/>
                <a:solidFill>
                  <a:srgbClr val="FF0000"/>
                </a:solidFill>
                <a:effectLst>
                  <a:outerShdw blurRad="38100" dist="19050" dir="2700000" algn="tl" rotWithShape="0">
                    <a:schemeClr val="dk1">
                      <a:alpha val="40000"/>
                    </a:schemeClr>
                  </a:outerShdw>
                </a:effectLst>
              </a:rPr>
              <a:t>7</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3" name="テキスト ボックス 2">
            <a:extLst>
              <a:ext uri="{FF2B5EF4-FFF2-40B4-BE49-F238E27FC236}">
                <a16:creationId xmlns:a16="http://schemas.microsoft.com/office/drawing/2014/main" id="{B0A5E38A-F4E4-EF26-B358-1B548F4F6715}"/>
              </a:ext>
            </a:extLst>
          </p:cNvPr>
          <p:cNvSpPr txBox="1"/>
          <p:nvPr/>
        </p:nvSpPr>
        <p:spPr>
          <a:xfrm>
            <a:off x="4033837" y="1537051"/>
            <a:ext cx="1271588" cy="400110"/>
          </a:xfrm>
          <a:prstGeom prst="rect">
            <a:avLst/>
          </a:prstGeom>
          <a:noFill/>
        </p:spPr>
        <p:txBody>
          <a:bodyPr wrap="square" rtlCol="0">
            <a:spAutoFit/>
          </a:bodyPr>
          <a:lstStyle/>
          <a:p>
            <a:r>
              <a:rPr kumimoji="1" lang="ja-JP" altLang="en-US" sz="2000" b="1" dirty="0">
                <a:latin typeface="メイリオ" panose="020B0604030504040204" pitchFamily="50" charset="-128"/>
                <a:ea typeface="メイリオ" panose="020B0604030504040204" pitchFamily="50" charset="-128"/>
              </a:rPr>
              <a:t>検索</a:t>
            </a:r>
            <a:endParaRPr kumimoji="1" lang="en-US" altLang="ja-JP" sz="2000" b="1" dirty="0">
              <a:latin typeface="メイリオ" panose="020B0604030504040204" pitchFamily="50" charset="-128"/>
              <a:ea typeface="メイリオ" panose="020B0604030504040204" pitchFamily="50" charset="-128"/>
            </a:endParaRPr>
          </a:p>
        </p:txBody>
      </p:sp>
      <p:graphicFrame>
        <p:nvGraphicFramePr>
          <p:cNvPr id="13" name="表 17">
            <a:extLst>
              <a:ext uri="{FF2B5EF4-FFF2-40B4-BE49-F238E27FC236}">
                <a16:creationId xmlns:a16="http://schemas.microsoft.com/office/drawing/2014/main" id="{1D0BFEB9-2166-02D5-0B30-46A895607CF1}"/>
              </a:ext>
            </a:extLst>
          </p:cNvPr>
          <p:cNvGraphicFramePr>
            <a:graphicFrameLocks noGrp="1"/>
          </p:cNvGraphicFramePr>
          <p:nvPr>
            <p:extLst>
              <p:ext uri="{D42A27DB-BD31-4B8C-83A1-F6EECF244321}">
                <p14:modId xmlns:p14="http://schemas.microsoft.com/office/powerpoint/2010/main" val="1267012605"/>
              </p:ext>
            </p:extLst>
          </p:nvPr>
        </p:nvGraphicFramePr>
        <p:xfrm>
          <a:off x="1771333" y="2844392"/>
          <a:ext cx="9601518" cy="3088803"/>
        </p:xfrm>
        <a:graphic>
          <a:graphicData uri="http://schemas.openxmlformats.org/drawingml/2006/table">
            <a:tbl>
              <a:tblPr firstRow="1" bandRow="1">
                <a:tableStyleId>{5C22544A-7EE6-4342-B048-85BDC9FD1C3A}</a:tableStyleId>
              </a:tblPr>
              <a:tblGrid>
                <a:gridCol w="3086418">
                  <a:extLst>
                    <a:ext uri="{9D8B030D-6E8A-4147-A177-3AD203B41FA5}">
                      <a16:colId xmlns:a16="http://schemas.microsoft.com/office/drawing/2014/main" val="2841958450"/>
                    </a:ext>
                  </a:extLst>
                </a:gridCol>
                <a:gridCol w="6515100">
                  <a:extLst>
                    <a:ext uri="{9D8B030D-6E8A-4147-A177-3AD203B41FA5}">
                      <a16:colId xmlns:a16="http://schemas.microsoft.com/office/drawing/2014/main" val="2050586763"/>
                    </a:ext>
                  </a:extLst>
                </a:gridCol>
              </a:tblGrid>
              <a:tr h="450481">
                <a:tc>
                  <a:txBody>
                    <a:bodyPr/>
                    <a:lstStyle/>
                    <a:p>
                      <a:r>
                        <a:rPr kumimoji="1" lang="ja-JP" altLang="en-US" sz="1600" b="1" i="0" kern="1200" dirty="0">
                          <a:solidFill>
                            <a:schemeClr val="tx1"/>
                          </a:solidFill>
                          <a:effectLst/>
                          <a:latin typeface="+mn-lt"/>
                          <a:ea typeface="+mn-ea"/>
                          <a:cs typeface="+mn-cs"/>
                        </a:rPr>
                        <a:t>ソーシャルエンジニアリング</a:t>
                      </a:r>
                      <a:endParaRPr kumimoji="1" lang="ja-JP" altLang="en-US" sz="1600"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ja-JP" altLang="en-US" sz="1600" b="0" i="0" kern="1200" dirty="0">
                          <a:solidFill>
                            <a:schemeClr val="tx1"/>
                          </a:solidFill>
                          <a:effectLst/>
                          <a:latin typeface="メイリオ" panose="020B0604030504040204" pitchFamily="50" charset="-128"/>
                          <a:ea typeface="メイリオ" panose="020B0604030504040204" pitchFamily="50" charset="-128"/>
                          <a:cs typeface="+mn-cs"/>
                        </a:rPr>
                        <a:t>人の心理の隙をついて機密情報を入手する行為。後ろから盗み見るなど</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0818471"/>
                  </a:ext>
                </a:extLst>
              </a:tr>
              <a:tr h="450481">
                <a:tc>
                  <a:txBody>
                    <a:bodyPr/>
                    <a:lstStyle/>
                    <a:p>
                      <a:r>
                        <a:rPr kumimoji="1" lang="ja-JP" altLang="en-US" sz="1600" b="1" i="0" kern="1200" dirty="0">
                          <a:solidFill>
                            <a:schemeClr val="dk1"/>
                          </a:solidFill>
                          <a:effectLst/>
                          <a:latin typeface="+mn-lt"/>
                          <a:ea typeface="+mn-ea"/>
                          <a:cs typeface="+mn-cs"/>
                        </a:rPr>
                        <a:t>クロスサイトスクリプティング</a:t>
                      </a:r>
                      <a:endParaRPr kumimoji="1" lang="ja-JP" altLang="en-US" sz="1600"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ja-JP" altLang="en-US" sz="1600" b="0" i="0" kern="1200" dirty="0">
                          <a:solidFill>
                            <a:schemeClr val="dk1"/>
                          </a:solidFill>
                          <a:effectLst/>
                          <a:latin typeface="メイリオ" panose="020B0604030504040204" pitchFamily="50" charset="-128"/>
                          <a:ea typeface="メイリオ" panose="020B0604030504040204" pitchFamily="50" charset="-128"/>
                          <a:cs typeface="+mn-cs"/>
                        </a:rPr>
                        <a:t>罠サイトのスクリプトを別のサイトと誤認識させて実行させること</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895587"/>
                  </a:ext>
                </a:extLst>
              </a:tr>
              <a:tr h="450481">
                <a:tc>
                  <a:txBody>
                    <a:bodyPr/>
                    <a:lstStyle/>
                    <a:p>
                      <a:r>
                        <a:rPr kumimoji="1" lang="ja-JP" altLang="en-US" sz="1600" b="1" i="0" kern="1200" dirty="0">
                          <a:solidFill>
                            <a:schemeClr val="dk1"/>
                          </a:solidFill>
                          <a:effectLst/>
                          <a:latin typeface="+mn-lt"/>
                          <a:ea typeface="+mn-ea"/>
                          <a:cs typeface="+mn-cs"/>
                        </a:rPr>
                        <a:t>マルウェア</a:t>
                      </a:r>
                      <a:endParaRPr kumimoji="1" lang="ja-JP" altLang="en-US" sz="1600"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ja-JP" altLang="en-US" sz="1600" b="0" i="0" kern="1200" dirty="0">
                          <a:solidFill>
                            <a:schemeClr val="dk1"/>
                          </a:solidFill>
                          <a:effectLst/>
                          <a:latin typeface="メイリオ" panose="020B0604030504040204" pitchFamily="50" charset="-128"/>
                          <a:ea typeface="メイリオ" panose="020B0604030504040204" pitchFamily="50" charset="-128"/>
                          <a:cs typeface="+mn-cs"/>
                        </a:rPr>
                        <a:t>悪意を持って作成された不正プログラム。金銭を要求するものをランサムウェアという</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6690323"/>
                  </a:ext>
                </a:extLst>
              </a:tr>
              <a:tr h="450481">
                <a:tc>
                  <a:txBody>
                    <a:bodyPr/>
                    <a:lstStyle/>
                    <a:p>
                      <a:r>
                        <a:rPr kumimoji="1" lang="ja-JP" altLang="en-US" sz="1600" b="1" i="0" kern="1200" dirty="0">
                          <a:solidFill>
                            <a:schemeClr val="dk1"/>
                          </a:solidFill>
                          <a:effectLst/>
                          <a:latin typeface="+mn-lt"/>
                          <a:ea typeface="+mn-ea"/>
                          <a:cs typeface="+mn-cs"/>
                        </a:rPr>
                        <a:t>標的型攻撃</a:t>
                      </a:r>
                      <a:endParaRPr kumimoji="1" lang="ja-JP" altLang="en-US" sz="1600"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ja-JP" altLang="en-US" sz="1600" b="0" i="0" kern="1200" dirty="0">
                          <a:solidFill>
                            <a:schemeClr val="dk1"/>
                          </a:solidFill>
                          <a:effectLst/>
                          <a:latin typeface="メイリオ" panose="020B0604030504040204" pitchFamily="50" charset="-128"/>
                          <a:ea typeface="メイリオ" panose="020B0604030504040204" pitchFamily="50" charset="-128"/>
                          <a:cs typeface="+mn-cs"/>
                        </a:rPr>
                        <a:t>特定の組織をターゲットにしてウイルス付きのメールを送るなどすること</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456952"/>
                  </a:ext>
                </a:extLst>
              </a:tr>
              <a:tr h="450481">
                <a:tc>
                  <a:txBody>
                    <a:bodyPr/>
                    <a:lstStyle/>
                    <a:p>
                      <a:r>
                        <a:rPr kumimoji="1" lang="en-US" altLang="ja-JP" sz="1600" b="1" i="0" kern="1200" dirty="0">
                          <a:solidFill>
                            <a:schemeClr val="dk1"/>
                          </a:solidFill>
                          <a:effectLst/>
                          <a:latin typeface="+mn-lt"/>
                          <a:ea typeface="+mn-ea"/>
                          <a:cs typeface="+mn-cs"/>
                        </a:rPr>
                        <a:t>SQL</a:t>
                      </a:r>
                      <a:r>
                        <a:rPr kumimoji="1" lang="ja-JP" altLang="en-US" sz="1600" b="1" i="0" kern="1200" dirty="0">
                          <a:solidFill>
                            <a:schemeClr val="dk1"/>
                          </a:solidFill>
                          <a:effectLst/>
                          <a:latin typeface="+mn-lt"/>
                          <a:ea typeface="+mn-ea"/>
                          <a:cs typeface="+mn-cs"/>
                        </a:rPr>
                        <a:t>インジェクション</a:t>
                      </a:r>
                      <a:endParaRPr kumimoji="1" lang="ja-JP" altLang="en-US" sz="1600"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ja-JP" altLang="en-US" sz="1600" b="0" i="0" kern="1200" dirty="0">
                          <a:solidFill>
                            <a:schemeClr val="dk1"/>
                          </a:solidFill>
                          <a:effectLst/>
                          <a:latin typeface="メイリオ" panose="020B0604030504040204" pitchFamily="50" charset="-128"/>
                          <a:ea typeface="メイリオ" panose="020B0604030504040204" pitchFamily="50" charset="-128"/>
                          <a:cs typeface="+mn-cs"/>
                        </a:rPr>
                        <a:t>想定外の</a:t>
                      </a:r>
                      <a:r>
                        <a:rPr kumimoji="1" lang="en-US" altLang="ja-JP" sz="1600" b="0" i="0" kern="1200" dirty="0">
                          <a:solidFill>
                            <a:schemeClr val="dk1"/>
                          </a:solidFill>
                          <a:effectLst/>
                          <a:latin typeface="メイリオ" panose="020B0604030504040204" pitchFamily="50" charset="-128"/>
                          <a:ea typeface="メイリオ" panose="020B0604030504040204" pitchFamily="50" charset="-128"/>
                          <a:cs typeface="+mn-cs"/>
                        </a:rPr>
                        <a:t>SQL</a:t>
                      </a:r>
                      <a:r>
                        <a:rPr kumimoji="1" lang="ja-JP" altLang="en-US" sz="1600" b="0" i="0" kern="1200" dirty="0">
                          <a:solidFill>
                            <a:schemeClr val="dk1"/>
                          </a:solidFill>
                          <a:effectLst/>
                          <a:latin typeface="メイリオ" panose="020B0604030504040204" pitchFamily="50" charset="-128"/>
                          <a:ea typeface="メイリオ" panose="020B0604030504040204" pitchFamily="50" charset="-128"/>
                          <a:cs typeface="+mn-cs"/>
                        </a:rPr>
                        <a:t>を実行させて非公開情報の入手や改竄を行うこと</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5954771"/>
                  </a:ext>
                </a:extLst>
              </a:tr>
              <a:tr h="450481">
                <a:tc>
                  <a:txBody>
                    <a:bodyPr/>
                    <a:lstStyle/>
                    <a:p>
                      <a:r>
                        <a:rPr kumimoji="1" lang="en-US" altLang="ja-JP" sz="1600" b="1" i="0" kern="1200" dirty="0">
                          <a:solidFill>
                            <a:schemeClr val="dk1"/>
                          </a:solidFill>
                          <a:effectLst/>
                          <a:latin typeface="+mn-lt"/>
                          <a:ea typeface="+mn-ea"/>
                          <a:cs typeface="+mn-cs"/>
                        </a:rPr>
                        <a:t>DNS</a:t>
                      </a:r>
                      <a:r>
                        <a:rPr kumimoji="1" lang="ja-JP" altLang="en-US" sz="1600" b="1" i="0" kern="1200" dirty="0">
                          <a:solidFill>
                            <a:schemeClr val="dk1"/>
                          </a:solidFill>
                          <a:effectLst/>
                          <a:latin typeface="+mn-lt"/>
                          <a:ea typeface="+mn-ea"/>
                          <a:cs typeface="+mn-cs"/>
                        </a:rPr>
                        <a:t>キャッシュポイズニング</a:t>
                      </a:r>
                      <a:endParaRPr kumimoji="1" lang="ja-JP" altLang="en-US" sz="1600"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1600" b="0" i="0" kern="1200" dirty="0">
                          <a:solidFill>
                            <a:schemeClr val="dk1"/>
                          </a:solidFill>
                          <a:effectLst/>
                          <a:latin typeface="メイリオ" panose="020B0604030504040204" pitchFamily="50" charset="-128"/>
                          <a:ea typeface="メイリオ" panose="020B0604030504040204" pitchFamily="50" charset="-128"/>
                          <a:cs typeface="+mn-cs"/>
                        </a:rPr>
                        <a:t>DNS</a:t>
                      </a:r>
                      <a:r>
                        <a:rPr kumimoji="1" lang="ja-JP" altLang="en-US" sz="1600" b="0" i="0" kern="1200" dirty="0">
                          <a:solidFill>
                            <a:schemeClr val="dk1"/>
                          </a:solidFill>
                          <a:effectLst/>
                          <a:latin typeface="メイリオ" panose="020B0604030504040204" pitchFamily="50" charset="-128"/>
                          <a:ea typeface="メイリオ" panose="020B0604030504040204" pitchFamily="50" charset="-128"/>
                          <a:cs typeface="+mn-cs"/>
                        </a:rPr>
                        <a:t>サーバーに誤ったドメイン情報を送ること</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4699810"/>
                  </a:ext>
                </a:extLst>
              </a:tr>
            </a:tbl>
          </a:graphicData>
        </a:graphic>
      </p:graphicFrame>
      <p:sp>
        <p:nvSpPr>
          <p:cNvPr id="18" name="四角形: 角を丸くする 17">
            <a:extLst>
              <a:ext uri="{FF2B5EF4-FFF2-40B4-BE49-F238E27FC236}">
                <a16:creationId xmlns:a16="http://schemas.microsoft.com/office/drawing/2014/main" id="{FA67CFC4-318F-36F2-98AA-1C5155883341}"/>
              </a:ext>
            </a:extLst>
          </p:cNvPr>
          <p:cNvSpPr/>
          <p:nvPr/>
        </p:nvSpPr>
        <p:spPr>
          <a:xfrm>
            <a:off x="1746497" y="2405561"/>
            <a:ext cx="923925" cy="354305"/>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昇順</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sp>
        <p:nvSpPr>
          <p:cNvPr id="19" name="四角形: 角を丸くする 18">
            <a:extLst>
              <a:ext uri="{FF2B5EF4-FFF2-40B4-BE49-F238E27FC236}">
                <a16:creationId xmlns:a16="http://schemas.microsoft.com/office/drawing/2014/main" id="{B400679C-D3BF-328A-22CE-07384A103131}"/>
              </a:ext>
            </a:extLst>
          </p:cNvPr>
          <p:cNvSpPr/>
          <p:nvPr/>
        </p:nvSpPr>
        <p:spPr>
          <a:xfrm>
            <a:off x="3787748" y="2409623"/>
            <a:ext cx="923925" cy="354305"/>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latin typeface="メイリオ" panose="020B0604030504040204" pitchFamily="50" charset="-128"/>
                <a:ea typeface="メイリオ" panose="020B0604030504040204" pitchFamily="50" charset="-128"/>
              </a:rPr>
              <a:t>日付順</a:t>
            </a:r>
          </a:p>
        </p:txBody>
      </p:sp>
      <p:sp>
        <p:nvSpPr>
          <p:cNvPr id="20" name="四角形: 角を丸くする 19">
            <a:extLst>
              <a:ext uri="{FF2B5EF4-FFF2-40B4-BE49-F238E27FC236}">
                <a16:creationId xmlns:a16="http://schemas.microsoft.com/office/drawing/2014/main" id="{EAAEB55D-F79F-C01D-B838-4BB039DA3A20}"/>
              </a:ext>
            </a:extLst>
          </p:cNvPr>
          <p:cNvSpPr/>
          <p:nvPr/>
        </p:nvSpPr>
        <p:spPr>
          <a:xfrm>
            <a:off x="2746101" y="2394821"/>
            <a:ext cx="923925" cy="354305"/>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降順</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a:extLst>
              <a:ext uri="{FF2B5EF4-FFF2-40B4-BE49-F238E27FC236}">
                <a16:creationId xmlns:a16="http://schemas.microsoft.com/office/drawing/2014/main" id="{E303929F-5F95-4068-BA63-B90B10BF3F11}"/>
              </a:ext>
            </a:extLst>
          </p:cNvPr>
          <p:cNvSpPr/>
          <p:nvPr/>
        </p:nvSpPr>
        <p:spPr>
          <a:xfrm>
            <a:off x="1429902" y="2103931"/>
            <a:ext cx="805756" cy="646331"/>
          </a:xfrm>
          <a:prstGeom prst="rect">
            <a:avLst/>
          </a:prstGeom>
          <a:noFill/>
        </p:spPr>
        <p:txBody>
          <a:bodyPr wrap="square" lIns="91440" tIns="45720" rIns="91440" bIns="45720">
            <a:spAutoFit/>
          </a:bodyPr>
          <a:lstStyle/>
          <a:p>
            <a:pPr algn="ctr"/>
            <a:r>
              <a:rPr lang="en-US" altLang="ja-JP" sz="3600" b="1" cap="none" spc="0" dirty="0">
                <a:ln w="0"/>
                <a:solidFill>
                  <a:srgbClr val="FF0000"/>
                </a:solidFill>
                <a:effectLst>
                  <a:outerShdw blurRad="38100" dist="19050" dir="2700000" algn="tl" rotWithShape="0">
                    <a:schemeClr val="dk1">
                      <a:alpha val="40000"/>
                    </a:schemeClr>
                  </a:outerShdw>
                </a:effectLst>
              </a:rPr>
              <a:t>4</a:t>
            </a:r>
            <a:endParaRPr lang="ja-JP" altLang="en-US" sz="3600" b="1" cap="none" spc="0" dirty="0">
              <a:ln w="0"/>
              <a:solidFill>
                <a:srgbClr val="FF0000"/>
              </a:solidFill>
              <a:effectLst>
                <a:outerShdw blurRad="38100" dist="19050" dir="2700000" algn="tl" rotWithShape="0">
                  <a:schemeClr val="dk1">
                    <a:alpha val="40000"/>
                  </a:schemeClr>
                </a:outerShdw>
              </a:effectLst>
            </a:endParaRPr>
          </a:p>
        </p:txBody>
      </p:sp>
      <p:sp>
        <p:nvSpPr>
          <p:cNvPr id="22" name="正方形/長方形 21">
            <a:extLst>
              <a:ext uri="{FF2B5EF4-FFF2-40B4-BE49-F238E27FC236}">
                <a16:creationId xmlns:a16="http://schemas.microsoft.com/office/drawing/2014/main" id="{DDCE18CC-1452-DDDB-4454-B1F36A7F52F5}"/>
              </a:ext>
            </a:extLst>
          </p:cNvPr>
          <p:cNvSpPr/>
          <p:nvPr/>
        </p:nvSpPr>
        <p:spPr>
          <a:xfrm>
            <a:off x="2467644" y="2042283"/>
            <a:ext cx="805756" cy="646331"/>
          </a:xfrm>
          <a:prstGeom prst="rect">
            <a:avLst/>
          </a:prstGeom>
          <a:noFill/>
        </p:spPr>
        <p:txBody>
          <a:bodyPr wrap="square" lIns="91440" tIns="45720" rIns="91440" bIns="45720">
            <a:spAutoFit/>
          </a:bodyPr>
          <a:lstStyle/>
          <a:p>
            <a:pPr algn="ctr"/>
            <a:r>
              <a:rPr lang="en-US" altLang="ja-JP" sz="3600" b="1" dirty="0">
                <a:ln w="0"/>
                <a:solidFill>
                  <a:srgbClr val="FF0000"/>
                </a:solidFill>
                <a:effectLst>
                  <a:outerShdw blurRad="38100" dist="19050" dir="2700000" algn="tl" rotWithShape="0">
                    <a:schemeClr val="dk1">
                      <a:alpha val="40000"/>
                    </a:schemeClr>
                  </a:outerShdw>
                </a:effectLst>
              </a:rPr>
              <a:t>5</a:t>
            </a:r>
            <a:endParaRPr lang="ja-JP" altLang="en-US" sz="3600" b="1" cap="none" spc="0" dirty="0">
              <a:ln w="0"/>
              <a:solidFill>
                <a:srgbClr val="FF0000"/>
              </a:solidFill>
              <a:effectLst>
                <a:outerShdw blurRad="38100" dist="19050" dir="2700000" algn="tl" rotWithShape="0">
                  <a:schemeClr val="dk1">
                    <a:alpha val="40000"/>
                  </a:schemeClr>
                </a:outerShdw>
              </a:effectLst>
            </a:endParaRPr>
          </a:p>
        </p:txBody>
      </p:sp>
      <p:sp>
        <p:nvSpPr>
          <p:cNvPr id="23" name="正方形/長方形 22">
            <a:extLst>
              <a:ext uri="{FF2B5EF4-FFF2-40B4-BE49-F238E27FC236}">
                <a16:creationId xmlns:a16="http://schemas.microsoft.com/office/drawing/2014/main" id="{E1595996-B9D3-973A-39D3-794BF0D81BFD}"/>
              </a:ext>
            </a:extLst>
          </p:cNvPr>
          <p:cNvSpPr/>
          <p:nvPr/>
        </p:nvSpPr>
        <p:spPr>
          <a:xfrm>
            <a:off x="3458375" y="2060163"/>
            <a:ext cx="805756" cy="646331"/>
          </a:xfrm>
          <a:prstGeom prst="rect">
            <a:avLst/>
          </a:prstGeom>
          <a:noFill/>
        </p:spPr>
        <p:txBody>
          <a:bodyPr wrap="square" lIns="91440" tIns="45720" rIns="91440" bIns="45720">
            <a:spAutoFit/>
          </a:bodyPr>
          <a:lstStyle/>
          <a:p>
            <a:pPr algn="ctr"/>
            <a:r>
              <a:rPr lang="en-US" altLang="ja-JP" sz="3600" b="1" cap="none" spc="0" dirty="0">
                <a:ln w="0"/>
                <a:solidFill>
                  <a:srgbClr val="FF0000"/>
                </a:solidFill>
                <a:effectLst>
                  <a:outerShdw blurRad="38100" dist="19050" dir="2700000" algn="tl" rotWithShape="0">
                    <a:schemeClr val="dk1">
                      <a:alpha val="40000"/>
                    </a:schemeClr>
                  </a:outerShdw>
                </a:effectLst>
              </a:rPr>
              <a:t>6</a:t>
            </a:r>
            <a:endParaRPr lang="ja-JP" altLang="en-US" sz="3600" b="1"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6301232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538</Words>
  <Application>Microsoft Office PowerPoint</Application>
  <PresentationFormat>ワイド画面</PresentationFormat>
  <Paragraphs>181</Paragraphs>
  <Slides>18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メイリオ</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村上宙</dc:creator>
  <cp:lastModifiedBy>村上宙</cp:lastModifiedBy>
  <cp:revision>8</cp:revision>
  <dcterms:created xsi:type="dcterms:W3CDTF">2023-06-09T01:16:07Z</dcterms:created>
  <dcterms:modified xsi:type="dcterms:W3CDTF">2023-06-09T02:31:39Z</dcterms:modified>
</cp:coreProperties>
</file>