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56" d="100"/>
          <a:sy n="56"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サッカー観戦が趣味でチームはコンサドーレ札幌を応援している。</a:t>
            </a:r>
            <a:endParaRPr lang="en-US" altLang="ja-JP" dirty="0"/>
          </a:p>
          <a:p>
            <a:r>
              <a:rPr lang="ja-JP" altLang="en-US" dirty="0"/>
              <a:t>小学生の頃からサッカーをやっていて将来の夢はサッカー選手だったが、練習中の骨折により１カ月ほど入院をしていた際にコーチがお見舞いにパソコンをプレゼントしてくれたことがきっかけで</a:t>
            </a:r>
            <a:r>
              <a:rPr lang="en-US" altLang="ja-JP" dirty="0"/>
              <a:t>IT</a:t>
            </a:r>
            <a:r>
              <a:rPr lang="ja-JP" altLang="en-US" dirty="0"/>
              <a:t>に興味を持った。</a:t>
            </a:r>
            <a:endParaRPr lang="en-US" altLang="ja-JP" dirty="0"/>
          </a:p>
          <a:p>
            <a:r>
              <a:rPr lang="ja-JP" altLang="en-US" dirty="0"/>
              <a:t>生活：通勤は電車で片道</a:t>
            </a:r>
            <a:r>
              <a:rPr lang="en-US" altLang="ja-JP" dirty="0"/>
              <a:t>40</a:t>
            </a:r>
            <a:r>
              <a:rPr lang="ja-JP" altLang="en-US" dirty="0"/>
              <a:t>分。勤務時間は</a:t>
            </a:r>
            <a:r>
              <a:rPr lang="en-US" altLang="ja-JP" dirty="0"/>
              <a:t>9:00~18:00</a:t>
            </a:r>
            <a:r>
              <a:rPr lang="ja-JP" altLang="en-US" dirty="0"/>
              <a:t>。</a:t>
            </a:r>
            <a:r>
              <a:rPr lang="en-US" altLang="ja-JP" dirty="0"/>
              <a:t>21</a:t>
            </a:r>
            <a:r>
              <a:rPr lang="ja-JP" altLang="en-US" dirty="0"/>
              <a:t>時まで残業をした後にコンビニでデザートとビールを買って帰る。休みは土日祝。自炊は好きだがけっこう失敗する。</a:t>
            </a:r>
            <a:endParaRPr lang="en-US" altLang="ja-JP" dirty="0"/>
          </a:p>
          <a:p>
            <a:r>
              <a:rPr lang="ja-JP" altLang="en-US" dirty="0"/>
              <a:t>最近少し太ってきたので休日ジムへ通い始めた。かなりキツイが、日々の楽しみのために頑張っている。</a:t>
            </a:r>
          </a:p>
        </p:txBody>
      </p:sp>
      <p:pic>
        <p:nvPicPr>
          <p:cNvPr id="4" name="図プレースホルダー 3" descr="人, スポーツ, 屋内, 野球 が含まれている画像&#10;&#10;自動的に生成された説明">
            <a:extLst>
              <a:ext uri="{FF2B5EF4-FFF2-40B4-BE49-F238E27FC236}">
                <a16:creationId xmlns:a16="http://schemas.microsoft.com/office/drawing/2014/main" id="{D3959669-E2BD-784F-7B14-C8289CFA7CC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41" r="184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氏名：高演寺　武</a:t>
            </a:r>
            <a:endParaRPr lang="en-US" altLang="ja-JP" dirty="0"/>
          </a:p>
          <a:p>
            <a:r>
              <a:rPr lang="ja-JP" altLang="en-US" dirty="0"/>
              <a:t>年齢：</a:t>
            </a:r>
            <a:r>
              <a:rPr lang="en-US" altLang="ja-JP" dirty="0"/>
              <a:t>25</a:t>
            </a:r>
            <a:r>
              <a:rPr lang="ja-JP" altLang="en-US" dirty="0"/>
              <a:t>歳</a:t>
            </a:r>
            <a:endParaRPr lang="en-US" altLang="ja-JP" dirty="0"/>
          </a:p>
          <a:p>
            <a:r>
              <a:rPr lang="ja-JP" altLang="en-US" dirty="0"/>
              <a:t>職業：</a:t>
            </a:r>
            <a:r>
              <a:rPr lang="en-US" altLang="ja-JP" dirty="0"/>
              <a:t>IT</a:t>
            </a:r>
            <a:r>
              <a:rPr lang="ja-JP" altLang="en-US" dirty="0"/>
              <a:t>エンジニア</a:t>
            </a:r>
            <a:endParaRPr lang="en-US" altLang="ja-JP" dirty="0"/>
          </a:p>
          <a:p>
            <a:r>
              <a:rPr lang="ja-JP" altLang="en-US" dirty="0"/>
              <a:t>収入：</a:t>
            </a:r>
            <a:r>
              <a:rPr lang="en-US" altLang="ja-JP" dirty="0"/>
              <a:t>300</a:t>
            </a:r>
            <a:r>
              <a:rPr lang="ja-JP" altLang="en-US" dirty="0"/>
              <a:t>万円</a:t>
            </a:r>
            <a:endParaRPr lang="en-US" altLang="ja-JP" dirty="0"/>
          </a:p>
          <a:p>
            <a:r>
              <a:rPr lang="ja-JP" altLang="en-US" dirty="0"/>
              <a:t>学歴：大学卒</a:t>
            </a:r>
            <a:endParaRPr lang="en-US" altLang="ja-JP" dirty="0"/>
          </a:p>
          <a:p>
            <a:r>
              <a:rPr lang="ja-JP" altLang="en-US" dirty="0"/>
              <a:t>出生：北海道</a:t>
            </a:r>
            <a:endParaRPr lang="en-US" altLang="ja-JP" dirty="0"/>
          </a:p>
          <a:p>
            <a:r>
              <a:rPr lang="ja-JP" altLang="en-US" dirty="0"/>
              <a:t>家族：両親と姉。一人暮らし</a:t>
            </a:r>
            <a:endParaRPr lang="en-US" altLang="ja-JP" dirty="0"/>
          </a:p>
          <a:p>
            <a:r>
              <a:rPr lang="ja-JP" altLang="en-US" dirty="0"/>
              <a:t>特徴：趣味はサッカー観戦と筋トレ。人付き合いは苦手。料理は得意ではないが自炊はする。朝は弱い。退勤後録画したサッカーの試合を夜遅くまで見るのでよく寝坊をする。最近新しい目覚まし時計を買った。</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：毎日。通勤中はりんなと会話をする。</a:t>
            </a:r>
          </a:p>
          <a:p>
            <a:r>
              <a:rPr lang="en-US" altLang="ja-JP" dirty="0"/>
              <a:t>Twitter</a:t>
            </a:r>
            <a:r>
              <a:rPr lang="ja-JP" altLang="en-US" dirty="0"/>
              <a:t>：動物を見る専用の垢がある。</a:t>
            </a:r>
          </a:p>
          <a:p>
            <a:r>
              <a:rPr lang="ja-JP" altLang="en-US" dirty="0"/>
              <a:t>インスタ：仕事終わりのビールとデザートをストーリーにあげる。</a:t>
            </a:r>
          </a:p>
          <a:p>
            <a:r>
              <a:rPr lang="en-US" altLang="ja-JP" dirty="0"/>
              <a:t>Facebook</a:t>
            </a:r>
            <a:r>
              <a:rPr lang="ja-JP" altLang="en-US" dirty="0"/>
              <a:t>：やったことない。</a:t>
            </a:r>
          </a:p>
          <a:p>
            <a:r>
              <a:rPr lang="en-US" altLang="ja-JP" dirty="0"/>
              <a:t>YouTube</a:t>
            </a:r>
            <a:r>
              <a:rPr lang="ja-JP" altLang="en-US" dirty="0"/>
              <a:t>：ひなチャンネル（筋トレ系</a:t>
            </a:r>
            <a:r>
              <a:rPr lang="en-US" altLang="ja-JP" dirty="0"/>
              <a:t>YouTuber</a:t>
            </a:r>
            <a:r>
              <a:rPr lang="ja-JP" altLang="en-US" dirty="0"/>
              <a:t>）を見ながら筋トレをしている。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6"/>
            <a:ext cx="4917544" cy="2767220"/>
          </a:xfrm>
        </p:spPr>
        <p:txBody>
          <a:bodyPr/>
          <a:lstStyle/>
          <a:p>
            <a:r>
              <a:rPr lang="ja-JP" altLang="en-US" dirty="0"/>
              <a:t>不満：仕事が思うように進まず、やむを得ず残業する場合が多々ある。</a:t>
            </a:r>
            <a:endParaRPr lang="en-US" altLang="ja-JP" dirty="0"/>
          </a:p>
          <a:p>
            <a:r>
              <a:rPr lang="ja-JP" altLang="en-US" dirty="0"/>
              <a:t>そのためサッカーのリアタイ観戦が出来ない。</a:t>
            </a:r>
            <a:endParaRPr lang="en-US" altLang="ja-JP" dirty="0"/>
          </a:p>
          <a:p>
            <a:r>
              <a:rPr lang="ja-JP" altLang="en-US" dirty="0"/>
              <a:t>仕事の抜けを無くして残業を減らしたい。</a:t>
            </a:r>
            <a:endParaRPr lang="en-US" altLang="ja-JP" dirty="0"/>
          </a:p>
          <a:p>
            <a:r>
              <a:rPr lang="ja-JP" altLang="en-US" dirty="0"/>
              <a:t>観戦のつまみによく買っていたプリンが販売終了してしまって悲しい。</a:t>
            </a:r>
            <a:endParaRPr lang="en-US" altLang="ja-JP" dirty="0"/>
          </a:p>
          <a:p>
            <a:endParaRPr lang="en-US" altLang="ja-JP" dirty="0"/>
          </a:p>
          <a:p>
            <a:r>
              <a:rPr lang="ja-JP" altLang="en-US" dirty="0"/>
              <a:t>満足：</a:t>
            </a:r>
            <a:r>
              <a:rPr lang="en-US" altLang="ja-JP" dirty="0"/>
              <a:t>Twitter</a:t>
            </a:r>
            <a:r>
              <a:rPr lang="ja-JP" altLang="en-US" dirty="0"/>
              <a:t>と</a:t>
            </a:r>
            <a:r>
              <a:rPr lang="en-US" altLang="ja-JP" dirty="0"/>
              <a:t>Instagram</a:t>
            </a:r>
            <a:r>
              <a:rPr lang="ja-JP" altLang="en-US" dirty="0"/>
              <a:t>で動物の動画や写真を見て癒されている。</a:t>
            </a:r>
            <a:endParaRPr lang="en-US" altLang="ja-JP" dirty="0"/>
          </a:p>
          <a:p>
            <a:r>
              <a:rPr lang="ja-JP" altLang="en-US" dirty="0"/>
              <a:t>ジムに通い始めて少しずつ筋肉がついてきた気がしている。</a:t>
            </a:r>
            <a:endParaRPr lang="en-US" altLang="ja-JP" dirty="0"/>
          </a:p>
          <a:p>
            <a:endParaRPr lang="en-US" altLang="ja-JP" dirty="0"/>
          </a:p>
          <a:p>
            <a:r>
              <a:rPr lang="ja-JP" altLang="en-US" dirty="0"/>
              <a:t>欲求：疲れを癒してくれるペットを飼いたいが、ペット不可のアパートのため飼うことが出来ない。</a:t>
            </a:r>
            <a:endParaRPr lang="en-US" altLang="ja-JP"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951</Words>
  <Application>Microsoft Office PowerPoint</Application>
  <PresentationFormat>ワイド画面</PresentationFormat>
  <Paragraphs>46</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成沢唯</cp:lastModifiedBy>
  <cp:revision>21</cp:revision>
  <dcterms:created xsi:type="dcterms:W3CDTF">2022-05-26T01:13:26Z</dcterms:created>
  <dcterms:modified xsi:type="dcterms:W3CDTF">2023-06-02T05:44:24Z</dcterms:modified>
</cp:coreProperties>
</file>