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89" r:id="rId17"/>
    <p:sldId id="279" r:id="rId18"/>
    <p:sldId id="285" r:id="rId19"/>
    <p:sldId id="292" r:id="rId20"/>
    <p:sldId id="296" r:id="rId21"/>
    <p:sldId id="298" r:id="rId22"/>
    <p:sldId id="297" r:id="rId23"/>
    <p:sldId id="286" r:id="rId24"/>
    <p:sldId id="291" r:id="rId25"/>
    <p:sldId id="293" r:id="rId26"/>
    <p:sldId id="29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4054" autoAdjust="0"/>
  </p:normalViewPr>
  <p:slideViewPr>
    <p:cSldViewPr snapToGrid="0">
      <p:cViewPr varScale="1">
        <p:scale>
          <a:sx n="49" d="100"/>
          <a:sy n="49" d="100"/>
        </p:scale>
        <p:origin x="12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２つ目、「変化が分かる」についてです。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食事管理の機能に加えて、自分の写真をアップロードできます。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a:t>これらの機能によって、モチベーションの維持・</a:t>
            </a: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また、ログイン後の画面の上部には、常に設定した目標体重が表示されます。これ</a:t>
            </a:r>
            <a:r>
              <a:rPr kumimoji="1" lang="ja-JP" altLang="en-US"/>
              <a:t>によって、目標体重を常に意識することができます。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n-ea"/>
              </a:rPr>
              <a:t>デザイン</a:t>
            </a:r>
            <a:r>
              <a:rPr kumimoji="1" lang="en-US" altLang="ja-JP" dirty="0">
                <a:latin typeface="+mn-ea"/>
              </a:rPr>
              <a:t>	</a:t>
            </a:r>
            <a:r>
              <a:rPr kumimoji="1" lang="ja-JP" altLang="en-US" dirty="0">
                <a:latin typeface="+mn-ea"/>
              </a:rPr>
              <a:t>青で食欲減退</a:t>
            </a:r>
            <a:endParaRPr kumimoji="1" lang="en-US" altLang="ja-JP" dirty="0">
              <a:latin typeface="+mn-ea"/>
            </a:endParaRPr>
          </a:p>
          <a:p>
            <a:endParaRPr lang="en-US" altLang="ja-JP" kern="100" dirty="0">
              <a:effectLst/>
              <a:latin typeface="+mn-ea"/>
              <a:cs typeface="Times New Roman" panose="02020603050405020304" pitchFamily="18" charset="0"/>
            </a:endParaRPr>
          </a:p>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チーム作業（教え合い）</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勉強会で全体のボトムアップ</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25</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26</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１つ目、「交流できる」についてです。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chemeClr val="accent1"/>
                </a:solidFill>
              </a:rPr>
              <a:t>匿名掲示板</a:t>
            </a:r>
            <a:r>
              <a:rPr lang="ja-JP" altLang="en-US" dirty="0"/>
              <a:t>　</a:t>
            </a:r>
            <a:endParaRPr lang="en-US" altLang="ja-JP" dirty="0"/>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2"/>
                </a:solidFill>
              </a:rPr>
              <a:t>スライドショー</a:t>
            </a:r>
            <a:endParaRPr lang="en-US" altLang="ja-JP" sz="3600" b="1" dirty="0">
              <a:solidFill>
                <a:schemeClr val="accent2"/>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2"/>
                </a:solidFill>
              </a:rPr>
              <a:t>グラフ</a:t>
            </a:r>
            <a:endParaRPr lang="en-US" altLang="ja-JP" sz="3600" b="1" dirty="0">
              <a:solidFill>
                <a:schemeClr val="accent2"/>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rgbClr val="00B050"/>
                </a:solidFill>
              </a:rPr>
              <a:t>ゆるい食事記録</a:t>
            </a:r>
            <a:endParaRPr lang="en-US" altLang="ja-JP" b="1" dirty="0">
              <a:solidFill>
                <a:srgbClr val="00B050"/>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rgbClr val="00B050"/>
                </a:solidFill>
              </a:rPr>
              <a:t>目標体重の設定</a:t>
            </a:r>
            <a:endParaRPr lang="en-US" altLang="ja-JP" dirty="0"/>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813224" y="1233530"/>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7205114" y="1444201"/>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570019" y="3294508"/>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fontScale="92500" lnSpcReduction="10000"/>
          </a:bodyPr>
          <a:lstStyle/>
          <a:p>
            <a:pPr marL="0" indent="0">
              <a:buNone/>
            </a:pPr>
            <a:r>
              <a:rPr kumimoji="1" lang="ja-JP" altLang="en-US" sz="3500" b="1" dirty="0">
                <a:solidFill>
                  <a:srgbClr val="FF9999"/>
                </a:solidFill>
              </a:rPr>
              <a:t>デザイン</a:t>
            </a:r>
            <a:endParaRPr kumimoji="1" lang="en-US" altLang="ja-JP" sz="3500" b="1" dirty="0">
              <a:solidFill>
                <a:srgbClr val="FF9999"/>
              </a:solidFill>
            </a:endParaRPr>
          </a:p>
          <a:p>
            <a:pPr marL="0" indent="0">
              <a:buNone/>
            </a:pPr>
            <a:r>
              <a:rPr lang="en-US" altLang="ja-JP" sz="3600" b="1" dirty="0">
                <a:solidFill>
                  <a:srgbClr val="FF9999"/>
                </a:solidFill>
              </a:rPr>
              <a:t>	</a:t>
            </a:r>
            <a:r>
              <a:rPr lang="ja-JP" altLang="en-US" dirty="0"/>
              <a:t>青をメインにして食欲減退</a:t>
            </a:r>
            <a:r>
              <a:rPr lang="en-US" altLang="ja-JP" sz="3600" b="1" dirty="0">
                <a:solidFill>
                  <a:srgbClr val="FF9999"/>
                </a:solidFill>
              </a:rPr>
              <a:t>	</a:t>
            </a:r>
          </a:p>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	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7B6A5-057F-4CF9-8DE4-B6B371F593E8}"/>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5C3EADF8-C0B0-45FB-B899-B35F668D066C}"/>
              </a:ext>
            </a:extLst>
          </p:cNvPr>
          <p:cNvSpPr>
            <a:spLocks noGrp="1"/>
          </p:cNvSpPr>
          <p:nvPr>
            <p:ph idx="1"/>
          </p:nvPr>
        </p:nvSpPr>
        <p:spPr/>
        <p:txBody>
          <a:bodyPr>
            <a:normAutofit/>
          </a:bodyPr>
          <a:lstStyle/>
          <a:p>
            <a:pPr marL="0" indent="0">
              <a:buNone/>
            </a:pPr>
            <a:r>
              <a:rPr lang="ja-JP" altLang="en-US" sz="4000" b="0" i="0" u="none" strike="noStrike" dirty="0">
                <a:solidFill>
                  <a:srgbClr val="000000"/>
                </a:solidFill>
                <a:effectLst/>
                <a:latin typeface="+mn-ea"/>
              </a:rPr>
              <a:t>　　怠惰</a:t>
            </a:r>
            <a:r>
              <a:rPr lang="en-US" altLang="ja-JP" sz="4000" b="0" i="0" u="none" strike="noStrike" dirty="0">
                <a:solidFill>
                  <a:srgbClr val="000000"/>
                </a:solidFill>
                <a:effectLst/>
                <a:latin typeface="+mn-ea"/>
              </a:rPr>
              <a:t>(0</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怠け者</a:t>
            </a:r>
            <a:r>
              <a:rPr lang="en-US" altLang="ja-JP" sz="4000" b="0" i="0" u="none" strike="noStrike" dirty="0">
                <a:solidFill>
                  <a:srgbClr val="000000"/>
                </a:solidFill>
                <a:effectLst/>
                <a:latin typeface="+mn-ea"/>
              </a:rPr>
              <a:t>(4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一般人</a:t>
            </a:r>
            <a:r>
              <a:rPr lang="en-US" altLang="ja-JP" sz="4000" b="0" i="0" u="none" strike="noStrike" dirty="0">
                <a:solidFill>
                  <a:srgbClr val="000000"/>
                </a:solidFill>
                <a:effectLst/>
                <a:latin typeface="+mn-ea"/>
              </a:rPr>
              <a:t>(14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エリート</a:t>
            </a:r>
            <a:r>
              <a:rPr lang="en-US" altLang="ja-JP" sz="4000" b="0" i="0" u="none" strike="noStrike" dirty="0">
                <a:solidFill>
                  <a:srgbClr val="000000"/>
                </a:solidFill>
                <a:effectLst/>
                <a:latin typeface="+mn-ea"/>
              </a:rPr>
              <a:t>(28</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プロ</a:t>
            </a:r>
            <a:r>
              <a:rPr lang="en-US" altLang="ja-JP" sz="4000" b="0" i="0" u="none" strike="noStrike" dirty="0">
                <a:solidFill>
                  <a:srgbClr val="000000"/>
                </a:solidFill>
                <a:effectLst/>
                <a:latin typeface="+mn-ea"/>
              </a:rPr>
              <a:t>(56</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レジェンド</a:t>
            </a:r>
            <a:r>
              <a:rPr lang="en-US" altLang="ja-JP" sz="4000" b="0" i="0" u="none" strike="noStrike" dirty="0">
                <a:solidFill>
                  <a:srgbClr val="000000"/>
                </a:solidFill>
                <a:effectLst/>
                <a:latin typeface="+mn-ea"/>
              </a:rPr>
              <a:t>(85</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kumimoji="1" lang="ja-JP" altLang="en-US" sz="4000" dirty="0"/>
          </a:p>
        </p:txBody>
      </p:sp>
      <p:pic>
        <p:nvPicPr>
          <p:cNvPr id="1026" name="Picture 2" descr="ナマケモノのイラスト">
            <a:extLst>
              <a:ext uri="{FF2B5EF4-FFF2-40B4-BE49-F238E27FC236}">
                <a16:creationId xmlns:a16="http://schemas.microsoft.com/office/drawing/2014/main" id="{F4D6A1BD-4D1E-432E-BB5C-B982F2CF6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16629"/>
            <a:ext cx="850718" cy="850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勲章・メダルのイラスト（赤）">
            <a:extLst>
              <a:ext uri="{FF2B5EF4-FFF2-40B4-BE49-F238E27FC236}">
                <a16:creationId xmlns:a16="http://schemas.microsoft.com/office/drawing/2014/main" id="{2DF0F093-5510-492D-89EC-4D0D4D71FD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38" t="24344" r="1"/>
          <a:stretch/>
        </p:blipFill>
        <p:spPr bwMode="auto">
          <a:xfrm>
            <a:off x="933247" y="5081452"/>
            <a:ext cx="660624" cy="85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42A25BB5-6D17-4732-B2C3-646016417A44}"/>
              </a:ext>
            </a:extLst>
          </p:cNvPr>
          <p:cNvPicPr>
            <a:picLocks noGrp="1" noChangeAspect="1"/>
          </p:cNvPicPr>
          <p:nvPr>
            <p:ph idx="1"/>
          </p:nvPr>
        </p:nvPicPr>
        <p:blipFill>
          <a:blip r:embed="rId2"/>
          <a:stretch>
            <a:fillRect/>
          </a:stretch>
        </p:blipFill>
        <p:spPr>
          <a:xfrm>
            <a:off x="2047692" y="212706"/>
            <a:ext cx="8096615" cy="6432588"/>
          </a:xfrm>
        </p:spPr>
      </p:pic>
    </p:spTree>
    <p:extLst>
      <p:ext uri="{BB962C8B-B14F-4D97-AF65-F5344CB8AC3E}">
        <p14:creationId xmlns:p14="http://schemas.microsoft.com/office/powerpoint/2010/main" val="16171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1451</Words>
  <Application>Microsoft Office PowerPoint</Application>
  <PresentationFormat>ワイド画面</PresentationFormat>
  <Paragraphs>215</Paragraphs>
  <Slides>26</Slides>
  <Notes>18</Notes>
  <HiddenSlides>0</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PowerPoint プレゼンテーション</vt:lpstr>
      <vt:lpstr>「きょうから」利用後…</vt:lpstr>
      <vt:lpstr>PowerPoint プレゼンテーション</vt:lpstr>
      <vt:lpstr>４.工夫したこと</vt:lpstr>
      <vt:lpstr>ランク制度</vt:lpstr>
      <vt:lpstr>ランク制度</vt:lpstr>
      <vt:lpstr>PowerPoint プレゼンテーション</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125</cp:revision>
  <dcterms:created xsi:type="dcterms:W3CDTF">2023-06-23T06:53:51Z</dcterms:created>
  <dcterms:modified xsi:type="dcterms:W3CDTF">2023-06-28T04:43:05Z</dcterms:modified>
</cp:coreProperties>
</file>