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68" r:id="rId17"/>
    <p:sldId id="289" r:id="rId18"/>
    <p:sldId id="279" r:id="rId19"/>
    <p:sldId id="285" r:id="rId20"/>
    <p:sldId id="292" r:id="rId21"/>
    <p:sldId id="286" r:id="rId22"/>
    <p:sldId id="291" r:id="rId23"/>
    <p:sldId id="26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4054" autoAdjust="0"/>
  </p:normalViewPr>
  <p:slideViewPr>
    <p:cSldViewPr snapToGrid="0">
      <p:cViewPr varScale="1">
        <p:scale>
          <a:sx n="42" d="100"/>
          <a:sy n="42" d="100"/>
        </p:scale>
        <p:origin x="148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a:t>
            </a:r>
            <a:r>
              <a:rPr kumimoji="1" lang="ja-JP" altLang="en-US"/>
              <a:t>があれば、掲示板への閲覧・書き込みが可能です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r>
              <a:rPr lang="ja-JP" altLang="en-US" sz="3600" b="1" dirty="0">
                <a:solidFill>
                  <a:schemeClr val="accent1"/>
                </a:solidFill>
              </a:rPr>
              <a:t>匿名掲示板</a:t>
            </a:r>
            <a:endParaRPr lang="en-US" altLang="ja-JP" sz="3600" b="1" dirty="0">
              <a:solidFill>
                <a:schemeClr val="accent1"/>
              </a:solidFill>
            </a:endParaRPr>
          </a:p>
          <a:p>
            <a:pPr marL="0" indent="0">
              <a:buNone/>
            </a:pP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36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a:p>
            <a:pPr marL="0" indent="0">
              <a:buNone/>
            </a:pPr>
            <a:endParaRPr lang="ja-JP" altLang="en-US" dirty="0"/>
          </a:p>
          <a:p>
            <a:pPr marL="0" indent="0">
              <a:buNone/>
            </a:pPr>
            <a:r>
              <a:rPr lang="ja-JP" altLang="en-US" sz="3600" b="1" dirty="0">
                <a:solidFill>
                  <a:schemeClr val="accent2"/>
                </a:solidFill>
              </a:rPr>
              <a:t>ランク制度</a:t>
            </a:r>
            <a:endParaRPr lang="en-US" altLang="ja-JP" sz="3600" b="1" dirty="0">
              <a:solidFill>
                <a:schemeClr val="accent2"/>
              </a:solidFill>
            </a:endParaRPr>
          </a:p>
          <a:p>
            <a:pPr marL="0" indent="0">
              <a:buNone/>
            </a:pPr>
            <a:r>
              <a:rPr lang="en-US" altLang="ja-JP" dirty="0"/>
              <a:t>	</a:t>
            </a:r>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rgbClr val="00B050"/>
                </a:solidFill>
              </a:rPr>
              <a:t>ゆるい食事記録</a:t>
            </a:r>
            <a:endParaRPr lang="en-US" altLang="ja-JP" sz="3600" b="1" dirty="0">
              <a:solidFill>
                <a:srgbClr val="00B050"/>
              </a:solidFill>
            </a:endParaRPr>
          </a:p>
          <a:p>
            <a:pPr marL="0" indent="0">
              <a:buNone/>
            </a:pP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36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r>
              <a:rPr lang="ja-JP" altLang="en-US" sz="3600" b="1" dirty="0">
                <a:solidFill>
                  <a:srgbClr val="00B050"/>
                </a:solidFill>
              </a:rPr>
              <a:t>目標体重の設定</a:t>
            </a:r>
            <a:endParaRPr lang="en-US" altLang="ja-JP" sz="3600" b="1" dirty="0">
              <a:solidFill>
                <a:srgbClr val="00B050"/>
              </a:solidFill>
            </a:endParaRPr>
          </a:p>
          <a:p>
            <a:pPr marL="0" indent="0">
              <a:buNone/>
            </a:pP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a:p>
            <a:pPr marL="0" indent="0">
              <a:buNone/>
            </a:pPr>
            <a:r>
              <a:rPr lang="ja-JP" altLang="en-US" sz="3600" b="1" dirty="0">
                <a:solidFill>
                  <a:srgbClr val="00B050"/>
                </a:solidFill>
              </a:rPr>
              <a:t>ランク制度</a:t>
            </a:r>
            <a:endParaRPr lang="en-US" altLang="ja-JP" sz="3600" b="1" dirty="0">
              <a:solidFill>
                <a:srgbClr val="00B050"/>
              </a:solidFill>
            </a:endParaRPr>
          </a:p>
          <a:p>
            <a:pPr marL="0" indent="0">
              <a:buNone/>
            </a:pPr>
            <a:endParaRPr lang="en-US" altLang="ja-JP" dirty="0"/>
          </a:p>
          <a:p>
            <a:pPr marL="0" indent="0">
              <a:buNone/>
            </a:pPr>
            <a:r>
              <a:rPr lang="en-US" altLang="ja-JP" dirty="0"/>
              <a:t>	</a:t>
            </a:r>
            <a:r>
              <a:rPr lang="ja-JP" altLang="en-US" dirty="0"/>
              <a:t>食事登録するとポイントがたまり、ランクアップ</a:t>
            </a:r>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950981" y="1459478"/>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437557" y="3372885"/>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青で食欲減退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lnSpcReduction="10000"/>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r>
              <a:rPr lang="en-US" altLang="ja-JP" dirty="0"/>
              <a:t>		</a:t>
            </a:r>
            <a:r>
              <a:rPr kumimoji="1" lang="ja-JP" altLang="en-US" dirty="0"/>
              <a:t>要件定義書にない変更することに抵抗がなかった</a:t>
            </a:r>
            <a:endParaRPr kumimoji="1" lang="en-US" altLang="ja-JP" b="1" dirty="0">
              <a:solidFill>
                <a:srgbClr val="FF9999"/>
              </a:solidFill>
            </a:endParaRPr>
          </a:p>
          <a:p>
            <a:pPr marL="0" indent="0">
              <a:buNone/>
            </a:pPr>
            <a:endParaRPr kumimoji="1" lang="en-US" altLang="ja-JP" sz="3600"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1086</Words>
  <Application>Microsoft Office PowerPoint</Application>
  <PresentationFormat>ワイド画面</PresentationFormat>
  <Paragraphs>187</Paragraphs>
  <Slides>23</Slides>
  <Notes>15</Notes>
  <HiddenSlides>0</HiddenSlides>
  <MMClips>4</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意識が変わる</vt:lpstr>
      <vt:lpstr>PowerPoint プレゼンテーション</vt:lpstr>
      <vt:lpstr>「きょうから」利用後…</vt:lpstr>
      <vt:lpstr>PowerPoint プレゼンテーション</vt:lpstr>
      <vt:lpstr>４.工夫したこと</vt:lpstr>
      <vt:lpstr>PowerPoint プレゼンテーション</vt:lpstr>
      <vt:lpstr>５.学んだこと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110</cp:revision>
  <dcterms:created xsi:type="dcterms:W3CDTF">2023-06-23T06:53:51Z</dcterms:created>
  <dcterms:modified xsi:type="dcterms:W3CDTF">2023-06-28T02:18:02Z</dcterms:modified>
</cp:coreProperties>
</file>