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89" r:id="rId17"/>
    <p:sldId id="279" r:id="rId18"/>
    <p:sldId id="285" r:id="rId19"/>
    <p:sldId id="292" r:id="rId20"/>
    <p:sldId id="296" r:id="rId21"/>
    <p:sldId id="298" r:id="rId22"/>
    <p:sldId id="297" r:id="rId23"/>
    <p:sldId id="286" r:id="rId24"/>
    <p:sldId id="291" r:id="rId25"/>
    <p:sldId id="293" r:id="rId26"/>
    <p:sldId id="29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4054" autoAdjust="0"/>
  </p:normalViewPr>
  <p:slideViewPr>
    <p:cSldViewPr snapToGrid="0">
      <p:cViewPr varScale="1">
        <p:scale>
          <a:sx n="49" d="100"/>
          <a:sy n="49" d="100"/>
        </p:scale>
        <p:origin x="12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２つ目、「変化が分かる」についてです。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n-ea"/>
              </a:rPr>
              <a:t>デザイン</a:t>
            </a:r>
            <a:r>
              <a:rPr kumimoji="1" lang="en-US" altLang="ja-JP" dirty="0">
                <a:latin typeface="+mn-ea"/>
              </a:rPr>
              <a:t>	</a:t>
            </a:r>
            <a:r>
              <a:rPr kumimoji="1" lang="ja-JP" altLang="en-US" dirty="0">
                <a:latin typeface="+mn-ea"/>
              </a:rPr>
              <a:t>青で食欲減退</a:t>
            </a:r>
            <a:endParaRPr kumimoji="1" lang="en-US" altLang="ja-JP" dirty="0">
              <a:latin typeface="+mn-ea"/>
            </a:endParaRPr>
          </a:p>
          <a:p>
            <a:endParaRPr lang="en-US" altLang="ja-JP" kern="100" dirty="0">
              <a:effectLst/>
              <a:latin typeface="+mn-ea"/>
              <a:cs typeface="Times New Roman" panose="02020603050405020304" pitchFamily="18" charset="0"/>
            </a:endParaRPr>
          </a:p>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チーム作業（教え合い）</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勉強会で全体のボトムアップ</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26</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r>
              <a:rPr lang="ja-JP" altLang="en-US" sz="3600" b="1" dirty="0">
                <a:solidFill>
                  <a:schemeClr val="accent1"/>
                </a:solidFill>
              </a:rPr>
              <a:t>匿名掲示板</a:t>
            </a: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rgbClr val="00B050"/>
                </a:solidFill>
              </a:rPr>
              <a:t>ゆるい食事記録</a:t>
            </a: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rgbClr val="00B050"/>
                </a:solidFill>
              </a:rPr>
              <a:t>目標体重の設定</a:t>
            </a: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7205114" y="144420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570019" y="329450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fontScale="92500" lnSpcReduction="10000"/>
          </a:bodyPr>
          <a:lstStyle/>
          <a:p>
            <a:pPr marL="0" indent="0">
              <a:buNone/>
            </a:pPr>
            <a:r>
              <a:rPr kumimoji="1" lang="ja-JP" altLang="en-US" sz="3500" b="1" dirty="0">
                <a:solidFill>
                  <a:srgbClr val="FF9999"/>
                </a:solidFill>
              </a:rPr>
              <a:t>デザイン</a:t>
            </a:r>
            <a:endParaRPr kumimoji="1" lang="en-US" altLang="ja-JP" sz="3500" b="1" dirty="0">
              <a:solidFill>
                <a:srgbClr val="FF9999"/>
              </a:solidFill>
            </a:endParaRPr>
          </a:p>
          <a:p>
            <a:pPr marL="0" indent="0">
              <a:buNone/>
            </a:pPr>
            <a:r>
              <a:rPr lang="en-US" altLang="ja-JP" sz="3600" b="1" dirty="0">
                <a:solidFill>
                  <a:srgbClr val="FF9999"/>
                </a:solidFill>
              </a:rPr>
              <a:t>	</a:t>
            </a:r>
            <a:r>
              <a:rPr lang="ja-JP" altLang="en-US" dirty="0"/>
              <a:t>青をメインにして食欲減退</a:t>
            </a:r>
            <a:r>
              <a:rPr lang="en-US" altLang="ja-JP" sz="3600" b="1" dirty="0">
                <a:solidFill>
                  <a:srgbClr val="FF9999"/>
                </a:solidFill>
              </a:rPr>
              <a:t>	</a:t>
            </a:r>
          </a:p>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6629"/>
            <a:ext cx="850718" cy="850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081452"/>
            <a:ext cx="660624" cy="85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1284</Words>
  <Application>Microsoft Office PowerPoint</Application>
  <PresentationFormat>ワイド画面</PresentationFormat>
  <Paragraphs>204</Paragraphs>
  <Slides>26</Slides>
  <Notes>18</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PowerPoint プレゼンテーション</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122</cp:revision>
  <dcterms:created xsi:type="dcterms:W3CDTF">2023-06-23T06:53:51Z</dcterms:created>
  <dcterms:modified xsi:type="dcterms:W3CDTF">2023-06-28T04:26:04Z</dcterms:modified>
</cp:coreProperties>
</file>