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1" r:id="rId3"/>
    <p:sldId id="277" r:id="rId4"/>
    <p:sldId id="281" r:id="rId5"/>
    <p:sldId id="282" r:id="rId6"/>
    <p:sldId id="257" r:id="rId7"/>
    <p:sldId id="280" r:id="rId8"/>
    <p:sldId id="273" r:id="rId9"/>
    <p:sldId id="270" r:id="rId10"/>
    <p:sldId id="258" r:id="rId11"/>
    <p:sldId id="284" r:id="rId12"/>
    <p:sldId id="264" r:id="rId13"/>
    <p:sldId id="265" r:id="rId14"/>
    <p:sldId id="266" r:id="rId15"/>
    <p:sldId id="274" r:id="rId16"/>
    <p:sldId id="268" r:id="rId17"/>
    <p:sldId id="267" r:id="rId18"/>
    <p:sldId id="269" r:id="rId19"/>
    <p:sldId id="279" r:id="rId20"/>
    <p:sldId id="285" r:id="rId21"/>
    <p:sldId id="259" r:id="rId22"/>
    <p:sldId id="275" r:id="rId23"/>
    <p:sldId id="261"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9189" autoAdjust="0"/>
  </p:normalViewPr>
  <p:slideViewPr>
    <p:cSldViewPr snapToGrid="0">
      <p:cViewPr varScale="1">
        <p:scale>
          <a:sx n="53" d="100"/>
          <a:sy n="53" d="100"/>
        </p:scale>
        <p:origin x="1064"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78C567-BCE2-41DB-ABDF-4AEC2197CD56}" type="doc">
      <dgm:prSet loTypeId="urn:microsoft.com/office/officeart/2005/8/layout/lProcess2" loCatId="relationship" qsTypeId="urn:microsoft.com/office/officeart/2005/8/quickstyle/simple3" qsCatId="simple" csTypeId="urn:microsoft.com/office/officeart/2005/8/colors/colorful5" csCatId="colorful" phldr="1"/>
      <dgm:spPr/>
      <dgm:t>
        <a:bodyPr/>
        <a:lstStyle/>
        <a:p>
          <a:endParaRPr kumimoji="1" lang="ja-JP" altLang="en-US"/>
        </a:p>
      </dgm:t>
    </dgm:pt>
    <dgm:pt modelId="{E7EA4920-E64D-4D37-8798-09BC3425A7DB}">
      <dgm:prSet phldrT="[テキスト]" custT="1"/>
      <dgm:spPr/>
      <dgm:t>
        <a:bodyPr/>
        <a:lstStyle/>
        <a:p>
          <a:r>
            <a:rPr kumimoji="1" lang="ja-JP" altLang="en-US" sz="4400" b="1" dirty="0"/>
            <a:t>教えあい</a:t>
          </a:r>
        </a:p>
      </dgm:t>
    </dgm:pt>
    <dgm:pt modelId="{A6306E6C-C6EB-4276-AF5B-6E1FD27D3D7B}" type="parTrans" cxnId="{87D922F3-26DD-4BF2-ABF0-704062D02AC3}">
      <dgm:prSet/>
      <dgm:spPr/>
      <dgm:t>
        <a:bodyPr/>
        <a:lstStyle/>
        <a:p>
          <a:endParaRPr kumimoji="1" lang="ja-JP" altLang="en-US"/>
        </a:p>
      </dgm:t>
    </dgm:pt>
    <dgm:pt modelId="{16CEA045-C9C8-4A12-947F-7AB5929DD82F}" type="sibTrans" cxnId="{87D922F3-26DD-4BF2-ABF0-704062D02AC3}">
      <dgm:prSet/>
      <dgm:spPr/>
      <dgm:t>
        <a:bodyPr/>
        <a:lstStyle/>
        <a:p>
          <a:endParaRPr kumimoji="1" lang="ja-JP" altLang="en-US"/>
        </a:p>
      </dgm:t>
    </dgm:pt>
    <dgm:pt modelId="{BC44AE9F-4967-4D64-BE3A-A7019920D341}">
      <dgm:prSet phldrT="[テキスト]" custT="1"/>
      <dgm:spPr/>
      <dgm:t>
        <a:bodyPr/>
        <a:lstStyle/>
        <a:p>
          <a:r>
            <a:rPr kumimoji="1" lang="ja-JP" altLang="en-US" sz="3600" dirty="0"/>
            <a:t>分かれて</a:t>
          </a:r>
          <a:r>
            <a:rPr kumimoji="1" lang="ja-JP" altLang="en-US" sz="3600" b="0" dirty="0"/>
            <a:t>作業</a:t>
          </a:r>
        </a:p>
      </dgm:t>
    </dgm:pt>
    <dgm:pt modelId="{10A91339-45BA-4E12-B6D6-CBBF393901BA}" type="parTrans" cxnId="{0D06FD69-FBCD-4F5C-80FB-00428ABBDCD2}">
      <dgm:prSet/>
      <dgm:spPr/>
      <dgm:t>
        <a:bodyPr/>
        <a:lstStyle/>
        <a:p>
          <a:endParaRPr kumimoji="1" lang="ja-JP" altLang="en-US"/>
        </a:p>
      </dgm:t>
    </dgm:pt>
    <dgm:pt modelId="{8A6B373E-5F09-4CB7-AB31-047A32F96523}" type="sibTrans" cxnId="{0D06FD69-FBCD-4F5C-80FB-00428ABBDCD2}">
      <dgm:prSet/>
      <dgm:spPr/>
      <dgm:t>
        <a:bodyPr/>
        <a:lstStyle/>
        <a:p>
          <a:endParaRPr kumimoji="1" lang="ja-JP" altLang="en-US"/>
        </a:p>
      </dgm:t>
    </dgm:pt>
    <dgm:pt modelId="{00B748C7-4752-4D4D-9997-741FE92EDEFF}">
      <dgm:prSet phldrT="[テキスト]" custT="1"/>
      <dgm:spPr/>
      <dgm:t>
        <a:bodyPr/>
        <a:lstStyle/>
        <a:p>
          <a:r>
            <a:rPr kumimoji="1" lang="ja-JP" altLang="en-US" sz="3600" dirty="0"/>
            <a:t>疑問点を共有</a:t>
          </a:r>
        </a:p>
      </dgm:t>
    </dgm:pt>
    <dgm:pt modelId="{1A40A8AD-A23A-4F6F-8406-41AC6EA13722}" type="parTrans" cxnId="{9CE130D6-0465-4CC2-BE59-E72AB5868375}">
      <dgm:prSet/>
      <dgm:spPr/>
      <dgm:t>
        <a:bodyPr/>
        <a:lstStyle/>
        <a:p>
          <a:endParaRPr kumimoji="1" lang="ja-JP" altLang="en-US"/>
        </a:p>
      </dgm:t>
    </dgm:pt>
    <dgm:pt modelId="{EC96C523-61EF-400D-941C-6E05F611D179}" type="sibTrans" cxnId="{9CE130D6-0465-4CC2-BE59-E72AB5868375}">
      <dgm:prSet/>
      <dgm:spPr/>
      <dgm:t>
        <a:bodyPr/>
        <a:lstStyle/>
        <a:p>
          <a:endParaRPr kumimoji="1" lang="ja-JP" altLang="en-US"/>
        </a:p>
      </dgm:t>
    </dgm:pt>
    <dgm:pt modelId="{C3B3520A-696D-4D01-80C7-6E8AFF68474C}">
      <dgm:prSet phldrT="[テキスト]" custT="1"/>
      <dgm:spPr/>
      <dgm:t>
        <a:bodyPr/>
        <a:lstStyle/>
        <a:p>
          <a:r>
            <a:rPr kumimoji="1" lang="ja-JP" altLang="en-US" sz="4400" b="1" dirty="0"/>
            <a:t>進捗管理</a:t>
          </a:r>
        </a:p>
      </dgm:t>
    </dgm:pt>
    <dgm:pt modelId="{5A4F75C8-464E-48A1-AE14-DBEE7B1DB200}" type="parTrans" cxnId="{900E5402-13DC-400F-9667-0DAA4D89AE93}">
      <dgm:prSet/>
      <dgm:spPr/>
      <dgm:t>
        <a:bodyPr/>
        <a:lstStyle/>
        <a:p>
          <a:endParaRPr kumimoji="1" lang="ja-JP" altLang="en-US"/>
        </a:p>
      </dgm:t>
    </dgm:pt>
    <dgm:pt modelId="{58623869-1718-4A1E-9D4D-60BC199432FE}" type="sibTrans" cxnId="{900E5402-13DC-400F-9667-0DAA4D89AE93}">
      <dgm:prSet/>
      <dgm:spPr/>
      <dgm:t>
        <a:bodyPr/>
        <a:lstStyle/>
        <a:p>
          <a:endParaRPr kumimoji="1" lang="ja-JP" altLang="en-US"/>
        </a:p>
      </dgm:t>
    </dgm:pt>
    <dgm:pt modelId="{14D62377-B36C-4328-824C-8A9BF9A09358}">
      <dgm:prSet phldrT="[テキスト]" custT="1"/>
      <dgm:spPr/>
      <dgm:t>
        <a:bodyPr/>
        <a:lstStyle/>
        <a:p>
          <a:r>
            <a:rPr kumimoji="1" lang="ja-JP" altLang="en-US" sz="3200" dirty="0"/>
            <a:t>定期的に</a:t>
          </a:r>
          <a:endParaRPr kumimoji="1" lang="en-US" altLang="ja-JP" sz="3200" dirty="0"/>
        </a:p>
        <a:p>
          <a:r>
            <a:rPr kumimoji="1" lang="ja-JP" altLang="en-US" sz="3200" dirty="0"/>
            <a:t>計画を共有</a:t>
          </a:r>
        </a:p>
      </dgm:t>
    </dgm:pt>
    <dgm:pt modelId="{F0F7B6D6-B8E1-4833-A89F-7564B3AFBA83}" type="parTrans" cxnId="{E4776CC3-3724-4DAB-824B-C540DBB882D6}">
      <dgm:prSet/>
      <dgm:spPr/>
      <dgm:t>
        <a:bodyPr/>
        <a:lstStyle/>
        <a:p>
          <a:endParaRPr kumimoji="1" lang="ja-JP" altLang="en-US"/>
        </a:p>
      </dgm:t>
    </dgm:pt>
    <dgm:pt modelId="{054B48CC-DBDD-4897-852B-6CB07506EE7B}" type="sibTrans" cxnId="{E4776CC3-3724-4DAB-824B-C540DBB882D6}">
      <dgm:prSet/>
      <dgm:spPr/>
      <dgm:t>
        <a:bodyPr/>
        <a:lstStyle/>
        <a:p>
          <a:endParaRPr kumimoji="1" lang="ja-JP" altLang="en-US"/>
        </a:p>
      </dgm:t>
    </dgm:pt>
    <dgm:pt modelId="{08D0A694-6565-40A3-B80D-1705B80658C9}">
      <dgm:prSet phldrT="[テキスト]" custT="1"/>
      <dgm:spPr/>
      <dgm:t>
        <a:bodyPr/>
        <a:lstStyle/>
        <a:p>
          <a:r>
            <a:rPr kumimoji="1" lang="ja-JP" altLang="en-US" sz="3600" dirty="0"/>
            <a:t>ガントチャート</a:t>
          </a:r>
        </a:p>
      </dgm:t>
    </dgm:pt>
    <dgm:pt modelId="{80327025-E750-4306-9D44-E6A2A228499C}" type="parTrans" cxnId="{AAB9529C-DFD6-4715-8042-1F38FA1B409A}">
      <dgm:prSet/>
      <dgm:spPr/>
      <dgm:t>
        <a:bodyPr/>
        <a:lstStyle/>
        <a:p>
          <a:endParaRPr kumimoji="1" lang="ja-JP" altLang="en-US"/>
        </a:p>
      </dgm:t>
    </dgm:pt>
    <dgm:pt modelId="{F7C02921-AFB8-445C-805D-8F3C17D1D707}" type="sibTrans" cxnId="{AAB9529C-DFD6-4715-8042-1F38FA1B409A}">
      <dgm:prSet/>
      <dgm:spPr/>
      <dgm:t>
        <a:bodyPr/>
        <a:lstStyle/>
        <a:p>
          <a:endParaRPr kumimoji="1" lang="ja-JP" altLang="en-US"/>
        </a:p>
      </dgm:t>
    </dgm:pt>
    <dgm:pt modelId="{498F78C7-2A90-4FDE-BBEA-43E87CC0520D}" type="pres">
      <dgm:prSet presAssocID="{9F78C567-BCE2-41DB-ABDF-4AEC2197CD56}" presName="theList" presStyleCnt="0">
        <dgm:presLayoutVars>
          <dgm:dir/>
          <dgm:animLvl val="lvl"/>
          <dgm:resizeHandles val="exact"/>
        </dgm:presLayoutVars>
      </dgm:prSet>
      <dgm:spPr/>
    </dgm:pt>
    <dgm:pt modelId="{CBD97C12-39E5-4E3A-BC5C-8238C32AA6AC}" type="pres">
      <dgm:prSet presAssocID="{E7EA4920-E64D-4D37-8798-09BC3425A7DB}" presName="compNode" presStyleCnt="0"/>
      <dgm:spPr/>
    </dgm:pt>
    <dgm:pt modelId="{8966C0E1-BEF1-4581-8083-0C0A0E2A2102}" type="pres">
      <dgm:prSet presAssocID="{E7EA4920-E64D-4D37-8798-09BC3425A7DB}" presName="aNode" presStyleLbl="bgShp" presStyleIdx="0" presStyleCnt="2" custLinFactNeighborX="-104" custLinFactNeighborY="1232"/>
      <dgm:spPr/>
    </dgm:pt>
    <dgm:pt modelId="{F41CD986-1DFE-4501-9E63-7A800E3AD8CF}" type="pres">
      <dgm:prSet presAssocID="{E7EA4920-E64D-4D37-8798-09BC3425A7DB}" presName="textNode" presStyleLbl="bgShp" presStyleIdx="0" presStyleCnt="2"/>
      <dgm:spPr/>
    </dgm:pt>
    <dgm:pt modelId="{156096FD-C05B-44C5-9BFF-0E6577B8D3A3}" type="pres">
      <dgm:prSet presAssocID="{E7EA4920-E64D-4D37-8798-09BC3425A7DB}" presName="compChildNode" presStyleCnt="0"/>
      <dgm:spPr/>
    </dgm:pt>
    <dgm:pt modelId="{51B186E4-1235-4E76-A442-F5A23A9E00CA}" type="pres">
      <dgm:prSet presAssocID="{E7EA4920-E64D-4D37-8798-09BC3425A7DB}" presName="theInnerList" presStyleCnt="0"/>
      <dgm:spPr/>
    </dgm:pt>
    <dgm:pt modelId="{B5219155-1C22-466D-9958-9F397720202F}" type="pres">
      <dgm:prSet presAssocID="{BC44AE9F-4967-4D64-BE3A-A7019920D341}" presName="childNode" presStyleLbl="node1" presStyleIdx="0" presStyleCnt="4">
        <dgm:presLayoutVars>
          <dgm:bulletEnabled val="1"/>
        </dgm:presLayoutVars>
      </dgm:prSet>
      <dgm:spPr/>
    </dgm:pt>
    <dgm:pt modelId="{235788F9-D957-4CEE-AD79-95629D4F6221}" type="pres">
      <dgm:prSet presAssocID="{BC44AE9F-4967-4D64-BE3A-A7019920D341}" presName="aSpace2" presStyleCnt="0"/>
      <dgm:spPr/>
    </dgm:pt>
    <dgm:pt modelId="{F90E6B65-C1C1-4086-AF1C-9C00F4D2713E}" type="pres">
      <dgm:prSet presAssocID="{00B748C7-4752-4D4D-9997-741FE92EDEFF}" presName="childNode" presStyleLbl="node1" presStyleIdx="1" presStyleCnt="4">
        <dgm:presLayoutVars>
          <dgm:bulletEnabled val="1"/>
        </dgm:presLayoutVars>
      </dgm:prSet>
      <dgm:spPr/>
    </dgm:pt>
    <dgm:pt modelId="{F7947E52-5FC2-4800-83BA-D12A1C50F069}" type="pres">
      <dgm:prSet presAssocID="{E7EA4920-E64D-4D37-8798-09BC3425A7DB}" presName="aSpace" presStyleCnt="0"/>
      <dgm:spPr/>
    </dgm:pt>
    <dgm:pt modelId="{9D4CB6FD-8BEB-4A8A-BA6B-015A9271D3DC}" type="pres">
      <dgm:prSet presAssocID="{C3B3520A-696D-4D01-80C7-6E8AFF68474C}" presName="compNode" presStyleCnt="0"/>
      <dgm:spPr/>
    </dgm:pt>
    <dgm:pt modelId="{CA2DD95B-EAF6-4EAD-9793-38810E35345D}" type="pres">
      <dgm:prSet presAssocID="{C3B3520A-696D-4D01-80C7-6E8AFF68474C}" presName="aNode" presStyleLbl="bgShp" presStyleIdx="1" presStyleCnt="2"/>
      <dgm:spPr/>
    </dgm:pt>
    <dgm:pt modelId="{6AAD2D7A-8FFC-481E-AB20-69809440C627}" type="pres">
      <dgm:prSet presAssocID="{C3B3520A-696D-4D01-80C7-6E8AFF68474C}" presName="textNode" presStyleLbl="bgShp" presStyleIdx="1" presStyleCnt="2"/>
      <dgm:spPr/>
    </dgm:pt>
    <dgm:pt modelId="{8BACCD32-C5C1-4038-95DE-A8F30C09788E}" type="pres">
      <dgm:prSet presAssocID="{C3B3520A-696D-4D01-80C7-6E8AFF68474C}" presName="compChildNode" presStyleCnt="0"/>
      <dgm:spPr/>
    </dgm:pt>
    <dgm:pt modelId="{DF00CF78-FB97-4CEE-A166-7B8CBD315EA0}" type="pres">
      <dgm:prSet presAssocID="{C3B3520A-696D-4D01-80C7-6E8AFF68474C}" presName="theInnerList" presStyleCnt="0"/>
      <dgm:spPr/>
    </dgm:pt>
    <dgm:pt modelId="{55DBE154-AAF1-4EA2-9608-4149D1C67436}" type="pres">
      <dgm:prSet presAssocID="{08D0A694-6565-40A3-B80D-1705B80658C9}" presName="childNode" presStyleLbl="node1" presStyleIdx="2" presStyleCnt="4">
        <dgm:presLayoutVars>
          <dgm:bulletEnabled val="1"/>
        </dgm:presLayoutVars>
      </dgm:prSet>
      <dgm:spPr/>
    </dgm:pt>
    <dgm:pt modelId="{5391CEBA-D5CA-4F59-817D-59C4ECA2D6A8}" type="pres">
      <dgm:prSet presAssocID="{08D0A694-6565-40A3-B80D-1705B80658C9}" presName="aSpace2" presStyleCnt="0"/>
      <dgm:spPr/>
    </dgm:pt>
    <dgm:pt modelId="{D675C266-1D76-4082-92DE-60A2105C3DAA}" type="pres">
      <dgm:prSet presAssocID="{14D62377-B36C-4328-824C-8A9BF9A09358}" presName="childNode" presStyleLbl="node1" presStyleIdx="3" presStyleCnt="4">
        <dgm:presLayoutVars>
          <dgm:bulletEnabled val="1"/>
        </dgm:presLayoutVars>
      </dgm:prSet>
      <dgm:spPr/>
    </dgm:pt>
  </dgm:ptLst>
  <dgm:cxnLst>
    <dgm:cxn modelId="{900E5402-13DC-400F-9667-0DAA4D89AE93}" srcId="{9F78C567-BCE2-41DB-ABDF-4AEC2197CD56}" destId="{C3B3520A-696D-4D01-80C7-6E8AFF68474C}" srcOrd="1" destOrd="0" parTransId="{5A4F75C8-464E-48A1-AE14-DBEE7B1DB200}" sibTransId="{58623869-1718-4A1E-9D4D-60BC199432FE}"/>
    <dgm:cxn modelId="{85399E15-7C32-4206-9679-D6A0BF009785}" type="presOf" srcId="{E7EA4920-E64D-4D37-8798-09BC3425A7DB}" destId="{8966C0E1-BEF1-4581-8083-0C0A0E2A2102}" srcOrd="0" destOrd="0" presId="urn:microsoft.com/office/officeart/2005/8/layout/lProcess2"/>
    <dgm:cxn modelId="{39FDB239-FF94-4D79-AC7D-EC3E0A972D89}" type="presOf" srcId="{00B748C7-4752-4D4D-9997-741FE92EDEFF}" destId="{F90E6B65-C1C1-4086-AF1C-9C00F4D2713E}" srcOrd="0" destOrd="0" presId="urn:microsoft.com/office/officeart/2005/8/layout/lProcess2"/>
    <dgm:cxn modelId="{D9C66C5B-5181-4665-89DD-6FEA14CB521D}" type="presOf" srcId="{08D0A694-6565-40A3-B80D-1705B80658C9}" destId="{55DBE154-AAF1-4EA2-9608-4149D1C67436}" srcOrd="0" destOrd="0" presId="urn:microsoft.com/office/officeart/2005/8/layout/lProcess2"/>
    <dgm:cxn modelId="{0D06FD69-FBCD-4F5C-80FB-00428ABBDCD2}" srcId="{E7EA4920-E64D-4D37-8798-09BC3425A7DB}" destId="{BC44AE9F-4967-4D64-BE3A-A7019920D341}" srcOrd="0" destOrd="0" parTransId="{10A91339-45BA-4E12-B6D6-CBBF393901BA}" sibTransId="{8A6B373E-5F09-4CB7-AB31-047A32F96523}"/>
    <dgm:cxn modelId="{99BB4854-7CAE-47D6-B1A3-0141E073F79D}" type="presOf" srcId="{14D62377-B36C-4328-824C-8A9BF9A09358}" destId="{D675C266-1D76-4082-92DE-60A2105C3DAA}" srcOrd="0" destOrd="0" presId="urn:microsoft.com/office/officeart/2005/8/layout/lProcess2"/>
    <dgm:cxn modelId="{41709757-75E1-4751-B51A-E33981A8EDFB}" type="presOf" srcId="{9F78C567-BCE2-41DB-ABDF-4AEC2197CD56}" destId="{498F78C7-2A90-4FDE-BBEA-43E87CC0520D}" srcOrd="0" destOrd="0" presId="urn:microsoft.com/office/officeart/2005/8/layout/lProcess2"/>
    <dgm:cxn modelId="{1785577A-4502-491C-B3DA-A8A3F2E9EF6A}" type="presOf" srcId="{C3B3520A-696D-4D01-80C7-6E8AFF68474C}" destId="{CA2DD95B-EAF6-4EAD-9793-38810E35345D}" srcOrd="0" destOrd="0" presId="urn:microsoft.com/office/officeart/2005/8/layout/lProcess2"/>
    <dgm:cxn modelId="{56895D99-4DD6-47F5-B664-E9E3996B4B86}" type="presOf" srcId="{BC44AE9F-4967-4D64-BE3A-A7019920D341}" destId="{B5219155-1C22-466D-9958-9F397720202F}" srcOrd="0" destOrd="0" presId="urn:microsoft.com/office/officeart/2005/8/layout/lProcess2"/>
    <dgm:cxn modelId="{AAB9529C-DFD6-4715-8042-1F38FA1B409A}" srcId="{C3B3520A-696D-4D01-80C7-6E8AFF68474C}" destId="{08D0A694-6565-40A3-B80D-1705B80658C9}" srcOrd="0" destOrd="0" parTransId="{80327025-E750-4306-9D44-E6A2A228499C}" sibTransId="{F7C02921-AFB8-445C-805D-8F3C17D1D707}"/>
    <dgm:cxn modelId="{FEC2CEB2-B9C7-48FA-8AFE-46B77235B9E0}" type="presOf" srcId="{E7EA4920-E64D-4D37-8798-09BC3425A7DB}" destId="{F41CD986-1DFE-4501-9E63-7A800E3AD8CF}" srcOrd="1" destOrd="0" presId="urn:microsoft.com/office/officeart/2005/8/layout/lProcess2"/>
    <dgm:cxn modelId="{E4776CC3-3724-4DAB-824B-C540DBB882D6}" srcId="{C3B3520A-696D-4D01-80C7-6E8AFF68474C}" destId="{14D62377-B36C-4328-824C-8A9BF9A09358}" srcOrd="1" destOrd="0" parTransId="{F0F7B6D6-B8E1-4833-A89F-7564B3AFBA83}" sibTransId="{054B48CC-DBDD-4897-852B-6CB07506EE7B}"/>
    <dgm:cxn modelId="{9CE130D6-0465-4CC2-BE59-E72AB5868375}" srcId="{E7EA4920-E64D-4D37-8798-09BC3425A7DB}" destId="{00B748C7-4752-4D4D-9997-741FE92EDEFF}" srcOrd="1" destOrd="0" parTransId="{1A40A8AD-A23A-4F6F-8406-41AC6EA13722}" sibTransId="{EC96C523-61EF-400D-941C-6E05F611D179}"/>
    <dgm:cxn modelId="{B41824D7-92E8-431F-9844-C2D382112F51}" type="presOf" srcId="{C3B3520A-696D-4D01-80C7-6E8AFF68474C}" destId="{6AAD2D7A-8FFC-481E-AB20-69809440C627}" srcOrd="1" destOrd="0" presId="urn:microsoft.com/office/officeart/2005/8/layout/lProcess2"/>
    <dgm:cxn modelId="{87D922F3-26DD-4BF2-ABF0-704062D02AC3}" srcId="{9F78C567-BCE2-41DB-ABDF-4AEC2197CD56}" destId="{E7EA4920-E64D-4D37-8798-09BC3425A7DB}" srcOrd="0" destOrd="0" parTransId="{A6306E6C-C6EB-4276-AF5B-6E1FD27D3D7B}" sibTransId="{16CEA045-C9C8-4A12-947F-7AB5929DD82F}"/>
    <dgm:cxn modelId="{4500186F-19E1-4532-91E3-21D729D5C9FC}" type="presParOf" srcId="{498F78C7-2A90-4FDE-BBEA-43E87CC0520D}" destId="{CBD97C12-39E5-4E3A-BC5C-8238C32AA6AC}" srcOrd="0" destOrd="0" presId="urn:microsoft.com/office/officeart/2005/8/layout/lProcess2"/>
    <dgm:cxn modelId="{77295F91-2ED0-4424-8574-B384774B56D7}" type="presParOf" srcId="{CBD97C12-39E5-4E3A-BC5C-8238C32AA6AC}" destId="{8966C0E1-BEF1-4581-8083-0C0A0E2A2102}" srcOrd="0" destOrd="0" presId="urn:microsoft.com/office/officeart/2005/8/layout/lProcess2"/>
    <dgm:cxn modelId="{66B985E4-D5EA-49A5-A0DA-653220A70621}" type="presParOf" srcId="{CBD97C12-39E5-4E3A-BC5C-8238C32AA6AC}" destId="{F41CD986-1DFE-4501-9E63-7A800E3AD8CF}" srcOrd="1" destOrd="0" presId="urn:microsoft.com/office/officeart/2005/8/layout/lProcess2"/>
    <dgm:cxn modelId="{98ECE57F-723C-4136-B038-9BE7AB2FFE6B}" type="presParOf" srcId="{CBD97C12-39E5-4E3A-BC5C-8238C32AA6AC}" destId="{156096FD-C05B-44C5-9BFF-0E6577B8D3A3}" srcOrd="2" destOrd="0" presId="urn:microsoft.com/office/officeart/2005/8/layout/lProcess2"/>
    <dgm:cxn modelId="{BD65B493-7D06-4D11-964C-5F25368C0BC9}" type="presParOf" srcId="{156096FD-C05B-44C5-9BFF-0E6577B8D3A3}" destId="{51B186E4-1235-4E76-A442-F5A23A9E00CA}" srcOrd="0" destOrd="0" presId="urn:microsoft.com/office/officeart/2005/8/layout/lProcess2"/>
    <dgm:cxn modelId="{44714ED2-6BC4-4FDB-B86B-1C554B8632C6}" type="presParOf" srcId="{51B186E4-1235-4E76-A442-F5A23A9E00CA}" destId="{B5219155-1C22-466D-9958-9F397720202F}" srcOrd="0" destOrd="0" presId="urn:microsoft.com/office/officeart/2005/8/layout/lProcess2"/>
    <dgm:cxn modelId="{6CCF653D-9EF3-4C57-BDD2-B62D6F95BF7A}" type="presParOf" srcId="{51B186E4-1235-4E76-A442-F5A23A9E00CA}" destId="{235788F9-D957-4CEE-AD79-95629D4F6221}" srcOrd="1" destOrd="0" presId="urn:microsoft.com/office/officeart/2005/8/layout/lProcess2"/>
    <dgm:cxn modelId="{76A41EC6-80E6-4847-927E-06DA31B28B7A}" type="presParOf" srcId="{51B186E4-1235-4E76-A442-F5A23A9E00CA}" destId="{F90E6B65-C1C1-4086-AF1C-9C00F4D2713E}" srcOrd="2" destOrd="0" presId="urn:microsoft.com/office/officeart/2005/8/layout/lProcess2"/>
    <dgm:cxn modelId="{BEF28E2F-0958-41AE-9052-A212FFFC3FFF}" type="presParOf" srcId="{498F78C7-2A90-4FDE-BBEA-43E87CC0520D}" destId="{F7947E52-5FC2-4800-83BA-D12A1C50F069}" srcOrd="1" destOrd="0" presId="urn:microsoft.com/office/officeart/2005/8/layout/lProcess2"/>
    <dgm:cxn modelId="{23622EA0-81AD-41CD-89C1-B807DE5A658F}" type="presParOf" srcId="{498F78C7-2A90-4FDE-BBEA-43E87CC0520D}" destId="{9D4CB6FD-8BEB-4A8A-BA6B-015A9271D3DC}" srcOrd="2" destOrd="0" presId="urn:microsoft.com/office/officeart/2005/8/layout/lProcess2"/>
    <dgm:cxn modelId="{AF3FD648-360B-4E1F-B8D0-3FC6CB80D78B}" type="presParOf" srcId="{9D4CB6FD-8BEB-4A8A-BA6B-015A9271D3DC}" destId="{CA2DD95B-EAF6-4EAD-9793-38810E35345D}" srcOrd="0" destOrd="0" presId="urn:microsoft.com/office/officeart/2005/8/layout/lProcess2"/>
    <dgm:cxn modelId="{7E6BF008-9B41-47E9-BCF6-F39FB248EC47}" type="presParOf" srcId="{9D4CB6FD-8BEB-4A8A-BA6B-015A9271D3DC}" destId="{6AAD2D7A-8FFC-481E-AB20-69809440C627}" srcOrd="1" destOrd="0" presId="urn:microsoft.com/office/officeart/2005/8/layout/lProcess2"/>
    <dgm:cxn modelId="{9CE4E453-0A24-4BB9-8D82-B43D0663814A}" type="presParOf" srcId="{9D4CB6FD-8BEB-4A8A-BA6B-015A9271D3DC}" destId="{8BACCD32-C5C1-4038-95DE-A8F30C09788E}" srcOrd="2" destOrd="0" presId="urn:microsoft.com/office/officeart/2005/8/layout/lProcess2"/>
    <dgm:cxn modelId="{EE4C6BDB-FC72-4AC3-949E-86AEF8B682D4}" type="presParOf" srcId="{8BACCD32-C5C1-4038-95DE-A8F30C09788E}" destId="{DF00CF78-FB97-4CEE-A166-7B8CBD315EA0}" srcOrd="0" destOrd="0" presId="urn:microsoft.com/office/officeart/2005/8/layout/lProcess2"/>
    <dgm:cxn modelId="{9D2529AE-1A80-4F1F-AAFC-B78D857DF5B9}" type="presParOf" srcId="{DF00CF78-FB97-4CEE-A166-7B8CBD315EA0}" destId="{55DBE154-AAF1-4EA2-9608-4149D1C67436}" srcOrd="0" destOrd="0" presId="urn:microsoft.com/office/officeart/2005/8/layout/lProcess2"/>
    <dgm:cxn modelId="{C781F183-88F8-4722-BB2F-7D882643EECB}" type="presParOf" srcId="{DF00CF78-FB97-4CEE-A166-7B8CBD315EA0}" destId="{5391CEBA-D5CA-4F59-817D-59C4ECA2D6A8}" srcOrd="1" destOrd="0" presId="urn:microsoft.com/office/officeart/2005/8/layout/lProcess2"/>
    <dgm:cxn modelId="{D49321AE-A445-4EC4-8391-D5E89D0AD8F4}" type="presParOf" srcId="{DF00CF78-FB97-4CEE-A166-7B8CBD315EA0}" destId="{D675C266-1D76-4082-92DE-60A2105C3DA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6C0E1-BEF1-4581-8083-0C0A0E2A2102}">
      <dsp:nvSpPr>
        <dsp:cNvPr id="0" name=""/>
        <dsp:cNvSpPr/>
      </dsp:nvSpPr>
      <dsp:spPr>
        <a:xfrm>
          <a:off x="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教えあい</a:t>
          </a:r>
        </a:p>
      </dsp:txBody>
      <dsp:txXfrm>
        <a:off x="0" y="0"/>
        <a:ext cx="5062686" cy="1450719"/>
      </dsp:txXfrm>
    </dsp:sp>
    <dsp:sp modelId="{B5219155-1C22-466D-9958-9F397720202F}">
      <dsp:nvSpPr>
        <dsp:cNvPr id="0" name=""/>
        <dsp:cNvSpPr/>
      </dsp:nvSpPr>
      <dsp:spPr>
        <a:xfrm>
          <a:off x="511531" y="1452136"/>
          <a:ext cx="4050149" cy="1458039"/>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分かれて</a:t>
          </a:r>
          <a:r>
            <a:rPr kumimoji="1" lang="ja-JP" altLang="en-US" sz="3600" b="0" kern="1200" dirty="0"/>
            <a:t>作業</a:t>
          </a:r>
        </a:p>
      </dsp:txBody>
      <dsp:txXfrm>
        <a:off x="554236" y="1494841"/>
        <a:ext cx="3964739" cy="1372629"/>
      </dsp:txXfrm>
    </dsp:sp>
    <dsp:sp modelId="{F90E6B65-C1C1-4086-AF1C-9C00F4D2713E}">
      <dsp:nvSpPr>
        <dsp:cNvPr id="0" name=""/>
        <dsp:cNvSpPr/>
      </dsp:nvSpPr>
      <dsp:spPr>
        <a:xfrm>
          <a:off x="511531" y="3134488"/>
          <a:ext cx="4050149" cy="1458039"/>
        </a:xfrm>
        <a:prstGeom prst="roundRect">
          <a:avLst>
            <a:gd name="adj" fmla="val 10000"/>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疑問点を共有</a:t>
          </a:r>
        </a:p>
      </dsp:txBody>
      <dsp:txXfrm>
        <a:off x="554236" y="3177193"/>
        <a:ext cx="3964739" cy="1372629"/>
      </dsp:txXfrm>
    </dsp:sp>
    <dsp:sp modelId="{CA2DD95B-EAF6-4EAD-9793-38810E35345D}">
      <dsp:nvSpPr>
        <dsp:cNvPr id="0" name=""/>
        <dsp:cNvSpPr/>
      </dsp:nvSpPr>
      <dsp:spPr>
        <a:xfrm>
          <a:off x="544765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進捗管理</a:t>
          </a:r>
        </a:p>
      </dsp:txBody>
      <dsp:txXfrm>
        <a:off x="5447650" y="0"/>
        <a:ext cx="5062686" cy="1450719"/>
      </dsp:txXfrm>
    </dsp:sp>
    <dsp:sp modelId="{55DBE154-AAF1-4EA2-9608-4149D1C67436}">
      <dsp:nvSpPr>
        <dsp:cNvPr id="0" name=""/>
        <dsp:cNvSpPr/>
      </dsp:nvSpPr>
      <dsp:spPr>
        <a:xfrm>
          <a:off x="5953919" y="1452136"/>
          <a:ext cx="4050149" cy="1458039"/>
        </a:xfrm>
        <a:prstGeom prst="roundRect">
          <a:avLst>
            <a:gd name="adj" fmla="val 10000"/>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ガントチャート</a:t>
          </a:r>
        </a:p>
      </dsp:txBody>
      <dsp:txXfrm>
        <a:off x="5996624" y="1494841"/>
        <a:ext cx="3964739" cy="1372629"/>
      </dsp:txXfrm>
    </dsp:sp>
    <dsp:sp modelId="{D675C266-1D76-4082-92DE-60A2105C3DAA}">
      <dsp:nvSpPr>
        <dsp:cNvPr id="0" name=""/>
        <dsp:cNvSpPr/>
      </dsp:nvSpPr>
      <dsp:spPr>
        <a:xfrm>
          <a:off x="5953919" y="3134488"/>
          <a:ext cx="4050149" cy="1458039"/>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定期的に</a:t>
          </a:r>
          <a:endParaRPr kumimoji="1" lang="en-US" altLang="ja-JP" sz="3200" kern="1200" dirty="0"/>
        </a:p>
        <a:p>
          <a:pPr marL="0" lvl="0" indent="0" algn="ctr" defTabSz="1422400">
            <a:lnSpc>
              <a:spcPct val="90000"/>
            </a:lnSpc>
            <a:spcBef>
              <a:spcPct val="0"/>
            </a:spcBef>
            <a:spcAft>
              <a:spcPct val="35000"/>
            </a:spcAft>
            <a:buNone/>
          </a:pPr>
          <a:r>
            <a:rPr kumimoji="1" lang="ja-JP" altLang="en-US" sz="3200" kern="1200" dirty="0"/>
            <a:t>計画を共有</a:t>
          </a:r>
        </a:p>
      </dsp:txBody>
      <dsp:txXfrm>
        <a:off x="5996624" y="3177193"/>
        <a:ext cx="3964739" cy="137262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362629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変化が分かる機能として、スライドショー・グラフを</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21</a:t>
            </a:fld>
            <a:endParaRPr kumimoji="1" lang="ja-JP" altLang="en-US"/>
          </a:p>
        </p:txBody>
      </p:sp>
    </p:spTree>
    <p:extLst>
      <p:ext uri="{BB962C8B-B14F-4D97-AF65-F5344CB8AC3E}">
        <p14:creationId xmlns:p14="http://schemas.microsoft.com/office/powerpoint/2010/main" val="246839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mn-ea"/>
              </a:rPr>
              <a:t>グループに分かれて作業</a:t>
            </a:r>
            <a:endParaRPr lang="en-US" altLang="ja-JP" dirty="0">
              <a:latin typeface="+mn-ea"/>
            </a:endParaRPr>
          </a:p>
          <a:p>
            <a:r>
              <a:rPr kumimoji="1" lang="ja-JP" altLang="en-US" dirty="0">
                <a:latin typeface="+mn-ea"/>
              </a:rPr>
              <a:t>ガントチャートで進捗管理</a:t>
            </a:r>
            <a:endParaRPr kumimoji="1" lang="en-US" altLang="ja-JP" dirty="0">
              <a:latin typeface="+mn-ea"/>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54259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9</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ここから、それぞれについて詳しく説明していきます。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「きょうから」には、交流できる場として、匿名掲示板があります。アカウントがあれば投稿できます。</a:t>
            </a:r>
            <a:endParaRPr kumimoji="1" lang="en-US" altLang="ja-JP" dirty="0"/>
          </a:p>
          <a:p>
            <a:r>
              <a:rPr kumimoji="1" lang="ja-JP" altLang="en-US" dirty="0"/>
              <a:t>このように、ニックネームをクリックすると、そのユーザの登録情報を見ることもできます。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ruha-nichiro.co.jp/corporate/news_center/news_topics/20210707_research_20s_health.pdf" TargetMode="External"/><Relationship Id="rId2" Type="http://schemas.openxmlformats.org/officeDocument/2006/relationships/hyperlink" Target="https://www.nhk.or.jp/kenko/atc_1286.html" TargetMode="External"/><Relationship Id="rId1" Type="http://schemas.openxmlformats.org/officeDocument/2006/relationships/slideLayout" Target="../slideLayouts/slideLayout2.xml"/><Relationship Id="rId4" Type="http://schemas.openxmlformats.org/officeDocument/2006/relationships/hyperlink" Target="https://soundeffect-lab.info/sound/butt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4"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アカウントがあれば、閲覧・書き込みができる</a:t>
            </a:r>
            <a:endParaRPr lang="en-US" altLang="ja-JP" dirty="0"/>
          </a:p>
          <a:p>
            <a:endParaRPr lang="en-US" altLang="ja-JP" dirty="0"/>
          </a:p>
          <a:p>
            <a:r>
              <a:rPr lang="ja-JP" altLang="en-US" dirty="0"/>
              <a:t>他の利用者の情報（写真以外）を見ることで良い刺激を受けたり、今後の参考にできる</a:t>
            </a:r>
            <a:endParaRPr lang="en-US" altLang="ja-JP" dirty="0"/>
          </a:p>
          <a:p>
            <a:endParaRPr lang="en-US" altLang="ja-JP" dirty="0"/>
          </a:p>
          <a:p>
            <a:r>
              <a:rPr lang="ja-JP" altLang="en-US" dirty="0"/>
              <a:t>ランク制度</a:t>
            </a:r>
            <a:r>
              <a:rPr lang="en-US" altLang="ja-JP" dirty="0"/>
              <a:t>/</a:t>
            </a:r>
            <a:r>
              <a:rPr lang="ja-JP" altLang="en-US" dirty="0"/>
              <a:t>他の人のランクも見れる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縛りなし</a:t>
            </a:r>
            <a:endParaRPr lang="en-US" altLang="ja-JP" dirty="0"/>
          </a:p>
          <a:p>
            <a:r>
              <a:rPr lang="ja-JP" altLang="en-US" dirty="0"/>
              <a:t>ゆるい食事記録</a:t>
            </a:r>
            <a:endParaRPr lang="en-US" altLang="ja-JP" dirty="0"/>
          </a:p>
          <a:p>
            <a:r>
              <a:rPr lang="ja-JP" altLang="en-US" dirty="0"/>
              <a:t>調理法</a:t>
            </a:r>
            <a:r>
              <a:rPr lang="en-US" altLang="ja-JP" dirty="0"/>
              <a:t>/</a:t>
            </a:r>
            <a:r>
              <a:rPr lang="ja-JP" altLang="en-US" dirty="0"/>
              <a:t>料理名は記録しなくてもいい</a:t>
            </a:r>
            <a:endParaRPr lang="en-US" altLang="ja-JP" dirty="0"/>
          </a:p>
          <a:p>
            <a:pPr marL="0" indent="0">
              <a:buNone/>
            </a:pPr>
            <a:endParaRPr lang="en-US" altLang="ja-JP" dirty="0"/>
          </a:p>
          <a:p>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dirty="0"/>
              <a:t>	</a:t>
            </a:r>
            <a:r>
              <a:rPr lang="ja-JP" altLang="en-US" dirty="0"/>
              <a:t>少しの散歩でも記録しておくことで見返したときに達成感を得られる</a:t>
            </a:r>
            <a:endParaRPr lang="en-US" altLang="ja-JP" dirty="0"/>
          </a:p>
          <a:p>
            <a:r>
              <a:rPr lang="ja-JP" altLang="en-US" dirty="0"/>
              <a:t>モチベーションを保ってもらうためにランク制度あり</a:t>
            </a:r>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目標体重が常に表示されるので意識に刷り込まれる</a:t>
            </a:r>
            <a:endParaRPr lang="en-US" altLang="ja-JP" dirty="0"/>
          </a:p>
          <a:p>
            <a:r>
              <a:rPr lang="ja-JP" altLang="en-US" dirty="0"/>
              <a:t>記録することで、自分の食事の傾向を再発見できる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21681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毎日写真を登録すると、スライドショー形式でみることができる　速度調節可</a:t>
            </a:r>
            <a:endParaRPr lang="en-US" altLang="ja-JP" dirty="0"/>
          </a:p>
          <a:p>
            <a:endParaRPr lang="en-US" altLang="ja-JP" dirty="0"/>
          </a:p>
          <a:p>
            <a:r>
              <a:rPr lang="ja-JP" altLang="en-US" dirty="0"/>
              <a:t>体重の変化をすぐ見ることができる</a:t>
            </a:r>
            <a:endParaRPr lang="en-US" altLang="ja-JP" dirty="0"/>
          </a:p>
          <a:p>
            <a:endParaRPr lang="en-US" altLang="ja-JP" dirty="0"/>
          </a:p>
          <a:p>
            <a:r>
              <a:rPr lang="ja-JP" altLang="en-US" dirty="0"/>
              <a:t>継続できるとランクが上がる</a:t>
            </a:r>
            <a:endParaRPr lang="en-US" altLang="ja-JP" dirty="0"/>
          </a:p>
          <a:p>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70" y="2117201"/>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594099" y="1380408"/>
            <a:ext cx="4783781"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4976744" y="2117201"/>
            <a:ext cx="4783781" cy="2968668"/>
          </a:xfrm>
          <a:prstGeom prst="cloudCallout">
            <a:avLst>
              <a:gd name="adj1" fmla="val -63490"/>
              <a:gd name="adj2" fmla="val 2085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a:t>掲示板で</a:t>
            </a:r>
            <a:endParaRPr kumimoji="1" lang="en-US" altLang="ja-JP" sz="3200" b="1"/>
          </a:p>
          <a:p>
            <a:pPr algn="ctr"/>
            <a:r>
              <a:rPr lang="ja-JP" altLang="en-US" sz="3200" b="1"/>
              <a:t>刺激をもらえた</a:t>
            </a:r>
            <a:endParaRPr kumimoji="1" lang="en-US" altLang="ja-JP" sz="3200" b="1"/>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5908638" y="2709602"/>
            <a:ext cx="4783781" cy="2968668"/>
          </a:xfrm>
          <a:prstGeom prst="cloudCallout">
            <a:avLst>
              <a:gd name="adj1" fmla="val -63490"/>
              <a:gd name="adj2" fmla="val 2085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6DF47D-DBE8-408D-8555-400DB66E80F1}"/>
              </a:ext>
            </a:extLst>
          </p:cNvPr>
          <p:cNvSpPr>
            <a:spLocks noGrp="1"/>
          </p:cNvSpPr>
          <p:nvPr>
            <p:ph idx="1"/>
          </p:nvPr>
        </p:nvSpPr>
        <p:spPr>
          <a:xfrm>
            <a:off x="1" y="130628"/>
            <a:ext cx="12191999" cy="6596743"/>
          </a:xfrm>
        </p:spPr>
        <p:txBody>
          <a:bodyPr>
            <a:normAutofit/>
          </a:bodyPr>
          <a:lstStyle/>
          <a:p>
            <a:pPr marL="0" indent="0">
              <a:lnSpc>
                <a:spcPct val="100000"/>
              </a:lnSpc>
              <a:buNone/>
            </a:pPr>
            <a:r>
              <a:rPr lang="ja-JP" altLang="en-US" sz="2400" b="0" i="0" dirty="0">
                <a:solidFill>
                  <a:srgbClr val="1D1C1D"/>
                </a:solidFill>
                <a:effectLst/>
                <a:latin typeface="NotoSansJP"/>
              </a:rPr>
              <a:t>・</a:t>
            </a:r>
            <a:r>
              <a:rPr lang="ja-JP" altLang="en-US" sz="2400" b="1" i="0" dirty="0">
                <a:solidFill>
                  <a:srgbClr val="1D1C1D"/>
                </a:solidFill>
                <a:effectLst/>
                <a:latin typeface="NotoSansJP"/>
              </a:rPr>
              <a:t>「日々、会社で仕事をしている社会人が、ほぼ毎日利用することで、幸せになる、便利になる</a:t>
            </a:r>
            <a:r>
              <a:rPr lang="en-US" altLang="ja-JP" sz="2400" b="1" i="0" dirty="0">
                <a:solidFill>
                  <a:srgbClr val="1D1C1D"/>
                </a:solidFill>
                <a:effectLst/>
                <a:latin typeface="NotoSansJP"/>
              </a:rPr>
              <a:t>Web</a:t>
            </a:r>
            <a:r>
              <a:rPr lang="ja-JP" altLang="en-US" sz="2400" b="1" i="0" dirty="0">
                <a:solidFill>
                  <a:srgbClr val="1D1C1D"/>
                </a:solidFill>
                <a:effectLst/>
                <a:latin typeface="NotoSansJP"/>
              </a:rPr>
              <a:t>アプリ」というテーマに対して、良いアイデアを出したと思いますか？（独自性）</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・システムのデザイン（見た目・操作性など総合的なデザイン）はよかったと思いますか？（デザイン性）</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・システムを見て、技術力が高いと感じましたか？（技術力）</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・独自のドキュメンテーションやファシリテーションなどの工夫が感じられましたか？</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（プロジェクト進行・管理）</a:t>
            </a:r>
            <a:endParaRPr kumimoji="1" lang="ja-JP" altLang="en-US" sz="2400" dirty="0"/>
          </a:p>
        </p:txBody>
      </p:sp>
    </p:spTree>
    <p:extLst>
      <p:ext uri="{BB962C8B-B14F-4D97-AF65-F5344CB8AC3E}">
        <p14:creationId xmlns:p14="http://schemas.microsoft.com/office/powerpoint/2010/main" val="4144261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３</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kumimoji="1"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r>
              <a:rPr kumimoji="1" lang="ja-JP" altLang="en-US" dirty="0">
                <a:latin typeface="+mn-ea"/>
              </a:rPr>
              <a:t>グラフ</a:t>
            </a:r>
            <a:endParaRPr kumimoji="1" lang="en-US" altLang="ja-JP" dirty="0">
              <a:latin typeface="+mn-ea"/>
            </a:endParaRPr>
          </a:p>
          <a:p>
            <a:r>
              <a:rPr lang="ja-JP" altLang="en-US" dirty="0">
                <a:latin typeface="+mn-ea"/>
              </a:rPr>
              <a:t>スライドショー</a:t>
            </a:r>
            <a:endParaRPr kumimoji="1" lang="en-US" altLang="ja-JP" dirty="0">
              <a:latin typeface="+mn-ea"/>
            </a:endParaRPr>
          </a:p>
          <a:p>
            <a:r>
              <a:rPr kumimoji="1" lang="ja-JP" altLang="en-US" dirty="0">
                <a:latin typeface="+mn-ea"/>
              </a:rPr>
              <a:t>デザイン　青で食欲減退</a:t>
            </a:r>
            <a:endParaRPr kumimoji="1" lang="en-US" altLang="ja-JP" dirty="0">
              <a:latin typeface="+mn-ea"/>
            </a:endParaRPr>
          </a:p>
        </p:txBody>
      </p:sp>
    </p:spTree>
    <p:extLst>
      <p:ext uri="{BB962C8B-B14F-4D97-AF65-F5344CB8AC3E}">
        <p14:creationId xmlns:p14="http://schemas.microsoft.com/office/powerpoint/2010/main" val="30272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AFCE6DFB-2EFD-4D65-A992-7009CCE8017B}"/>
              </a:ext>
            </a:extLst>
          </p:cNvPr>
          <p:cNvSpPr>
            <a:spLocks noGrp="1"/>
          </p:cNvSpPr>
          <p:nvPr>
            <p:ph type="title"/>
          </p:nvPr>
        </p:nvSpPr>
        <p:spPr>
          <a:xfrm>
            <a:off x="838200" y="305748"/>
            <a:ext cx="10515600" cy="1325563"/>
          </a:xfrm>
        </p:spPr>
        <p:txBody>
          <a:bodyPr/>
          <a:lstStyle/>
          <a:p>
            <a:r>
              <a:rPr lang="ja-JP" altLang="en-US" b="1" dirty="0">
                <a:latin typeface="+mn-ea"/>
                <a:ea typeface="+mn-ea"/>
              </a:rPr>
              <a:t>グループ内での工夫</a:t>
            </a:r>
          </a:p>
        </p:txBody>
      </p:sp>
      <p:graphicFrame>
        <p:nvGraphicFramePr>
          <p:cNvPr id="23" name="図表 22">
            <a:extLst>
              <a:ext uri="{FF2B5EF4-FFF2-40B4-BE49-F238E27FC236}">
                <a16:creationId xmlns:a16="http://schemas.microsoft.com/office/drawing/2014/main" id="{A32D2565-D160-4562-8ECB-A27A696CA143}"/>
              </a:ext>
            </a:extLst>
          </p:cNvPr>
          <p:cNvGraphicFramePr/>
          <p:nvPr>
            <p:extLst>
              <p:ext uri="{D42A27DB-BD31-4B8C-83A1-F6EECF244321}">
                <p14:modId xmlns:p14="http://schemas.microsoft.com/office/powerpoint/2010/main" val="378558473"/>
              </p:ext>
            </p:extLst>
          </p:nvPr>
        </p:nvGraphicFramePr>
        <p:xfrm>
          <a:off x="838200" y="1790700"/>
          <a:ext cx="10515600" cy="4835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24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32E93-EEA8-4F13-BD06-29395C5370F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89451C7-277E-41E2-8802-5011D8CEB13A}"/>
              </a:ext>
            </a:extLst>
          </p:cNvPr>
          <p:cNvSpPr>
            <a:spLocks noGrp="1"/>
          </p:cNvSpPr>
          <p:nvPr>
            <p:ph idx="1"/>
          </p:nvPr>
        </p:nvSpPr>
        <p:spPr/>
        <p:txBody>
          <a:bodyPr/>
          <a:lstStyle/>
          <a:p>
            <a:r>
              <a:rPr lang="ja-JP" altLang="en-US" dirty="0">
                <a:hlinkClick r:id="rId2"/>
              </a:rPr>
              <a:t>新型コロナウイルスの流行で増加する“コロナ太り” 原因と体への影響は？ </a:t>
            </a:r>
            <a:r>
              <a:rPr lang="en-US" altLang="ja-JP" dirty="0">
                <a:hlinkClick r:id="rId2"/>
              </a:rPr>
              <a:t>| NHK</a:t>
            </a:r>
            <a:r>
              <a:rPr lang="ja-JP" altLang="en-US" dirty="0">
                <a:hlinkClick r:id="rId2"/>
              </a:rPr>
              <a:t>健康チャンネル</a:t>
            </a:r>
            <a:endParaRPr lang="en-US" altLang="ja-JP" dirty="0"/>
          </a:p>
          <a:p>
            <a:r>
              <a:rPr lang="ja-JP" altLang="en-US" dirty="0">
                <a:hlinkClick r:id="rId3"/>
              </a:rPr>
              <a:t>マルハニチロ「</a:t>
            </a:r>
            <a:r>
              <a:rPr lang="en-US" altLang="ja-JP" dirty="0">
                <a:hlinkClick r:id="rId3"/>
              </a:rPr>
              <a:t>20</a:t>
            </a:r>
            <a:r>
              <a:rPr lang="ja-JP" altLang="en-US" dirty="0">
                <a:hlinkClick r:id="rId3"/>
              </a:rPr>
              <a:t>代の健康と食生活に関する意識・実態調査」実施 </a:t>
            </a:r>
            <a:r>
              <a:rPr lang="en-US" altLang="ja-JP" dirty="0">
                <a:hlinkClick r:id="rId3"/>
              </a:rPr>
              <a:t>(maruha-nichiro.co.jp)</a:t>
            </a:r>
            <a:endParaRPr lang="en-US" altLang="ja-JP" dirty="0"/>
          </a:p>
          <a:p>
            <a:r>
              <a:rPr lang="ja-JP" altLang="en-US" dirty="0">
                <a:hlinkClick r:id="rId4"/>
              </a:rPr>
              <a:t>ボタン・システム音</a:t>
            </a:r>
            <a:r>
              <a:rPr lang="en-US" altLang="ja-JP" dirty="0">
                <a:hlinkClick r:id="rId4"/>
              </a:rPr>
              <a:t>[1]</a:t>
            </a:r>
            <a:r>
              <a:rPr lang="ja-JP" altLang="en-US" dirty="0">
                <a:hlinkClick r:id="rId4"/>
              </a:rPr>
              <a:t>｜効果音ラボ </a:t>
            </a:r>
            <a:r>
              <a:rPr lang="en-US" altLang="ja-JP" dirty="0">
                <a:hlinkClick r:id="rId4"/>
              </a:rPr>
              <a:t>(soundeffect-lab.info)</a:t>
            </a:r>
            <a:endParaRPr kumimoji="1" lang="ja-JP" altLang="en-US" dirty="0"/>
          </a:p>
        </p:txBody>
      </p:sp>
    </p:spTree>
    <p:extLst>
      <p:ext uri="{BB962C8B-B14F-4D97-AF65-F5344CB8AC3E}">
        <p14:creationId xmlns:p14="http://schemas.microsoft.com/office/powerpoint/2010/main" val="137966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6DF47D-DBE8-408D-8555-400DB66E80F1}"/>
              </a:ext>
            </a:extLst>
          </p:cNvPr>
          <p:cNvSpPr>
            <a:spLocks noGrp="1"/>
          </p:cNvSpPr>
          <p:nvPr>
            <p:ph idx="1"/>
          </p:nvPr>
        </p:nvSpPr>
        <p:spPr>
          <a:xfrm>
            <a:off x="1" y="130628"/>
            <a:ext cx="12191999" cy="6596743"/>
          </a:xfrm>
        </p:spPr>
        <p:txBody>
          <a:bodyPr>
            <a:normAutofit/>
          </a:bodyPr>
          <a:lstStyle/>
          <a:p>
            <a:pPr marL="0" indent="0">
              <a:lnSpc>
                <a:spcPct val="100000"/>
              </a:lnSpc>
              <a:buNone/>
            </a:pPr>
            <a:r>
              <a:rPr lang="ja-JP" altLang="en-US" sz="2400" b="1" i="0" dirty="0">
                <a:solidFill>
                  <a:srgbClr val="1D1C1D"/>
                </a:solidFill>
                <a:effectLst/>
                <a:latin typeface="NotoSansJP"/>
              </a:rPr>
              <a:t>・チーム内での課題解決に取り組み、一丸となってプロジェクトに取り組んでいたと思いますか？（チームワーク）</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・発表内容は的確にプロダクト・プロジェクトを紹介できていましたか？（プレゼン）</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・計画を立て、限られた時間内に効率よく開発や準備を進めることができていると感じましたか？（コストマネジメント・タイムマネジメント）</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・チーム個々人の成長・将来性を感じることができましたか？（個人のレベルアップ）</a:t>
            </a:r>
            <a:endParaRPr kumimoji="1" lang="ja-JP" altLang="en-US" sz="2400" dirty="0"/>
          </a:p>
        </p:txBody>
      </p:sp>
    </p:spTree>
    <p:extLst>
      <p:ext uri="{BB962C8B-B14F-4D97-AF65-F5344CB8AC3E}">
        <p14:creationId xmlns:p14="http://schemas.microsoft.com/office/powerpoint/2010/main" val="2549735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82635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pPr marL="914400" indent="-914400">
              <a:buFont typeface="+mj-lt"/>
              <a:buAutoNum type="arabicPeriod"/>
            </a:pP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6230980" y="1206500"/>
            <a:ext cx="5880100" cy="2093934"/>
          </a:xfrm>
          <a:prstGeom prst="cloudCallout">
            <a:avLst>
              <a:gd name="adj1" fmla="val -44087"/>
              <a:gd name="adj2" fmla="val 855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ようなアプリを目指す</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7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1040</Words>
  <Application>Microsoft Office PowerPoint</Application>
  <PresentationFormat>ワイド画面</PresentationFormat>
  <Paragraphs>159</Paragraphs>
  <Slides>23</Slides>
  <Notes>14</Notes>
  <HiddenSlides>2</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NotoSansJP</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もくじ</vt:lpstr>
      <vt:lpstr>PowerPoint プレゼンテーション</vt:lpstr>
      <vt:lpstr>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意識が変わる</vt:lpstr>
      <vt:lpstr>意識が変わる</vt:lpstr>
      <vt:lpstr>PowerPoint プレゼンテーション</vt:lpstr>
      <vt:lpstr>変化が分かる</vt:lpstr>
      <vt:lpstr>「きょうから」利用後…</vt:lpstr>
      <vt:lpstr>PowerPoint プレゼンテーション</vt:lpstr>
      <vt:lpstr>工夫したこと</vt:lpstr>
      <vt:lpstr>グループ内での工夫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77</cp:revision>
  <dcterms:created xsi:type="dcterms:W3CDTF">2023-06-23T06:53:51Z</dcterms:created>
  <dcterms:modified xsi:type="dcterms:W3CDTF">2023-06-27T07:24:02Z</dcterms:modified>
</cp:coreProperties>
</file>