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1" r:id="rId3"/>
    <p:sldId id="282" r:id="rId4"/>
    <p:sldId id="257" r:id="rId5"/>
    <p:sldId id="280" r:id="rId6"/>
    <p:sldId id="273" r:id="rId7"/>
    <p:sldId id="270" r:id="rId8"/>
    <p:sldId id="258" r:id="rId9"/>
    <p:sldId id="284" r:id="rId10"/>
    <p:sldId id="264" r:id="rId11"/>
    <p:sldId id="265" r:id="rId12"/>
    <p:sldId id="267" r:id="rId13"/>
    <p:sldId id="269" r:id="rId14"/>
    <p:sldId id="266" r:id="rId15"/>
    <p:sldId id="274" r:id="rId16"/>
    <p:sldId id="268" r:id="rId17"/>
    <p:sldId id="279" r:id="rId18"/>
    <p:sldId id="285" r:id="rId19"/>
    <p:sldId id="259" r:id="rId20"/>
    <p:sldId id="275" r:id="rId21"/>
    <p:sldId id="286" r:id="rId22"/>
    <p:sldId id="287" r:id="rId23"/>
    <p:sldId id="261"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9189" autoAdjust="0"/>
  </p:normalViewPr>
  <p:slideViewPr>
    <p:cSldViewPr snapToGrid="0">
      <p:cViewPr varScale="1">
        <p:scale>
          <a:sx n="53" d="100"/>
          <a:sy n="53" d="100"/>
        </p:scale>
        <p:origin x="1064"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u="none" dirty="0">
              <a:solidFill>
                <a:schemeClr val="bg1"/>
              </a:solidFill>
            </a:rPr>
            <a:t>交流</a:t>
          </a:r>
          <a:r>
            <a:rPr kumimoji="1" lang="ja-JP" altLang="en-US" sz="3600" b="1" dirty="0"/>
            <a:t>できる</a:t>
          </a: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変化</a:t>
          </a:r>
          <a:r>
            <a:rPr kumimoji="1" lang="ja-JP" altLang="en-US" sz="3600" b="1" dirty="0"/>
            <a:t>が</a:t>
          </a:r>
          <a:endParaRPr kumimoji="1" lang="en-US" altLang="ja-JP" sz="3600" b="1" dirty="0"/>
        </a:p>
        <a:p>
          <a:r>
            <a:rPr kumimoji="1" lang="ja-JP" altLang="en-US" sz="3600" b="1" dirty="0"/>
            <a:t>分かる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C567-BCE2-41DB-ABDF-4AEC2197CD56}" type="doc">
      <dgm:prSet loTypeId="urn:microsoft.com/office/officeart/2005/8/layout/lProcess2" loCatId="relationship" qsTypeId="urn:microsoft.com/office/officeart/2005/8/quickstyle/simple3" qsCatId="simple" csTypeId="urn:microsoft.com/office/officeart/2005/8/colors/colorful5" csCatId="colorful" phldr="1"/>
      <dgm:spPr/>
      <dgm:t>
        <a:bodyPr/>
        <a:lstStyle/>
        <a:p>
          <a:endParaRPr kumimoji="1" lang="ja-JP" altLang="en-US"/>
        </a:p>
      </dgm:t>
    </dgm:pt>
    <dgm:pt modelId="{E7EA4920-E64D-4D37-8798-09BC3425A7DB}">
      <dgm:prSet phldrT="[テキスト]" custT="1"/>
      <dgm:spPr/>
      <dgm:t>
        <a:bodyPr/>
        <a:lstStyle/>
        <a:p>
          <a:r>
            <a:rPr kumimoji="1" lang="ja-JP" altLang="en-US" sz="4400" b="1" dirty="0"/>
            <a:t>教えあい</a:t>
          </a:r>
        </a:p>
      </dgm:t>
    </dgm:pt>
    <dgm:pt modelId="{A6306E6C-C6EB-4276-AF5B-6E1FD27D3D7B}" type="parTrans" cxnId="{87D922F3-26DD-4BF2-ABF0-704062D02AC3}">
      <dgm:prSet/>
      <dgm:spPr/>
      <dgm:t>
        <a:bodyPr/>
        <a:lstStyle/>
        <a:p>
          <a:endParaRPr kumimoji="1" lang="ja-JP" altLang="en-US"/>
        </a:p>
      </dgm:t>
    </dgm:pt>
    <dgm:pt modelId="{16CEA045-C9C8-4A12-947F-7AB5929DD82F}" type="sibTrans" cxnId="{87D922F3-26DD-4BF2-ABF0-704062D02AC3}">
      <dgm:prSet/>
      <dgm:spPr/>
      <dgm:t>
        <a:bodyPr/>
        <a:lstStyle/>
        <a:p>
          <a:endParaRPr kumimoji="1" lang="ja-JP" altLang="en-US"/>
        </a:p>
      </dgm:t>
    </dgm:pt>
    <dgm:pt modelId="{BC44AE9F-4967-4D64-BE3A-A7019920D341}">
      <dgm:prSet phldrT="[テキスト]" custT="1"/>
      <dgm:spPr/>
      <dgm:t>
        <a:bodyPr/>
        <a:lstStyle/>
        <a:p>
          <a:r>
            <a:rPr kumimoji="1" lang="ja-JP" altLang="en-US" sz="3600" dirty="0"/>
            <a:t>分かれて</a:t>
          </a:r>
          <a:r>
            <a:rPr kumimoji="1" lang="ja-JP" altLang="en-US" sz="3600" b="0" dirty="0"/>
            <a:t>作業</a:t>
          </a:r>
        </a:p>
      </dgm:t>
    </dgm:pt>
    <dgm:pt modelId="{10A91339-45BA-4E12-B6D6-CBBF393901BA}" type="parTrans" cxnId="{0D06FD69-FBCD-4F5C-80FB-00428ABBDCD2}">
      <dgm:prSet/>
      <dgm:spPr/>
      <dgm:t>
        <a:bodyPr/>
        <a:lstStyle/>
        <a:p>
          <a:endParaRPr kumimoji="1" lang="ja-JP" altLang="en-US"/>
        </a:p>
      </dgm:t>
    </dgm:pt>
    <dgm:pt modelId="{8A6B373E-5F09-4CB7-AB31-047A32F96523}" type="sibTrans" cxnId="{0D06FD69-FBCD-4F5C-80FB-00428ABBDCD2}">
      <dgm:prSet/>
      <dgm:spPr/>
      <dgm:t>
        <a:bodyPr/>
        <a:lstStyle/>
        <a:p>
          <a:endParaRPr kumimoji="1" lang="ja-JP" altLang="en-US"/>
        </a:p>
      </dgm:t>
    </dgm:pt>
    <dgm:pt modelId="{00B748C7-4752-4D4D-9997-741FE92EDEFF}">
      <dgm:prSet phldrT="[テキスト]" custT="1"/>
      <dgm:spPr/>
      <dgm:t>
        <a:bodyPr/>
        <a:lstStyle/>
        <a:p>
          <a:r>
            <a:rPr kumimoji="1" lang="ja-JP" altLang="en-US" sz="3600" dirty="0"/>
            <a:t>疑問点を共有</a:t>
          </a:r>
        </a:p>
      </dgm:t>
    </dgm:pt>
    <dgm:pt modelId="{1A40A8AD-A23A-4F6F-8406-41AC6EA13722}" type="parTrans" cxnId="{9CE130D6-0465-4CC2-BE59-E72AB5868375}">
      <dgm:prSet/>
      <dgm:spPr/>
      <dgm:t>
        <a:bodyPr/>
        <a:lstStyle/>
        <a:p>
          <a:endParaRPr kumimoji="1" lang="ja-JP" altLang="en-US"/>
        </a:p>
      </dgm:t>
    </dgm:pt>
    <dgm:pt modelId="{EC96C523-61EF-400D-941C-6E05F611D179}" type="sibTrans" cxnId="{9CE130D6-0465-4CC2-BE59-E72AB5868375}">
      <dgm:prSet/>
      <dgm:spPr/>
      <dgm:t>
        <a:bodyPr/>
        <a:lstStyle/>
        <a:p>
          <a:endParaRPr kumimoji="1" lang="ja-JP" altLang="en-US"/>
        </a:p>
      </dgm:t>
    </dgm:pt>
    <dgm:pt modelId="{C3B3520A-696D-4D01-80C7-6E8AFF68474C}">
      <dgm:prSet phldrT="[テキスト]" custT="1"/>
      <dgm:spPr/>
      <dgm:t>
        <a:bodyPr/>
        <a:lstStyle/>
        <a:p>
          <a:r>
            <a:rPr kumimoji="1" lang="ja-JP" altLang="en-US" sz="4400" b="1" dirty="0"/>
            <a:t>進捗管理</a:t>
          </a:r>
        </a:p>
      </dgm:t>
    </dgm:pt>
    <dgm:pt modelId="{5A4F75C8-464E-48A1-AE14-DBEE7B1DB200}" type="parTrans" cxnId="{900E5402-13DC-400F-9667-0DAA4D89AE93}">
      <dgm:prSet/>
      <dgm:spPr/>
      <dgm:t>
        <a:bodyPr/>
        <a:lstStyle/>
        <a:p>
          <a:endParaRPr kumimoji="1" lang="ja-JP" altLang="en-US"/>
        </a:p>
      </dgm:t>
    </dgm:pt>
    <dgm:pt modelId="{58623869-1718-4A1E-9D4D-60BC199432FE}" type="sibTrans" cxnId="{900E5402-13DC-400F-9667-0DAA4D89AE93}">
      <dgm:prSet/>
      <dgm:spPr/>
      <dgm:t>
        <a:bodyPr/>
        <a:lstStyle/>
        <a:p>
          <a:endParaRPr kumimoji="1" lang="ja-JP" altLang="en-US"/>
        </a:p>
      </dgm:t>
    </dgm:pt>
    <dgm:pt modelId="{14D62377-B36C-4328-824C-8A9BF9A09358}">
      <dgm:prSet phldrT="[テキスト]" custT="1"/>
      <dgm:spPr/>
      <dgm:t>
        <a:bodyPr/>
        <a:lstStyle/>
        <a:p>
          <a:r>
            <a:rPr kumimoji="1" lang="ja-JP" altLang="en-US" sz="3200" dirty="0"/>
            <a:t>定期的に</a:t>
          </a:r>
          <a:endParaRPr kumimoji="1" lang="en-US" altLang="ja-JP" sz="3200" dirty="0"/>
        </a:p>
        <a:p>
          <a:r>
            <a:rPr kumimoji="1" lang="ja-JP" altLang="en-US" sz="3200" dirty="0"/>
            <a:t>計画を共有</a:t>
          </a:r>
        </a:p>
      </dgm:t>
    </dgm:pt>
    <dgm:pt modelId="{F0F7B6D6-B8E1-4833-A89F-7564B3AFBA83}" type="parTrans" cxnId="{E4776CC3-3724-4DAB-824B-C540DBB882D6}">
      <dgm:prSet/>
      <dgm:spPr/>
      <dgm:t>
        <a:bodyPr/>
        <a:lstStyle/>
        <a:p>
          <a:endParaRPr kumimoji="1" lang="ja-JP" altLang="en-US"/>
        </a:p>
      </dgm:t>
    </dgm:pt>
    <dgm:pt modelId="{054B48CC-DBDD-4897-852B-6CB07506EE7B}" type="sibTrans" cxnId="{E4776CC3-3724-4DAB-824B-C540DBB882D6}">
      <dgm:prSet/>
      <dgm:spPr/>
      <dgm:t>
        <a:bodyPr/>
        <a:lstStyle/>
        <a:p>
          <a:endParaRPr kumimoji="1" lang="ja-JP" altLang="en-US"/>
        </a:p>
      </dgm:t>
    </dgm:pt>
    <dgm:pt modelId="{08D0A694-6565-40A3-B80D-1705B80658C9}">
      <dgm:prSet phldrT="[テキスト]" custT="1"/>
      <dgm:spPr/>
      <dgm:t>
        <a:bodyPr/>
        <a:lstStyle/>
        <a:p>
          <a:r>
            <a:rPr kumimoji="1" lang="ja-JP" altLang="en-US" sz="3600" dirty="0"/>
            <a:t>ガントチャート</a:t>
          </a:r>
        </a:p>
      </dgm:t>
    </dgm:pt>
    <dgm:pt modelId="{80327025-E750-4306-9D44-E6A2A228499C}" type="parTrans" cxnId="{AAB9529C-DFD6-4715-8042-1F38FA1B409A}">
      <dgm:prSet/>
      <dgm:spPr/>
      <dgm:t>
        <a:bodyPr/>
        <a:lstStyle/>
        <a:p>
          <a:endParaRPr kumimoji="1" lang="ja-JP" altLang="en-US"/>
        </a:p>
      </dgm:t>
    </dgm:pt>
    <dgm:pt modelId="{F7C02921-AFB8-445C-805D-8F3C17D1D707}" type="sibTrans" cxnId="{AAB9529C-DFD6-4715-8042-1F38FA1B409A}">
      <dgm:prSet/>
      <dgm:spPr/>
      <dgm:t>
        <a:bodyPr/>
        <a:lstStyle/>
        <a:p>
          <a:endParaRPr kumimoji="1" lang="ja-JP" altLang="en-US"/>
        </a:p>
      </dgm:t>
    </dgm:pt>
    <dgm:pt modelId="{498F78C7-2A90-4FDE-BBEA-43E87CC0520D}" type="pres">
      <dgm:prSet presAssocID="{9F78C567-BCE2-41DB-ABDF-4AEC2197CD56}" presName="theList" presStyleCnt="0">
        <dgm:presLayoutVars>
          <dgm:dir/>
          <dgm:animLvl val="lvl"/>
          <dgm:resizeHandles val="exact"/>
        </dgm:presLayoutVars>
      </dgm:prSet>
      <dgm:spPr/>
    </dgm:pt>
    <dgm:pt modelId="{CBD97C12-39E5-4E3A-BC5C-8238C32AA6AC}" type="pres">
      <dgm:prSet presAssocID="{E7EA4920-E64D-4D37-8798-09BC3425A7DB}" presName="compNode" presStyleCnt="0"/>
      <dgm:spPr/>
    </dgm:pt>
    <dgm:pt modelId="{8966C0E1-BEF1-4581-8083-0C0A0E2A2102}" type="pres">
      <dgm:prSet presAssocID="{E7EA4920-E64D-4D37-8798-09BC3425A7DB}" presName="aNode" presStyleLbl="bgShp" presStyleIdx="0" presStyleCnt="2" custLinFactNeighborX="-104" custLinFactNeighborY="1232"/>
      <dgm:spPr/>
    </dgm:pt>
    <dgm:pt modelId="{F41CD986-1DFE-4501-9E63-7A800E3AD8CF}" type="pres">
      <dgm:prSet presAssocID="{E7EA4920-E64D-4D37-8798-09BC3425A7DB}" presName="textNode" presStyleLbl="bgShp" presStyleIdx="0" presStyleCnt="2"/>
      <dgm:spPr/>
    </dgm:pt>
    <dgm:pt modelId="{156096FD-C05B-44C5-9BFF-0E6577B8D3A3}" type="pres">
      <dgm:prSet presAssocID="{E7EA4920-E64D-4D37-8798-09BC3425A7DB}" presName="compChildNode" presStyleCnt="0"/>
      <dgm:spPr/>
    </dgm:pt>
    <dgm:pt modelId="{51B186E4-1235-4E76-A442-F5A23A9E00CA}" type="pres">
      <dgm:prSet presAssocID="{E7EA4920-E64D-4D37-8798-09BC3425A7DB}" presName="theInnerList" presStyleCnt="0"/>
      <dgm:spPr/>
    </dgm:pt>
    <dgm:pt modelId="{B5219155-1C22-466D-9958-9F397720202F}" type="pres">
      <dgm:prSet presAssocID="{BC44AE9F-4967-4D64-BE3A-A7019920D341}" presName="childNode" presStyleLbl="node1" presStyleIdx="0" presStyleCnt="4">
        <dgm:presLayoutVars>
          <dgm:bulletEnabled val="1"/>
        </dgm:presLayoutVars>
      </dgm:prSet>
      <dgm:spPr/>
    </dgm:pt>
    <dgm:pt modelId="{235788F9-D957-4CEE-AD79-95629D4F6221}" type="pres">
      <dgm:prSet presAssocID="{BC44AE9F-4967-4D64-BE3A-A7019920D341}" presName="aSpace2" presStyleCnt="0"/>
      <dgm:spPr/>
    </dgm:pt>
    <dgm:pt modelId="{F90E6B65-C1C1-4086-AF1C-9C00F4D2713E}" type="pres">
      <dgm:prSet presAssocID="{00B748C7-4752-4D4D-9997-741FE92EDEFF}" presName="childNode" presStyleLbl="node1" presStyleIdx="1" presStyleCnt="4">
        <dgm:presLayoutVars>
          <dgm:bulletEnabled val="1"/>
        </dgm:presLayoutVars>
      </dgm:prSet>
      <dgm:spPr/>
    </dgm:pt>
    <dgm:pt modelId="{F7947E52-5FC2-4800-83BA-D12A1C50F069}" type="pres">
      <dgm:prSet presAssocID="{E7EA4920-E64D-4D37-8798-09BC3425A7DB}" presName="aSpace" presStyleCnt="0"/>
      <dgm:spPr/>
    </dgm:pt>
    <dgm:pt modelId="{9D4CB6FD-8BEB-4A8A-BA6B-015A9271D3DC}" type="pres">
      <dgm:prSet presAssocID="{C3B3520A-696D-4D01-80C7-6E8AFF68474C}" presName="compNode" presStyleCnt="0"/>
      <dgm:spPr/>
    </dgm:pt>
    <dgm:pt modelId="{CA2DD95B-EAF6-4EAD-9793-38810E35345D}" type="pres">
      <dgm:prSet presAssocID="{C3B3520A-696D-4D01-80C7-6E8AFF68474C}" presName="aNode" presStyleLbl="bgShp" presStyleIdx="1" presStyleCnt="2"/>
      <dgm:spPr/>
    </dgm:pt>
    <dgm:pt modelId="{6AAD2D7A-8FFC-481E-AB20-69809440C627}" type="pres">
      <dgm:prSet presAssocID="{C3B3520A-696D-4D01-80C7-6E8AFF68474C}" presName="textNode" presStyleLbl="bgShp" presStyleIdx="1" presStyleCnt="2"/>
      <dgm:spPr/>
    </dgm:pt>
    <dgm:pt modelId="{8BACCD32-C5C1-4038-95DE-A8F30C09788E}" type="pres">
      <dgm:prSet presAssocID="{C3B3520A-696D-4D01-80C7-6E8AFF68474C}" presName="compChildNode" presStyleCnt="0"/>
      <dgm:spPr/>
    </dgm:pt>
    <dgm:pt modelId="{DF00CF78-FB97-4CEE-A166-7B8CBD315EA0}" type="pres">
      <dgm:prSet presAssocID="{C3B3520A-696D-4D01-80C7-6E8AFF68474C}" presName="theInnerList" presStyleCnt="0"/>
      <dgm:spPr/>
    </dgm:pt>
    <dgm:pt modelId="{55DBE154-AAF1-4EA2-9608-4149D1C67436}" type="pres">
      <dgm:prSet presAssocID="{08D0A694-6565-40A3-B80D-1705B80658C9}" presName="childNode" presStyleLbl="node1" presStyleIdx="2" presStyleCnt="4">
        <dgm:presLayoutVars>
          <dgm:bulletEnabled val="1"/>
        </dgm:presLayoutVars>
      </dgm:prSet>
      <dgm:spPr/>
    </dgm:pt>
    <dgm:pt modelId="{5391CEBA-D5CA-4F59-817D-59C4ECA2D6A8}" type="pres">
      <dgm:prSet presAssocID="{08D0A694-6565-40A3-B80D-1705B80658C9}" presName="aSpace2" presStyleCnt="0"/>
      <dgm:spPr/>
    </dgm:pt>
    <dgm:pt modelId="{D675C266-1D76-4082-92DE-60A2105C3DAA}" type="pres">
      <dgm:prSet presAssocID="{14D62377-B36C-4328-824C-8A9BF9A09358}" presName="childNode" presStyleLbl="node1" presStyleIdx="3" presStyleCnt="4">
        <dgm:presLayoutVars>
          <dgm:bulletEnabled val="1"/>
        </dgm:presLayoutVars>
      </dgm:prSet>
      <dgm:spPr/>
    </dgm:pt>
  </dgm:ptLst>
  <dgm:cxnLst>
    <dgm:cxn modelId="{900E5402-13DC-400F-9667-0DAA4D89AE93}" srcId="{9F78C567-BCE2-41DB-ABDF-4AEC2197CD56}" destId="{C3B3520A-696D-4D01-80C7-6E8AFF68474C}" srcOrd="1" destOrd="0" parTransId="{5A4F75C8-464E-48A1-AE14-DBEE7B1DB200}" sibTransId="{58623869-1718-4A1E-9D4D-60BC199432FE}"/>
    <dgm:cxn modelId="{85399E15-7C32-4206-9679-D6A0BF009785}" type="presOf" srcId="{E7EA4920-E64D-4D37-8798-09BC3425A7DB}" destId="{8966C0E1-BEF1-4581-8083-0C0A0E2A2102}" srcOrd="0" destOrd="0" presId="urn:microsoft.com/office/officeart/2005/8/layout/lProcess2"/>
    <dgm:cxn modelId="{39FDB239-FF94-4D79-AC7D-EC3E0A972D89}" type="presOf" srcId="{00B748C7-4752-4D4D-9997-741FE92EDEFF}" destId="{F90E6B65-C1C1-4086-AF1C-9C00F4D2713E}" srcOrd="0" destOrd="0" presId="urn:microsoft.com/office/officeart/2005/8/layout/lProcess2"/>
    <dgm:cxn modelId="{D9C66C5B-5181-4665-89DD-6FEA14CB521D}" type="presOf" srcId="{08D0A694-6565-40A3-B80D-1705B80658C9}" destId="{55DBE154-AAF1-4EA2-9608-4149D1C67436}" srcOrd="0" destOrd="0" presId="urn:microsoft.com/office/officeart/2005/8/layout/lProcess2"/>
    <dgm:cxn modelId="{0D06FD69-FBCD-4F5C-80FB-00428ABBDCD2}" srcId="{E7EA4920-E64D-4D37-8798-09BC3425A7DB}" destId="{BC44AE9F-4967-4D64-BE3A-A7019920D341}" srcOrd="0" destOrd="0" parTransId="{10A91339-45BA-4E12-B6D6-CBBF393901BA}" sibTransId="{8A6B373E-5F09-4CB7-AB31-047A32F96523}"/>
    <dgm:cxn modelId="{99BB4854-7CAE-47D6-B1A3-0141E073F79D}" type="presOf" srcId="{14D62377-B36C-4328-824C-8A9BF9A09358}" destId="{D675C266-1D76-4082-92DE-60A2105C3DAA}" srcOrd="0" destOrd="0" presId="urn:microsoft.com/office/officeart/2005/8/layout/lProcess2"/>
    <dgm:cxn modelId="{41709757-75E1-4751-B51A-E33981A8EDFB}" type="presOf" srcId="{9F78C567-BCE2-41DB-ABDF-4AEC2197CD56}" destId="{498F78C7-2A90-4FDE-BBEA-43E87CC0520D}" srcOrd="0" destOrd="0" presId="urn:microsoft.com/office/officeart/2005/8/layout/lProcess2"/>
    <dgm:cxn modelId="{1785577A-4502-491C-B3DA-A8A3F2E9EF6A}" type="presOf" srcId="{C3B3520A-696D-4D01-80C7-6E8AFF68474C}" destId="{CA2DD95B-EAF6-4EAD-9793-38810E35345D}" srcOrd="0" destOrd="0" presId="urn:microsoft.com/office/officeart/2005/8/layout/lProcess2"/>
    <dgm:cxn modelId="{56895D99-4DD6-47F5-B664-E9E3996B4B86}" type="presOf" srcId="{BC44AE9F-4967-4D64-BE3A-A7019920D341}" destId="{B5219155-1C22-466D-9958-9F397720202F}" srcOrd="0" destOrd="0" presId="urn:microsoft.com/office/officeart/2005/8/layout/lProcess2"/>
    <dgm:cxn modelId="{AAB9529C-DFD6-4715-8042-1F38FA1B409A}" srcId="{C3B3520A-696D-4D01-80C7-6E8AFF68474C}" destId="{08D0A694-6565-40A3-B80D-1705B80658C9}" srcOrd="0" destOrd="0" parTransId="{80327025-E750-4306-9D44-E6A2A228499C}" sibTransId="{F7C02921-AFB8-445C-805D-8F3C17D1D707}"/>
    <dgm:cxn modelId="{FEC2CEB2-B9C7-48FA-8AFE-46B77235B9E0}" type="presOf" srcId="{E7EA4920-E64D-4D37-8798-09BC3425A7DB}" destId="{F41CD986-1DFE-4501-9E63-7A800E3AD8CF}" srcOrd="1" destOrd="0" presId="urn:microsoft.com/office/officeart/2005/8/layout/lProcess2"/>
    <dgm:cxn modelId="{E4776CC3-3724-4DAB-824B-C540DBB882D6}" srcId="{C3B3520A-696D-4D01-80C7-6E8AFF68474C}" destId="{14D62377-B36C-4328-824C-8A9BF9A09358}" srcOrd="1" destOrd="0" parTransId="{F0F7B6D6-B8E1-4833-A89F-7564B3AFBA83}" sibTransId="{054B48CC-DBDD-4897-852B-6CB07506EE7B}"/>
    <dgm:cxn modelId="{9CE130D6-0465-4CC2-BE59-E72AB5868375}" srcId="{E7EA4920-E64D-4D37-8798-09BC3425A7DB}" destId="{00B748C7-4752-4D4D-9997-741FE92EDEFF}" srcOrd="1" destOrd="0" parTransId="{1A40A8AD-A23A-4F6F-8406-41AC6EA13722}" sibTransId="{EC96C523-61EF-400D-941C-6E05F611D179}"/>
    <dgm:cxn modelId="{B41824D7-92E8-431F-9844-C2D382112F51}" type="presOf" srcId="{C3B3520A-696D-4D01-80C7-6E8AFF68474C}" destId="{6AAD2D7A-8FFC-481E-AB20-69809440C627}" srcOrd="1" destOrd="0" presId="urn:microsoft.com/office/officeart/2005/8/layout/lProcess2"/>
    <dgm:cxn modelId="{87D922F3-26DD-4BF2-ABF0-704062D02AC3}" srcId="{9F78C567-BCE2-41DB-ABDF-4AEC2197CD56}" destId="{E7EA4920-E64D-4D37-8798-09BC3425A7DB}" srcOrd="0" destOrd="0" parTransId="{A6306E6C-C6EB-4276-AF5B-6E1FD27D3D7B}" sibTransId="{16CEA045-C9C8-4A12-947F-7AB5929DD82F}"/>
    <dgm:cxn modelId="{4500186F-19E1-4532-91E3-21D729D5C9FC}" type="presParOf" srcId="{498F78C7-2A90-4FDE-BBEA-43E87CC0520D}" destId="{CBD97C12-39E5-4E3A-BC5C-8238C32AA6AC}" srcOrd="0" destOrd="0" presId="urn:microsoft.com/office/officeart/2005/8/layout/lProcess2"/>
    <dgm:cxn modelId="{77295F91-2ED0-4424-8574-B384774B56D7}" type="presParOf" srcId="{CBD97C12-39E5-4E3A-BC5C-8238C32AA6AC}" destId="{8966C0E1-BEF1-4581-8083-0C0A0E2A2102}" srcOrd="0" destOrd="0" presId="urn:microsoft.com/office/officeart/2005/8/layout/lProcess2"/>
    <dgm:cxn modelId="{66B985E4-D5EA-49A5-A0DA-653220A70621}" type="presParOf" srcId="{CBD97C12-39E5-4E3A-BC5C-8238C32AA6AC}" destId="{F41CD986-1DFE-4501-9E63-7A800E3AD8CF}" srcOrd="1" destOrd="0" presId="urn:microsoft.com/office/officeart/2005/8/layout/lProcess2"/>
    <dgm:cxn modelId="{98ECE57F-723C-4136-B038-9BE7AB2FFE6B}" type="presParOf" srcId="{CBD97C12-39E5-4E3A-BC5C-8238C32AA6AC}" destId="{156096FD-C05B-44C5-9BFF-0E6577B8D3A3}" srcOrd="2" destOrd="0" presId="urn:microsoft.com/office/officeart/2005/8/layout/lProcess2"/>
    <dgm:cxn modelId="{BD65B493-7D06-4D11-964C-5F25368C0BC9}" type="presParOf" srcId="{156096FD-C05B-44C5-9BFF-0E6577B8D3A3}" destId="{51B186E4-1235-4E76-A442-F5A23A9E00CA}" srcOrd="0" destOrd="0" presId="urn:microsoft.com/office/officeart/2005/8/layout/lProcess2"/>
    <dgm:cxn modelId="{44714ED2-6BC4-4FDB-B86B-1C554B8632C6}" type="presParOf" srcId="{51B186E4-1235-4E76-A442-F5A23A9E00CA}" destId="{B5219155-1C22-466D-9958-9F397720202F}" srcOrd="0" destOrd="0" presId="urn:microsoft.com/office/officeart/2005/8/layout/lProcess2"/>
    <dgm:cxn modelId="{6CCF653D-9EF3-4C57-BDD2-B62D6F95BF7A}" type="presParOf" srcId="{51B186E4-1235-4E76-A442-F5A23A9E00CA}" destId="{235788F9-D957-4CEE-AD79-95629D4F6221}" srcOrd="1" destOrd="0" presId="urn:microsoft.com/office/officeart/2005/8/layout/lProcess2"/>
    <dgm:cxn modelId="{76A41EC6-80E6-4847-927E-06DA31B28B7A}" type="presParOf" srcId="{51B186E4-1235-4E76-A442-F5A23A9E00CA}" destId="{F90E6B65-C1C1-4086-AF1C-9C00F4D2713E}" srcOrd="2" destOrd="0" presId="urn:microsoft.com/office/officeart/2005/8/layout/lProcess2"/>
    <dgm:cxn modelId="{BEF28E2F-0958-41AE-9052-A212FFFC3FFF}" type="presParOf" srcId="{498F78C7-2A90-4FDE-BBEA-43E87CC0520D}" destId="{F7947E52-5FC2-4800-83BA-D12A1C50F069}" srcOrd="1" destOrd="0" presId="urn:microsoft.com/office/officeart/2005/8/layout/lProcess2"/>
    <dgm:cxn modelId="{23622EA0-81AD-41CD-89C1-B807DE5A658F}" type="presParOf" srcId="{498F78C7-2A90-4FDE-BBEA-43E87CC0520D}" destId="{9D4CB6FD-8BEB-4A8A-BA6B-015A9271D3DC}" srcOrd="2" destOrd="0" presId="urn:microsoft.com/office/officeart/2005/8/layout/lProcess2"/>
    <dgm:cxn modelId="{AF3FD648-360B-4E1F-B8D0-3FC6CB80D78B}" type="presParOf" srcId="{9D4CB6FD-8BEB-4A8A-BA6B-015A9271D3DC}" destId="{CA2DD95B-EAF6-4EAD-9793-38810E35345D}" srcOrd="0" destOrd="0" presId="urn:microsoft.com/office/officeart/2005/8/layout/lProcess2"/>
    <dgm:cxn modelId="{7E6BF008-9B41-47E9-BCF6-F39FB248EC47}" type="presParOf" srcId="{9D4CB6FD-8BEB-4A8A-BA6B-015A9271D3DC}" destId="{6AAD2D7A-8FFC-481E-AB20-69809440C627}" srcOrd="1" destOrd="0" presId="urn:microsoft.com/office/officeart/2005/8/layout/lProcess2"/>
    <dgm:cxn modelId="{9CE4E453-0A24-4BB9-8D82-B43D0663814A}" type="presParOf" srcId="{9D4CB6FD-8BEB-4A8A-BA6B-015A9271D3DC}" destId="{8BACCD32-C5C1-4038-95DE-A8F30C09788E}" srcOrd="2" destOrd="0" presId="urn:microsoft.com/office/officeart/2005/8/layout/lProcess2"/>
    <dgm:cxn modelId="{EE4C6BDB-FC72-4AC3-949E-86AEF8B682D4}" type="presParOf" srcId="{8BACCD32-C5C1-4038-95DE-A8F30C09788E}" destId="{DF00CF78-FB97-4CEE-A166-7B8CBD315EA0}" srcOrd="0" destOrd="0" presId="urn:microsoft.com/office/officeart/2005/8/layout/lProcess2"/>
    <dgm:cxn modelId="{9D2529AE-1A80-4F1F-AAFC-B78D857DF5B9}" type="presParOf" srcId="{DF00CF78-FB97-4CEE-A166-7B8CBD315EA0}" destId="{55DBE154-AAF1-4EA2-9608-4149D1C67436}" srcOrd="0" destOrd="0" presId="urn:microsoft.com/office/officeart/2005/8/layout/lProcess2"/>
    <dgm:cxn modelId="{C781F183-88F8-4722-BB2F-7D882643EECB}" type="presParOf" srcId="{DF00CF78-FB97-4CEE-A166-7B8CBD315EA0}" destId="{5391CEBA-D5CA-4F59-817D-59C4ECA2D6A8}" srcOrd="1" destOrd="0" presId="urn:microsoft.com/office/officeart/2005/8/layout/lProcess2"/>
    <dgm:cxn modelId="{D49321AE-A445-4EC4-8391-D5E89D0AD8F4}" type="presParOf" srcId="{DF00CF78-FB97-4CEE-A166-7B8CBD315EA0}" destId="{D675C266-1D76-4082-92DE-60A2105C3DA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3976687" y="73822"/>
          <a:ext cx="4000499" cy="400049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u="none" kern="1200" dirty="0">
              <a:solidFill>
                <a:schemeClr val="bg1"/>
              </a:solidFill>
            </a:rPr>
            <a:t>交流</a:t>
          </a:r>
          <a:r>
            <a:rPr kumimoji="1" lang="ja-JP" altLang="en-US" sz="3600" b="1" kern="1200" dirty="0"/>
            <a:t>できる</a:t>
          </a:r>
        </a:p>
      </dsp:txBody>
      <dsp:txXfrm>
        <a:off x="4510087" y="773909"/>
        <a:ext cx="2933699" cy="1800224"/>
      </dsp:txXfrm>
    </dsp:sp>
    <dsp:sp modelId="{B2B7AE45-C533-4EC8-8AA4-D6CC244384F6}">
      <dsp:nvSpPr>
        <dsp:cNvPr id="0" name=""/>
        <dsp:cNvSpPr/>
      </dsp:nvSpPr>
      <dsp:spPr>
        <a:xfrm>
          <a:off x="5420201" y="2583655"/>
          <a:ext cx="4000499" cy="4000499"/>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分かる</a:t>
          </a:r>
        </a:p>
      </dsp:txBody>
      <dsp:txXfrm>
        <a:off x="6643687" y="3617118"/>
        <a:ext cx="2400299" cy="2200274"/>
      </dsp:txXfrm>
    </dsp:sp>
    <dsp:sp modelId="{0E8E11A4-E532-42F7-A1D5-0D1AD07FD92E}">
      <dsp:nvSpPr>
        <dsp:cNvPr id="0" name=""/>
        <dsp:cNvSpPr/>
      </dsp:nvSpPr>
      <dsp:spPr>
        <a:xfrm>
          <a:off x="2533174" y="2583655"/>
          <a:ext cx="4000499" cy="4000499"/>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2909887" y="3617118"/>
        <a:ext cx="2400299" cy="220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C0E1-BEF1-4581-8083-0C0A0E2A2102}">
      <dsp:nvSpPr>
        <dsp:cNvPr id="0" name=""/>
        <dsp:cNvSpPr/>
      </dsp:nvSpPr>
      <dsp:spPr>
        <a:xfrm>
          <a:off x="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教えあい</a:t>
          </a:r>
        </a:p>
      </dsp:txBody>
      <dsp:txXfrm>
        <a:off x="0" y="0"/>
        <a:ext cx="5062686" cy="1450719"/>
      </dsp:txXfrm>
    </dsp:sp>
    <dsp:sp modelId="{B5219155-1C22-466D-9958-9F397720202F}">
      <dsp:nvSpPr>
        <dsp:cNvPr id="0" name=""/>
        <dsp:cNvSpPr/>
      </dsp:nvSpPr>
      <dsp:spPr>
        <a:xfrm>
          <a:off x="511531" y="1452136"/>
          <a:ext cx="4050149" cy="145803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分かれて</a:t>
          </a:r>
          <a:r>
            <a:rPr kumimoji="1" lang="ja-JP" altLang="en-US" sz="3600" b="0" kern="1200" dirty="0"/>
            <a:t>作業</a:t>
          </a:r>
        </a:p>
      </dsp:txBody>
      <dsp:txXfrm>
        <a:off x="554236" y="1494841"/>
        <a:ext cx="3964739" cy="1372629"/>
      </dsp:txXfrm>
    </dsp:sp>
    <dsp:sp modelId="{F90E6B65-C1C1-4086-AF1C-9C00F4D2713E}">
      <dsp:nvSpPr>
        <dsp:cNvPr id="0" name=""/>
        <dsp:cNvSpPr/>
      </dsp:nvSpPr>
      <dsp:spPr>
        <a:xfrm>
          <a:off x="511531" y="3134488"/>
          <a:ext cx="4050149" cy="1458039"/>
        </a:xfrm>
        <a:prstGeom prst="roundRect">
          <a:avLst>
            <a:gd name="adj" fmla="val 10000"/>
          </a:avLst>
        </a:prstGeom>
        <a:gradFill rotWithShape="0">
          <a:gsLst>
            <a:gs pos="0">
              <a:schemeClr val="accent5">
                <a:hueOff val="-2252848"/>
                <a:satOff val="-5806"/>
                <a:lumOff val="-3922"/>
                <a:alphaOff val="0"/>
                <a:lumMod val="110000"/>
                <a:satMod val="105000"/>
                <a:tint val="67000"/>
              </a:schemeClr>
            </a:gs>
            <a:gs pos="50000">
              <a:schemeClr val="accent5">
                <a:hueOff val="-2252848"/>
                <a:satOff val="-5806"/>
                <a:lumOff val="-3922"/>
                <a:alphaOff val="0"/>
                <a:lumMod val="105000"/>
                <a:satMod val="103000"/>
                <a:tint val="73000"/>
              </a:schemeClr>
            </a:gs>
            <a:gs pos="100000">
              <a:schemeClr val="accent5">
                <a:hueOff val="-2252848"/>
                <a:satOff val="-5806"/>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疑問点を共有</a:t>
          </a:r>
        </a:p>
      </dsp:txBody>
      <dsp:txXfrm>
        <a:off x="554236" y="3177193"/>
        <a:ext cx="3964739" cy="1372629"/>
      </dsp:txXfrm>
    </dsp:sp>
    <dsp:sp modelId="{CA2DD95B-EAF6-4EAD-9793-38810E35345D}">
      <dsp:nvSpPr>
        <dsp:cNvPr id="0" name=""/>
        <dsp:cNvSpPr/>
      </dsp:nvSpPr>
      <dsp:spPr>
        <a:xfrm>
          <a:off x="5447650" y="0"/>
          <a:ext cx="5062686" cy="4835731"/>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進捗管理</a:t>
          </a:r>
        </a:p>
      </dsp:txBody>
      <dsp:txXfrm>
        <a:off x="5447650" y="0"/>
        <a:ext cx="5062686" cy="1450719"/>
      </dsp:txXfrm>
    </dsp:sp>
    <dsp:sp modelId="{55DBE154-AAF1-4EA2-9608-4149D1C67436}">
      <dsp:nvSpPr>
        <dsp:cNvPr id="0" name=""/>
        <dsp:cNvSpPr/>
      </dsp:nvSpPr>
      <dsp:spPr>
        <a:xfrm>
          <a:off x="5953919" y="1452136"/>
          <a:ext cx="4050149" cy="1458039"/>
        </a:xfrm>
        <a:prstGeom prst="roundRect">
          <a:avLst>
            <a:gd name="adj" fmla="val 10000"/>
          </a:avLst>
        </a:prstGeom>
        <a:gradFill rotWithShape="0">
          <a:gsLst>
            <a:gs pos="0">
              <a:schemeClr val="accent5">
                <a:hueOff val="-4505695"/>
                <a:satOff val="-11613"/>
                <a:lumOff val="-7843"/>
                <a:alphaOff val="0"/>
                <a:lumMod val="110000"/>
                <a:satMod val="105000"/>
                <a:tint val="67000"/>
              </a:schemeClr>
            </a:gs>
            <a:gs pos="50000">
              <a:schemeClr val="accent5">
                <a:hueOff val="-4505695"/>
                <a:satOff val="-11613"/>
                <a:lumOff val="-7843"/>
                <a:alphaOff val="0"/>
                <a:lumMod val="105000"/>
                <a:satMod val="103000"/>
                <a:tint val="73000"/>
              </a:schemeClr>
            </a:gs>
            <a:gs pos="100000">
              <a:schemeClr val="accent5">
                <a:hueOff val="-4505695"/>
                <a:satOff val="-11613"/>
                <a:lumOff val="-7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68580" rIns="91440" bIns="68580" numCol="1" spcCol="1270" anchor="ctr" anchorCtr="0">
          <a:noAutofit/>
        </a:bodyPr>
        <a:lstStyle/>
        <a:p>
          <a:pPr marL="0" lvl="0" indent="0" algn="ctr" defTabSz="1600200">
            <a:lnSpc>
              <a:spcPct val="90000"/>
            </a:lnSpc>
            <a:spcBef>
              <a:spcPct val="0"/>
            </a:spcBef>
            <a:spcAft>
              <a:spcPct val="35000"/>
            </a:spcAft>
            <a:buNone/>
          </a:pPr>
          <a:r>
            <a:rPr kumimoji="1" lang="ja-JP" altLang="en-US" sz="3600" kern="1200" dirty="0"/>
            <a:t>ガントチャート</a:t>
          </a:r>
        </a:p>
      </dsp:txBody>
      <dsp:txXfrm>
        <a:off x="5996624" y="1494841"/>
        <a:ext cx="3964739" cy="1372629"/>
      </dsp:txXfrm>
    </dsp:sp>
    <dsp:sp modelId="{D675C266-1D76-4082-92DE-60A2105C3DAA}">
      <dsp:nvSpPr>
        <dsp:cNvPr id="0" name=""/>
        <dsp:cNvSpPr/>
      </dsp:nvSpPr>
      <dsp:spPr>
        <a:xfrm>
          <a:off x="5953919" y="3134488"/>
          <a:ext cx="4050149" cy="1458039"/>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定期的に</a:t>
          </a:r>
          <a:endParaRPr kumimoji="1" lang="en-US" altLang="ja-JP" sz="3200" kern="1200" dirty="0"/>
        </a:p>
        <a:p>
          <a:pPr marL="0" lvl="0" indent="0" algn="ctr" defTabSz="1422400">
            <a:lnSpc>
              <a:spcPct val="90000"/>
            </a:lnSpc>
            <a:spcBef>
              <a:spcPct val="0"/>
            </a:spcBef>
            <a:spcAft>
              <a:spcPct val="35000"/>
            </a:spcAft>
            <a:buNone/>
          </a:pPr>
          <a:r>
            <a:rPr kumimoji="1" lang="ja-JP" altLang="en-US" sz="3200" kern="1200" dirty="0"/>
            <a:t>計画を共有</a:t>
          </a:r>
        </a:p>
      </dsp:txBody>
      <dsp:txXfrm>
        <a:off x="5996624" y="3177193"/>
        <a:ext cx="3964739" cy="137262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362629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2468396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n-ea"/>
              </a:rPr>
              <a:t>グループに分かれて作業</a:t>
            </a:r>
            <a:endParaRPr lang="en-US" altLang="ja-JP" dirty="0">
              <a:latin typeface="+mn-ea"/>
            </a:endParaRPr>
          </a:p>
          <a:p>
            <a:r>
              <a:rPr kumimoji="1" lang="ja-JP" altLang="en-US" dirty="0">
                <a:latin typeface="+mn-ea"/>
              </a:rPr>
              <a:t>ガントチャートで進捗管理</a:t>
            </a:r>
            <a:endParaRPr kumimoji="1" lang="en-US" altLang="ja-JP" dirty="0">
              <a:latin typeface="+mn-ea"/>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54259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2318160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匿名掲示板で交流できる・スライドショー・グラフ機能で変化が分かる・食事記録で意識が変わることで、継続できるアプリにしました。</a:t>
            </a:r>
            <a:endParaRPr kumimoji="1" lang="en-US" altLang="ja-JP" dirty="0"/>
          </a:p>
          <a:p>
            <a:r>
              <a:rPr kumimoji="1" lang="ja-JP" altLang="en-US" dirty="0"/>
              <a:t>ここから、それぞれについて詳しく説明していきます。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2333053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「きょうから」には、交流できる場として、匿名掲示板があります。アカウントがあれば投稿できます。</a:t>
            </a:r>
            <a:endParaRPr kumimoji="1" lang="en-US" altLang="ja-JP" dirty="0"/>
          </a:p>
          <a:p>
            <a:r>
              <a:rPr kumimoji="1" lang="ja-JP" altLang="en-US" dirty="0"/>
              <a:t>このように、ニックネームをクリックすると、そのユーザの登録情報を見ることもできます。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変化が分かる機能として、スライドショー・グラフを</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ruha-nichiro.co.jp/corporate/news_center/news_topics/20210707_research_20s_health.pdf" TargetMode="External"/><Relationship Id="rId2" Type="http://schemas.openxmlformats.org/officeDocument/2006/relationships/hyperlink" Target="https://www.nhk.or.jp/kenko/atc_1286.html" TargetMode="External"/><Relationship Id="rId1" Type="http://schemas.openxmlformats.org/officeDocument/2006/relationships/slideLayout" Target="../slideLayouts/slideLayout2.xml"/><Relationship Id="rId4" Type="http://schemas.openxmlformats.org/officeDocument/2006/relationships/hyperlink" Target="https://soundeffect-lab.info/sound/butt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4"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5002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交流</a:t>
            </a:r>
            <a:r>
              <a:rPr kumimoji="1" lang="ja-JP" altLang="en-US" sz="3600" b="1" kern="1200" dirty="0"/>
              <a:t>できる</a:t>
            </a: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匿名掲示板</a:t>
            </a:r>
            <a:endParaRPr lang="en-US" altLang="ja-JP" dirty="0"/>
          </a:p>
          <a:p>
            <a:pPr marL="0" indent="0">
              <a:buNone/>
            </a:pPr>
            <a:r>
              <a:rPr lang="ja-JP" altLang="en-US" dirty="0"/>
              <a:t>　アカウントがあれば、閲覧・書き込みができる</a:t>
            </a:r>
            <a:endParaRPr lang="en-US" altLang="ja-JP" dirty="0"/>
          </a:p>
          <a:p>
            <a:pPr marL="0" indent="0">
              <a:buNone/>
            </a:pPr>
            <a:r>
              <a:rPr lang="ja-JP" altLang="en-US" dirty="0"/>
              <a:t>　掲示板から、他の利用者の情報（写真以外）を見ることで、</a:t>
            </a:r>
            <a:endParaRPr lang="en-US" altLang="ja-JP" dirty="0"/>
          </a:p>
          <a:p>
            <a:pPr marL="0" indent="0">
              <a:buNone/>
            </a:pPr>
            <a:r>
              <a:rPr lang="ja-JP" altLang="en-US" dirty="0"/>
              <a:t>良い刺激を受けたり、今後の参考にできる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r>
              <a:rPr lang="ja-JP" altLang="en-US" dirty="0"/>
              <a:t>毎日写真を登録すると、スライドショー形式でみることができる　速度調節可</a:t>
            </a:r>
            <a:endParaRPr lang="en-US" altLang="ja-JP" dirty="0"/>
          </a:p>
          <a:p>
            <a:endParaRPr lang="en-US" altLang="ja-JP" dirty="0"/>
          </a:p>
          <a:p>
            <a:r>
              <a:rPr lang="ja-JP" altLang="en-US" dirty="0"/>
              <a:t>体重の変化をすぐ見ることができる</a:t>
            </a:r>
            <a:endParaRPr lang="en-US" altLang="ja-JP" dirty="0"/>
          </a:p>
          <a:p>
            <a:endParaRPr lang="en-US" altLang="ja-JP" dirty="0"/>
          </a:p>
          <a:p>
            <a:r>
              <a:rPr lang="ja-JP" altLang="en-US" dirty="0"/>
              <a:t>継続できるとランクが上がる</a:t>
            </a:r>
            <a:endParaRPr lang="en-US" altLang="ja-JP" dirty="0"/>
          </a:p>
          <a:p>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r>
              <a:rPr kumimoji="1" lang="ja-JP" altLang="en-US" sz="3600" b="1" kern="1200" dirty="0"/>
              <a:t>できる</a:t>
            </a:r>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分かる</a:t>
            </a:r>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kumimoji="1" lang="ja-JP" altLang="en-US" sz="3600" b="1" kern="1200" dirty="0"/>
              <a:t>変わる</a:t>
            </a:r>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縛りなし</a:t>
            </a:r>
            <a:endParaRPr lang="en-US" altLang="ja-JP" dirty="0"/>
          </a:p>
          <a:p>
            <a:r>
              <a:rPr lang="ja-JP" altLang="en-US" dirty="0"/>
              <a:t>ゆるい食事記録</a:t>
            </a:r>
            <a:endParaRPr lang="en-US" altLang="ja-JP" dirty="0"/>
          </a:p>
          <a:p>
            <a:pPr marL="0" indent="0">
              <a:buNone/>
            </a:pPr>
            <a:endParaRPr lang="en-US" altLang="ja-JP" dirty="0"/>
          </a:p>
          <a:p>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dirty="0"/>
              <a:t>	</a:t>
            </a:r>
            <a:r>
              <a:rPr lang="ja-JP" altLang="en-US" dirty="0"/>
              <a:t>少しの散歩でも記録しておくことで見返したときに達成感を得られる</a:t>
            </a:r>
            <a:endParaRPr lang="en-US" altLang="ja-JP" dirty="0"/>
          </a:p>
          <a:p>
            <a:pPr marL="0" indent="0">
              <a:buNone/>
            </a:pPr>
            <a:endParaRPr lang="en-US" altLang="ja-JP" dirty="0"/>
          </a:p>
          <a:p>
            <a:r>
              <a:rPr lang="ja-JP" altLang="en-US" dirty="0"/>
              <a:t>モチベーションを保ってもらうためにランク制度あり</a:t>
            </a:r>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r>
              <a:rPr lang="ja-JP" altLang="en-US" dirty="0"/>
              <a:t>目標体重が常に表示されるので意識に刷り込まれる</a:t>
            </a:r>
            <a:endParaRPr lang="en-US" altLang="ja-JP" dirty="0"/>
          </a:p>
          <a:p>
            <a:r>
              <a:rPr lang="ja-JP" altLang="en-US" dirty="0"/>
              <a:t>記録することで、自分の食事の傾向を再発見できる</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21681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0" y="2117201"/>
            <a:ext cx="4401236" cy="4890262"/>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087394" y="1382993"/>
            <a:ext cx="4783781" cy="2968668"/>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225151" y="1608941"/>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5711727" y="3522348"/>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３</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kumimoji="1"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ダイエット（健康管理）</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㎏落とした</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個</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ちーむ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kumimoji="1" lang="ja-JP" altLang="en-US" sz="1800" dirty="0">
                <a:latin typeface="+mn-ea"/>
              </a:rPr>
              <a:t>デザイン　青で食欲減退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ボトムアップ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進捗管理（ガントチャート、口頭）</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朝にその日に取り組むことを共有</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チーム作業（教え合い）</a:t>
            </a:r>
          </a:p>
          <a:p>
            <a:pPr algn="l"/>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その日のまとめと翌日に行うことの共有</a:t>
            </a:r>
            <a:endParaRPr kumimoji="1" lang="en-US" altLang="ja-JP" dirty="0">
              <a:latin typeface="+mn-ea"/>
            </a:endParaRPr>
          </a:p>
          <a:p>
            <a:endParaRPr kumimoji="1" lang="en-US" altLang="ja-JP" dirty="0">
              <a:latin typeface="+mn-ea"/>
            </a:endParaRPr>
          </a:p>
        </p:txBody>
      </p:sp>
    </p:spTree>
    <p:extLst>
      <p:ext uri="{BB962C8B-B14F-4D97-AF65-F5344CB8AC3E}">
        <p14:creationId xmlns:p14="http://schemas.microsoft.com/office/powerpoint/2010/main" val="302722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8263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AFCE6DFB-2EFD-4D65-A992-7009CCE8017B}"/>
              </a:ext>
            </a:extLst>
          </p:cNvPr>
          <p:cNvSpPr>
            <a:spLocks noGrp="1"/>
          </p:cNvSpPr>
          <p:nvPr>
            <p:ph type="title"/>
          </p:nvPr>
        </p:nvSpPr>
        <p:spPr>
          <a:xfrm>
            <a:off x="838200" y="305748"/>
            <a:ext cx="10515600" cy="1325563"/>
          </a:xfrm>
        </p:spPr>
        <p:txBody>
          <a:bodyPr/>
          <a:lstStyle/>
          <a:p>
            <a:r>
              <a:rPr lang="ja-JP" altLang="en-US" b="1" dirty="0">
                <a:latin typeface="+mn-ea"/>
                <a:ea typeface="+mn-ea"/>
              </a:rPr>
              <a:t>グループ内での工夫</a:t>
            </a:r>
          </a:p>
        </p:txBody>
      </p:sp>
      <p:graphicFrame>
        <p:nvGraphicFramePr>
          <p:cNvPr id="23" name="図表 22">
            <a:extLst>
              <a:ext uri="{FF2B5EF4-FFF2-40B4-BE49-F238E27FC236}">
                <a16:creationId xmlns:a16="http://schemas.microsoft.com/office/drawing/2014/main" id="{A32D2565-D160-4562-8ECB-A27A696CA143}"/>
              </a:ext>
            </a:extLst>
          </p:cNvPr>
          <p:cNvGraphicFramePr/>
          <p:nvPr>
            <p:extLst>
              <p:ext uri="{D42A27DB-BD31-4B8C-83A1-F6EECF244321}">
                <p14:modId xmlns:p14="http://schemas.microsoft.com/office/powerpoint/2010/main" val="378558473"/>
              </p:ext>
            </p:extLst>
          </p:nvPr>
        </p:nvGraphicFramePr>
        <p:xfrm>
          <a:off x="838200" y="1790700"/>
          <a:ext cx="10515600" cy="4835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324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学んだこと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r>
              <a:rPr kumimoji="1" lang="ja-JP" altLang="en-US" dirty="0">
                <a:latin typeface="+mn-ea"/>
              </a:rPr>
              <a:t>技術</a:t>
            </a:r>
            <a:endParaRPr kumimoji="1" lang="en-US" altLang="ja-JP" dirty="0">
              <a:latin typeface="+mn-ea"/>
            </a:endParaRPr>
          </a:p>
          <a:p>
            <a:r>
              <a:rPr kumimoji="1" lang="en-US" altLang="ja-JP" dirty="0">
                <a:latin typeface="+mn-ea"/>
              </a:rPr>
              <a:t>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ja-JP" altLang="en-US" dirty="0">
                <a:latin typeface="+mn-ea"/>
              </a:rPr>
              <a:t>チーム内・講師に質問・コーディングを繰り返すことでスキルアップ</a:t>
            </a:r>
            <a:endParaRPr lang="en-US" altLang="ja-JP" dirty="0">
              <a:latin typeface="+mn-ea"/>
            </a:endParaRPr>
          </a:p>
          <a:p>
            <a:r>
              <a:rPr lang="ja-JP" altLang="en-US" dirty="0">
                <a:latin typeface="+mn-ea"/>
              </a:rPr>
              <a:t>学んだ技術を応用する難しさ</a:t>
            </a:r>
            <a:endParaRPr lang="en-US" altLang="ja-JP" dirty="0">
              <a:latin typeface="+mn-ea"/>
            </a:endParaRPr>
          </a:p>
          <a:p>
            <a:pPr marL="0" indent="0">
              <a:buNone/>
            </a:pPr>
            <a:r>
              <a:rPr kumimoji="1" lang="ja-JP" altLang="en-US" dirty="0">
                <a:latin typeface="+mn-ea"/>
              </a:rPr>
              <a:t>計画性　</a:t>
            </a:r>
            <a:endParaRPr kumimoji="1" lang="en-US" altLang="ja-JP" dirty="0">
              <a:latin typeface="+mn-ea"/>
            </a:endParaRPr>
          </a:p>
          <a:p>
            <a:pPr marL="0" indent="0">
              <a:buNone/>
            </a:pPr>
            <a:r>
              <a:rPr kumimoji="1" lang="ja-JP" altLang="en-US" dirty="0">
                <a:latin typeface="+mn-ea"/>
              </a:rPr>
              <a:t>外部設計段階で見切り発車だった</a:t>
            </a:r>
            <a:endParaRPr kumimoji="1" lang="en-US" altLang="ja-JP" dirty="0">
              <a:latin typeface="+mn-ea"/>
            </a:endParaRPr>
          </a:p>
          <a:p>
            <a:pPr marL="0" indent="0">
              <a:buNone/>
            </a:pPr>
            <a:r>
              <a:rPr lang="ja-JP" altLang="en-US" dirty="0">
                <a:latin typeface="+mn-ea"/>
              </a:rPr>
              <a:t>具体的にどう実現できるか想像するべきだと学んだ</a:t>
            </a:r>
            <a:endParaRPr kumimoji="1" lang="en-US" altLang="ja-JP" dirty="0">
              <a:latin typeface="+mn-ea"/>
            </a:endParaRPr>
          </a:p>
          <a:p>
            <a:pPr marL="0" indent="0">
              <a:buNone/>
            </a:pPr>
            <a:r>
              <a:rPr lang="ja-JP" altLang="ja-JP" sz="1800">
                <a:effectLst/>
                <a:ea typeface="游明朝" panose="02020400000000000000" pitchFamily="18" charset="-128"/>
                <a:cs typeface="Times New Roman" panose="02020603050405020304" pitchFamily="18" charset="0"/>
              </a:rPr>
              <a:t>要件</a:t>
            </a:r>
            <a:r>
              <a:rPr lang="ja-JP" altLang="ja-JP" sz="1800" dirty="0">
                <a:effectLst/>
                <a:ea typeface="游明朝" panose="02020400000000000000" pitchFamily="18" charset="-128"/>
                <a:cs typeface="Times New Roman" panose="02020603050405020304" pitchFamily="18" charset="0"/>
              </a:rPr>
              <a:t>定義にない変更</a:t>
            </a:r>
            <a:r>
              <a:rPr lang="ja-JP" altLang="en-US" sz="1800" dirty="0">
                <a:effectLst/>
                <a:ea typeface="游明朝" panose="02020400000000000000" pitchFamily="18" charset="-128"/>
                <a:cs typeface="Times New Roman" panose="02020603050405020304" pitchFamily="18" charset="0"/>
              </a:rPr>
              <a:t>をすることに</a:t>
            </a:r>
            <a:r>
              <a:rPr lang="ja-JP" altLang="ja-JP" sz="18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p:txBody>
      </p:sp>
    </p:spTree>
    <p:extLst>
      <p:ext uri="{BB962C8B-B14F-4D97-AF65-F5344CB8AC3E}">
        <p14:creationId xmlns:p14="http://schemas.microsoft.com/office/powerpoint/2010/main" val="27032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932E93-EEA8-4F13-BD06-29395C5370F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89451C7-277E-41E2-8802-5011D8CEB13A}"/>
              </a:ext>
            </a:extLst>
          </p:cNvPr>
          <p:cNvSpPr>
            <a:spLocks noGrp="1"/>
          </p:cNvSpPr>
          <p:nvPr>
            <p:ph idx="1"/>
          </p:nvPr>
        </p:nvSpPr>
        <p:spPr/>
        <p:txBody>
          <a:bodyPr/>
          <a:lstStyle/>
          <a:p>
            <a:r>
              <a:rPr lang="ja-JP" altLang="en-US" dirty="0">
                <a:hlinkClick r:id="rId2"/>
              </a:rPr>
              <a:t>新型コロナウイルスの流行で増加する“コロナ太り” 原因と体への影響は？ </a:t>
            </a:r>
            <a:r>
              <a:rPr lang="en-US" altLang="ja-JP" dirty="0">
                <a:hlinkClick r:id="rId2"/>
              </a:rPr>
              <a:t>| NHK</a:t>
            </a:r>
            <a:r>
              <a:rPr lang="ja-JP" altLang="en-US" dirty="0">
                <a:hlinkClick r:id="rId2"/>
              </a:rPr>
              <a:t>健康チャンネル</a:t>
            </a:r>
            <a:endParaRPr lang="en-US" altLang="ja-JP" dirty="0"/>
          </a:p>
          <a:p>
            <a:r>
              <a:rPr lang="ja-JP" altLang="en-US" dirty="0">
                <a:hlinkClick r:id="rId3"/>
              </a:rPr>
              <a:t>マルハニチロ「</a:t>
            </a:r>
            <a:r>
              <a:rPr lang="en-US" altLang="ja-JP" dirty="0">
                <a:hlinkClick r:id="rId3"/>
              </a:rPr>
              <a:t>20</a:t>
            </a:r>
            <a:r>
              <a:rPr lang="ja-JP" altLang="en-US" dirty="0">
                <a:hlinkClick r:id="rId3"/>
              </a:rPr>
              <a:t>代の健康と食生活に関する意識・実態調査」実施 </a:t>
            </a:r>
            <a:r>
              <a:rPr lang="en-US" altLang="ja-JP" dirty="0">
                <a:hlinkClick r:id="rId3"/>
              </a:rPr>
              <a:t>(maruha-nichiro.co.jp)</a:t>
            </a:r>
            <a:endParaRPr lang="en-US" altLang="ja-JP" dirty="0"/>
          </a:p>
          <a:p>
            <a:r>
              <a:rPr lang="ja-JP" altLang="en-US" dirty="0">
                <a:hlinkClick r:id="rId4"/>
              </a:rPr>
              <a:t>ボタン・システム音</a:t>
            </a:r>
            <a:r>
              <a:rPr lang="en-US" altLang="ja-JP" dirty="0">
                <a:hlinkClick r:id="rId4"/>
              </a:rPr>
              <a:t>[1]</a:t>
            </a:r>
            <a:r>
              <a:rPr lang="ja-JP" altLang="en-US" dirty="0">
                <a:hlinkClick r:id="rId4"/>
              </a:rPr>
              <a:t>｜効果音ラボ </a:t>
            </a:r>
            <a:r>
              <a:rPr lang="en-US" altLang="ja-JP" dirty="0">
                <a:hlinkClick r:id="rId4"/>
              </a:rPr>
              <a:t>(soundeffect-lab.info)</a:t>
            </a:r>
            <a:endParaRPr kumimoji="1" lang="ja-JP" altLang="en-US" dirty="0"/>
          </a:p>
        </p:txBody>
      </p:sp>
    </p:spTree>
    <p:extLst>
      <p:ext uri="{BB962C8B-B14F-4D97-AF65-F5344CB8AC3E}">
        <p14:creationId xmlns:p14="http://schemas.microsoft.com/office/powerpoint/2010/main" val="137966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pPr marL="914400" indent="-914400">
              <a:buFont typeface="+mj-lt"/>
              <a:buAutoNum type="arabicPeriod"/>
            </a:pP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601673" y="1206500"/>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840330" y="1944666"/>
            <a:ext cx="4786270" cy="2968668"/>
          </a:xfrm>
          <a:prstGeom prst="cloudCallout">
            <a:avLst>
              <a:gd name="adj1" fmla="val -55795"/>
              <a:gd name="adj2" fmla="val 45388"/>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6230980" y="1206500"/>
            <a:ext cx="5880100" cy="2093934"/>
          </a:xfrm>
          <a:prstGeom prst="cloudCallout">
            <a:avLst>
              <a:gd name="adj1" fmla="val -44087"/>
              <a:gd name="adj2" fmla="val 8552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7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3757956402"/>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8143875" y="1298938"/>
            <a:ext cx="3943350" cy="2571750"/>
          </a:xfrm>
          <a:prstGeom prst="wedgeEllipseCallout">
            <a:avLst>
              <a:gd name="adj1" fmla="val -41829"/>
              <a:gd name="adj2" fmla="val 46945"/>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752476" y="104775"/>
            <a:ext cx="3295650" cy="2571750"/>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133350" y="4200523"/>
            <a:ext cx="2860903" cy="2571751"/>
          </a:xfrm>
          <a:prstGeom prst="wedgeEllipseCallout">
            <a:avLst>
              <a:gd name="adj1" fmla="val 51285"/>
              <a:gd name="adj2" fmla="val -2244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280318" y="1857490"/>
            <a:ext cx="9572625" cy="3228975"/>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169756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964</Words>
  <Application>Microsoft Office PowerPoint</Application>
  <PresentationFormat>ワイド画面</PresentationFormat>
  <Paragraphs>168</Paragraphs>
  <Slides>23</Slides>
  <Notes>15</Notes>
  <HiddenSlides>0</HiddenSlides>
  <MMClips>4</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游ゴシック Light</vt:lpstr>
      <vt:lpstr>游明朝</vt:lpstr>
      <vt:lpstr>Arial</vt:lpstr>
      <vt:lpstr>Office テーマ</vt:lpstr>
      <vt:lpstr>PowerPoint プレゼンテーション</vt:lpstr>
      <vt:lpstr>もくじ</vt:lpstr>
      <vt:lpstr>PowerPoint プレゼンテーション</vt:lpstr>
      <vt:lpstr>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交流できる</vt:lpstr>
      <vt:lpstr>PowerPoint プレゼンテーション</vt:lpstr>
      <vt:lpstr>変化が分かる</vt:lpstr>
      <vt:lpstr>PowerPoint プレゼンテーション</vt:lpstr>
      <vt:lpstr>意識が変わる</vt:lpstr>
      <vt:lpstr>意識が変わる</vt:lpstr>
      <vt:lpstr>「きょうから」利用後…</vt:lpstr>
      <vt:lpstr>PowerPoint プレゼンテーション</vt:lpstr>
      <vt:lpstr>工夫したこと</vt:lpstr>
      <vt:lpstr>グループ内での工夫</vt:lpstr>
      <vt:lpstr>PowerPoint プレゼンテーション</vt:lpstr>
      <vt:lpstr>学んだこと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94</cp:revision>
  <dcterms:created xsi:type="dcterms:W3CDTF">2023-06-23T06:53:51Z</dcterms:created>
  <dcterms:modified xsi:type="dcterms:W3CDTF">2023-06-27T23:46:57Z</dcterms:modified>
</cp:coreProperties>
</file>