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04548-F915-46E6-A688-BB86ABC05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744537-FBC7-479B-934A-01027DADD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B99B43-13A8-4C99-B9D9-14E9443A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A6A-A915-4C47-A4E7-5544B351355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91609E-99FA-4F55-B36E-86CB6E41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8C779-44ED-46F6-AB73-0F835F2C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C644-B027-4D87-BF27-906B75993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9CC45-1564-4EDB-80B8-3D716F60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F698FC-2E6C-4D01-802B-11A450A6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D37A6-658C-489A-BE24-11681E5A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A6A-A915-4C47-A4E7-5544B351355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A4B540-F9B8-4CD5-814A-5D2992A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905B83-61DD-4045-A294-1E273375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C644-B027-4D87-BF27-906B75993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0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733531-9EF2-496F-9AFE-199EF9D46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1C9E29-5DFD-415E-8666-8EB397721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E665F9-7E53-4044-86BD-4B784D09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A6A-A915-4C47-A4E7-5544B351355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241B90-2577-4CEE-95BD-0C2B10F7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8B64B9-8123-4E28-9EE1-0EE263DD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C644-B027-4D87-BF27-906B75993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50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E1291-7FF8-4A33-9D8C-7099C7B8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D00A7-D77F-4D6A-A202-40F1AA4E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5BC49-4696-4AB2-B7F3-E8B7B80A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A6A-A915-4C47-A4E7-5544B351355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DBC40B-014F-4804-A81B-25C829DE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04E8D-4E17-4314-A91C-EDA57579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C644-B027-4D87-BF27-906B75993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23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AD52A-E618-4AF6-9050-6E14EDFA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3FF351-CB7C-420D-A4B1-19CFC0E9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0F99B4-818B-48B2-BAE0-6219409E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A6A-A915-4C47-A4E7-5544B351355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378F0-F0AB-4045-89AB-ACB62DD0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6819EA-A7E8-4375-8AA1-EC4B141B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C644-B027-4D87-BF27-906B75993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07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32083-43A5-4400-9B1C-858565CD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93A4F2-C06B-4945-9C68-66871633E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86CDB-129D-45B3-B817-FABF26EA5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542493-1E26-4E61-9FA3-76DF306B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A6A-A915-4C47-A4E7-5544B351355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00BCC0-A3B8-414A-B0C1-7880BF60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C416F6-BCFF-41FA-84E8-AD7D0600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C644-B027-4D87-BF27-906B75993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6512B-CD9E-4F41-8744-A63D8BCF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CE6739-5E69-4DB0-BDF7-02BD8312D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04EE8C-05E2-4B3C-B4EC-21D4DFA8A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EF412B-1AF8-4138-BC42-E0CFB1215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A2B199-389A-4524-A38E-B03AC4B99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7EC794-465D-43E4-B7CC-389A1414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A6A-A915-4C47-A4E7-5544B351355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8C60A0-6B06-455C-9C8E-0CAC7676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FE7EE4-E6A0-4181-B371-6078C7D9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C644-B027-4D87-BF27-906B75993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7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36B5D-8C3F-4DBD-B182-5314936B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4C9FBF-B2FF-4823-AFEF-ECEE0044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A6A-A915-4C47-A4E7-5544B351355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45EF6D-FCCB-4C8D-AB91-93DE9EC1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4CD26A-6434-45DF-9536-3D1DCC17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C644-B027-4D87-BF27-906B75993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12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BE6B31-BEA2-4ABA-A7B3-EA7D99F1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A6A-A915-4C47-A4E7-5544B351355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7CA017-3D67-4EB0-BF5F-921FFA40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A2717A-CE92-4B2C-999F-A682FAE5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C644-B027-4D87-BF27-906B75993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2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BF9D8-8EF5-4903-B07C-EB6E9E1A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DDB54C-060F-41B9-ABDC-C54C0DBE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FE7554-ACF3-429D-9730-76168C65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2C1618-0C64-44C6-975B-9CF65884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A6A-A915-4C47-A4E7-5544B351355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8FD2AF-1BBD-4D8E-BD5E-EE2A99EF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E57C0D-7FCC-42ED-B863-A995A169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C644-B027-4D87-BF27-906B75993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DA7CB-1134-4793-86B7-31B187FC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158361-7C0A-4640-8EF8-0B428EB60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2FACA7-9A42-4248-853C-3E0A89AAD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FD28B6-6B0D-48E7-8B16-03FD6BE7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74A6A-A915-4C47-A4E7-5544B351355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6FD61F-7F9E-4CCD-BCB3-4EE2D692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2B3F6-1619-4F81-ABE8-FCF009E1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C644-B027-4D87-BF27-906B75993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8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B93B4C-98AD-436C-8C58-AAD997A3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F3CD9E-C383-404F-9A2A-F37F0582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934A97-4F3C-4457-A8EA-99DD56B3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4A6A-A915-4C47-A4E7-5544B351355B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AB8D9-7BA6-4B02-ABF5-50818F5EA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9C8EE2-9FB2-441F-A2D5-E2F59ACD5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C644-B027-4D87-BF27-906B75993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60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C512FB1F-6459-427F-8472-284D37B7B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57730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904993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54575702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23473279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3141511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2034440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1219382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981993288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11</a:t>
                      </a:r>
                    </a:p>
                    <a:p>
                      <a:endParaRPr kumimoji="1" lang="en-US" altLang="ja-JP" b="0" dirty="0"/>
                    </a:p>
                    <a:p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12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13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14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15</a:t>
                      </a:r>
                      <a:r>
                        <a:rPr kumimoji="1" lang="ja-JP" altLang="en-US" b="0" dirty="0"/>
                        <a:t>木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</a:t>
                      </a:r>
                      <a:r>
                        <a:rPr kumimoji="1" lang="ja-JP" altLang="en-US" b="0" dirty="0"/>
                        <a:t>人あたり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2</a:t>
                      </a:r>
                      <a:r>
                        <a:rPr kumimoji="1" lang="ja-JP" altLang="en-US" b="0" dirty="0"/>
                        <a:t>ファイル</a:t>
                      </a:r>
                      <a:endParaRPr kumimoji="1"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16</a:t>
                      </a:r>
                      <a:r>
                        <a:rPr kumimoji="1" lang="ja-JP" altLang="en-US" b="0" dirty="0"/>
                        <a:t>金</a:t>
                      </a:r>
                      <a:endParaRPr kumimoji="1" lang="en-US" altLang="ja-JP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/>
                        <a:t>1</a:t>
                      </a:r>
                      <a:r>
                        <a:rPr kumimoji="1" lang="ja-JP" altLang="en-US" b="0" dirty="0"/>
                        <a:t>人あたり</a:t>
                      </a:r>
                      <a:endParaRPr kumimoji="1" lang="en-US" altLang="ja-JP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/>
                        <a:t>2</a:t>
                      </a:r>
                      <a:r>
                        <a:rPr kumimoji="1" lang="ja-JP" altLang="en-US" b="0" dirty="0"/>
                        <a:t>ファイル</a:t>
                      </a:r>
                      <a:endParaRPr kumimoji="1" lang="en-US" altLang="ja-JP" b="0" dirty="0"/>
                    </a:p>
                    <a:p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17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273791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</a:t>
                      </a:r>
                      <a:r>
                        <a:rPr kumimoji="1" lang="ja-JP" altLang="en-US" dirty="0"/>
                        <a:t>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/>
                        <a:t>1</a:t>
                      </a:r>
                      <a:r>
                        <a:rPr kumimoji="1" lang="ja-JP" altLang="en-US" b="0" dirty="0"/>
                        <a:t>人あたり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/>
                        <a:t>2</a:t>
                      </a:r>
                      <a:r>
                        <a:rPr kumimoji="1" lang="ja-JP" altLang="en-US" b="0" dirty="0"/>
                        <a:t>ファイル</a:t>
                      </a:r>
                      <a:endParaRPr kumimoji="1" lang="en-US" altLang="ja-JP" b="0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発表準備開始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/>
                        <a:t>1</a:t>
                      </a:r>
                      <a:r>
                        <a:rPr kumimoji="1" lang="ja-JP" altLang="en-US" b="0" dirty="0"/>
                        <a:t>人あたり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/>
                        <a:t>2</a:t>
                      </a:r>
                      <a:r>
                        <a:rPr kumimoji="1" lang="ja-JP" altLang="en-US" b="0" dirty="0"/>
                        <a:t>ファイル</a:t>
                      </a:r>
                      <a:endParaRPr kumimoji="1" lang="en-US" altLang="ja-JP" b="0" dirty="0"/>
                    </a:p>
                    <a:p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/>
                        <a:t>1</a:t>
                      </a:r>
                      <a:r>
                        <a:rPr kumimoji="1" lang="ja-JP" altLang="en-US" b="0" dirty="0"/>
                        <a:t>人あたり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/>
                        <a:t>2</a:t>
                      </a:r>
                      <a:r>
                        <a:rPr kumimoji="1" lang="ja-JP" altLang="en-US" b="0" dirty="0"/>
                        <a:t>ファイル</a:t>
                      </a:r>
                      <a:endParaRPr kumimoji="1" lang="en-US" altLang="ja-JP" b="0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</a:t>
                      </a:r>
                      <a:r>
                        <a:rPr kumimoji="1" lang="ja-JP" altLang="en-US" dirty="0"/>
                        <a:t>金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完成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9468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28</a:t>
                      </a:r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/>
                    </a:p>
                    <a:p>
                      <a:r>
                        <a:rPr kumimoji="1" lang="ja-JP" altLang="en-US"/>
                        <a:t>発表</a:t>
                      </a:r>
                      <a:r>
                        <a:rPr kumimoji="1" lang="ja-JP" altLang="en-US" dirty="0"/>
                        <a:t>資料完成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29</a:t>
                      </a:r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資料提出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(am)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r>
                        <a:rPr kumimoji="1" lang="ja-JP" altLang="en-US" dirty="0"/>
                        <a:t>金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発表会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570540"/>
                  </a:ext>
                </a:extLst>
              </a:tr>
            </a:tbl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7F0404-DE19-44C4-9D38-1F93BADE6882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6991350" cy="226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5B1C9EA-2711-4E0F-9C44-3E525BA5BA8A}"/>
              </a:ext>
            </a:extLst>
          </p:cNvPr>
          <p:cNvCxnSpPr>
            <a:cxnSpLocks/>
          </p:cNvCxnSpPr>
          <p:nvPr/>
        </p:nvCxnSpPr>
        <p:spPr>
          <a:xfrm flipV="1">
            <a:off x="3276600" y="4381500"/>
            <a:ext cx="89153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0047E07-78BA-4E6D-9187-E26674D5000B}"/>
              </a:ext>
            </a:extLst>
          </p:cNvPr>
          <p:cNvCxnSpPr>
            <a:cxnSpLocks/>
          </p:cNvCxnSpPr>
          <p:nvPr/>
        </p:nvCxnSpPr>
        <p:spPr>
          <a:xfrm flipV="1">
            <a:off x="0" y="6648450"/>
            <a:ext cx="524827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64</Words>
  <Application>Microsoft Office PowerPoint</Application>
  <PresentationFormat>ワイド画面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勝亦尋</dc:creator>
  <cp:lastModifiedBy>勝亦尋</cp:lastModifiedBy>
  <cp:revision>3</cp:revision>
  <dcterms:created xsi:type="dcterms:W3CDTF">2023-06-14T23:52:08Z</dcterms:created>
  <dcterms:modified xsi:type="dcterms:W3CDTF">2023-06-15T01:52:33Z</dcterms:modified>
</cp:coreProperties>
</file>