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1" r:id="rId3"/>
    <p:sldId id="277" r:id="rId4"/>
    <p:sldId id="281" r:id="rId5"/>
    <p:sldId id="282" r:id="rId6"/>
    <p:sldId id="257" r:id="rId7"/>
    <p:sldId id="280" r:id="rId8"/>
    <p:sldId id="273" r:id="rId9"/>
    <p:sldId id="270" r:id="rId10"/>
    <p:sldId id="258" r:id="rId11"/>
    <p:sldId id="284" r:id="rId12"/>
    <p:sldId id="264" r:id="rId13"/>
    <p:sldId id="265" r:id="rId14"/>
    <p:sldId id="266" r:id="rId15"/>
    <p:sldId id="274" r:id="rId16"/>
    <p:sldId id="268" r:id="rId17"/>
    <p:sldId id="267" r:id="rId18"/>
    <p:sldId id="269" r:id="rId19"/>
    <p:sldId id="279" r:id="rId20"/>
    <p:sldId id="285" r:id="rId21"/>
    <p:sldId id="259" r:id="rId22"/>
    <p:sldId id="275" r:id="rId23"/>
    <p:sldId id="261"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9189" autoAdjust="0"/>
  </p:normalViewPr>
  <p:slideViewPr>
    <p:cSldViewPr snapToGrid="0">
      <p:cViewPr varScale="1">
        <p:scale>
          <a:sx n="53" d="100"/>
          <a:sy n="53" d="100"/>
        </p:scale>
        <p:origin x="1064" y="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u="none" dirty="0">
              <a:solidFill>
                <a:schemeClr val="bg1"/>
              </a:solidFill>
            </a:rPr>
            <a:t>交流</a:t>
          </a:r>
          <a:r>
            <a:rPr kumimoji="1" lang="ja-JP" altLang="en-US" sz="3600" b="1" dirty="0"/>
            <a:t>できる</a:t>
          </a: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変化</a:t>
          </a:r>
          <a:r>
            <a:rPr kumimoji="1" lang="ja-JP" altLang="en-US" sz="3600" b="1" dirty="0"/>
            <a:t>が</a:t>
          </a:r>
          <a:endParaRPr kumimoji="1" lang="en-US" altLang="ja-JP" sz="3600" b="1" dirty="0"/>
        </a:p>
        <a:p>
          <a:r>
            <a:rPr kumimoji="1" lang="ja-JP" altLang="en-US" sz="3600" b="1" dirty="0"/>
            <a:t>分かる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78C567-BCE2-41DB-ABDF-4AEC2197CD56}" type="doc">
      <dgm:prSet loTypeId="urn:microsoft.com/office/officeart/2005/8/layout/lProcess2" loCatId="relationship" qsTypeId="urn:microsoft.com/office/officeart/2005/8/quickstyle/simple3" qsCatId="simple" csTypeId="urn:microsoft.com/office/officeart/2005/8/colors/colorful5" csCatId="colorful" phldr="1"/>
      <dgm:spPr/>
      <dgm:t>
        <a:bodyPr/>
        <a:lstStyle/>
        <a:p>
          <a:endParaRPr kumimoji="1" lang="ja-JP" altLang="en-US"/>
        </a:p>
      </dgm:t>
    </dgm:pt>
    <dgm:pt modelId="{E7EA4920-E64D-4D37-8798-09BC3425A7DB}">
      <dgm:prSet phldrT="[テキスト]" custT="1"/>
      <dgm:spPr/>
      <dgm:t>
        <a:bodyPr/>
        <a:lstStyle/>
        <a:p>
          <a:r>
            <a:rPr kumimoji="1" lang="ja-JP" altLang="en-US" sz="4400" b="1" dirty="0"/>
            <a:t>教えあい</a:t>
          </a:r>
        </a:p>
      </dgm:t>
    </dgm:pt>
    <dgm:pt modelId="{A6306E6C-C6EB-4276-AF5B-6E1FD27D3D7B}" type="parTrans" cxnId="{87D922F3-26DD-4BF2-ABF0-704062D02AC3}">
      <dgm:prSet/>
      <dgm:spPr/>
      <dgm:t>
        <a:bodyPr/>
        <a:lstStyle/>
        <a:p>
          <a:endParaRPr kumimoji="1" lang="ja-JP" altLang="en-US"/>
        </a:p>
      </dgm:t>
    </dgm:pt>
    <dgm:pt modelId="{16CEA045-C9C8-4A12-947F-7AB5929DD82F}" type="sibTrans" cxnId="{87D922F3-26DD-4BF2-ABF0-704062D02AC3}">
      <dgm:prSet/>
      <dgm:spPr/>
      <dgm:t>
        <a:bodyPr/>
        <a:lstStyle/>
        <a:p>
          <a:endParaRPr kumimoji="1" lang="ja-JP" altLang="en-US"/>
        </a:p>
      </dgm:t>
    </dgm:pt>
    <dgm:pt modelId="{BC44AE9F-4967-4D64-BE3A-A7019920D341}">
      <dgm:prSet phldrT="[テキスト]" custT="1"/>
      <dgm:spPr/>
      <dgm:t>
        <a:bodyPr/>
        <a:lstStyle/>
        <a:p>
          <a:r>
            <a:rPr kumimoji="1" lang="ja-JP" altLang="en-US" sz="3600" dirty="0"/>
            <a:t>分かれて</a:t>
          </a:r>
          <a:r>
            <a:rPr kumimoji="1" lang="ja-JP" altLang="en-US" sz="3600" b="0" dirty="0"/>
            <a:t>作業</a:t>
          </a:r>
        </a:p>
      </dgm:t>
    </dgm:pt>
    <dgm:pt modelId="{10A91339-45BA-4E12-B6D6-CBBF393901BA}" type="parTrans" cxnId="{0D06FD69-FBCD-4F5C-80FB-00428ABBDCD2}">
      <dgm:prSet/>
      <dgm:spPr/>
      <dgm:t>
        <a:bodyPr/>
        <a:lstStyle/>
        <a:p>
          <a:endParaRPr kumimoji="1" lang="ja-JP" altLang="en-US"/>
        </a:p>
      </dgm:t>
    </dgm:pt>
    <dgm:pt modelId="{8A6B373E-5F09-4CB7-AB31-047A32F96523}" type="sibTrans" cxnId="{0D06FD69-FBCD-4F5C-80FB-00428ABBDCD2}">
      <dgm:prSet/>
      <dgm:spPr/>
      <dgm:t>
        <a:bodyPr/>
        <a:lstStyle/>
        <a:p>
          <a:endParaRPr kumimoji="1" lang="ja-JP" altLang="en-US"/>
        </a:p>
      </dgm:t>
    </dgm:pt>
    <dgm:pt modelId="{00B748C7-4752-4D4D-9997-741FE92EDEFF}">
      <dgm:prSet phldrT="[テキスト]" custT="1"/>
      <dgm:spPr/>
      <dgm:t>
        <a:bodyPr/>
        <a:lstStyle/>
        <a:p>
          <a:r>
            <a:rPr kumimoji="1" lang="ja-JP" altLang="en-US" sz="3600" dirty="0"/>
            <a:t>疑問点を共有</a:t>
          </a:r>
        </a:p>
      </dgm:t>
    </dgm:pt>
    <dgm:pt modelId="{1A40A8AD-A23A-4F6F-8406-41AC6EA13722}" type="parTrans" cxnId="{9CE130D6-0465-4CC2-BE59-E72AB5868375}">
      <dgm:prSet/>
      <dgm:spPr/>
      <dgm:t>
        <a:bodyPr/>
        <a:lstStyle/>
        <a:p>
          <a:endParaRPr kumimoji="1" lang="ja-JP" altLang="en-US"/>
        </a:p>
      </dgm:t>
    </dgm:pt>
    <dgm:pt modelId="{EC96C523-61EF-400D-941C-6E05F611D179}" type="sibTrans" cxnId="{9CE130D6-0465-4CC2-BE59-E72AB5868375}">
      <dgm:prSet/>
      <dgm:spPr/>
      <dgm:t>
        <a:bodyPr/>
        <a:lstStyle/>
        <a:p>
          <a:endParaRPr kumimoji="1" lang="ja-JP" altLang="en-US"/>
        </a:p>
      </dgm:t>
    </dgm:pt>
    <dgm:pt modelId="{C3B3520A-696D-4D01-80C7-6E8AFF68474C}">
      <dgm:prSet phldrT="[テキスト]" custT="1"/>
      <dgm:spPr/>
      <dgm:t>
        <a:bodyPr/>
        <a:lstStyle/>
        <a:p>
          <a:r>
            <a:rPr kumimoji="1" lang="ja-JP" altLang="en-US" sz="4400" b="1" dirty="0"/>
            <a:t>進捗管理</a:t>
          </a:r>
        </a:p>
      </dgm:t>
    </dgm:pt>
    <dgm:pt modelId="{5A4F75C8-464E-48A1-AE14-DBEE7B1DB200}" type="parTrans" cxnId="{900E5402-13DC-400F-9667-0DAA4D89AE93}">
      <dgm:prSet/>
      <dgm:spPr/>
      <dgm:t>
        <a:bodyPr/>
        <a:lstStyle/>
        <a:p>
          <a:endParaRPr kumimoji="1" lang="ja-JP" altLang="en-US"/>
        </a:p>
      </dgm:t>
    </dgm:pt>
    <dgm:pt modelId="{58623869-1718-4A1E-9D4D-60BC199432FE}" type="sibTrans" cxnId="{900E5402-13DC-400F-9667-0DAA4D89AE93}">
      <dgm:prSet/>
      <dgm:spPr/>
      <dgm:t>
        <a:bodyPr/>
        <a:lstStyle/>
        <a:p>
          <a:endParaRPr kumimoji="1" lang="ja-JP" altLang="en-US"/>
        </a:p>
      </dgm:t>
    </dgm:pt>
    <dgm:pt modelId="{14D62377-B36C-4328-824C-8A9BF9A09358}">
      <dgm:prSet phldrT="[テキスト]" custT="1"/>
      <dgm:spPr/>
      <dgm:t>
        <a:bodyPr/>
        <a:lstStyle/>
        <a:p>
          <a:r>
            <a:rPr kumimoji="1" lang="ja-JP" altLang="en-US" sz="3200" dirty="0"/>
            <a:t>定期的に</a:t>
          </a:r>
          <a:endParaRPr kumimoji="1" lang="en-US" altLang="ja-JP" sz="3200" dirty="0"/>
        </a:p>
        <a:p>
          <a:r>
            <a:rPr kumimoji="1" lang="ja-JP" altLang="en-US" sz="3200" dirty="0"/>
            <a:t>計画を共有</a:t>
          </a:r>
        </a:p>
      </dgm:t>
    </dgm:pt>
    <dgm:pt modelId="{F0F7B6D6-B8E1-4833-A89F-7564B3AFBA83}" type="parTrans" cxnId="{E4776CC3-3724-4DAB-824B-C540DBB882D6}">
      <dgm:prSet/>
      <dgm:spPr/>
      <dgm:t>
        <a:bodyPr/>
        <a:lstStyle/>
        <a:p>
          <a:endParaRPr kumimoji="1" lang="ja-JP" altLang="en-US"/>
        </a:p>
      </dgm:t>
    </dgm:pt>
    <dgm:pt modelId="{054B48CC-DBDD-4897-852B-6CB07506EE7B}" type="sibTrans" cxnId="{E4776CC3-3724-4DAB-824B-C540DBB882D6}">
      <dgm:prSet/>
      <dgm:spPr/>
      <dgm:t>
        <a:bodyPr/>
        <a:lstStyle/>
        <a:p>
          <a:endParaRPr kumimoji="1" lang="ja-JP" altLang="en-US"/>
        </a:p>
      </dgm:t>
    </dgm:pt>
    <dgm:pt modelId="{08D0A694-6565-40A3-B80D-1705B80658C9}">
      <dgm:prSet phldrT="[テキスト]" custT="1"/>
      <dgm:spPr/>
      <dgm:t>
        <a:bodyPr/>
        <a:lstStyle/>
        <a:p>
          <a:r>
            <a:rPr kumimoji="1" lang="ja-JP" altLang="en-US" sz="3600" dirty="0"/>
            <a:t>ガントチャート</a:t>
          </a:r>
        </a:p>
      </dgm:t>
    </dgm:pt>
    <dgm:pt modelId="{80327025-E750-4306-9D44-E6A2A228499C}" type="parTrans" cxnId="{AAB9529C-DFD6-4715-8042-1F38FA1B409A}">
      <dgm:prSet/>
      <dgm:spPr/>
      <dgm:t>
        <a:bodyPr/>
        <a:lstStyle/>
        <a:p>
          <a:endParaRPr kumimoji="1" lang="ja-JP" altLang="en-US"/>
        </a:p>
      </dgm:t>
    </dgm:pt>
    <dgm:pt modelId="{F7C02921-AFB8-445C-805D-8F3C17D1D707}" type="sibTrans" cxnId="{AAB9529C-DFD6-4715-8042-1F38FA1B409A}">
      <dgm:prSet/>
      <dgm:spPr/>
      <dgm:t>
        <a:bodyPr/>
        <a:lstStyle/>
        <a:p>
          <a:endParaRPr kumimoji="1" lang="ja-JP" altLang="en-US"/>
        </a:p>
      </dgm:t>
    </dgm:pt>
    <dgm:pt modelId="{498F78C7-2A90-4FDE-BBEA-43E87CC0520D}" type="pres">
      <dgm:prSet presAssocID="{9F78C567-BCE2-41DB-ABDF-4AEC2197CD56}" presName="theList" presStyleCnt="0">
        <dgm:presLayoutVars>
          <dgm:dir/>
          <dgm:animLvl val="lvl"/>
          <dgm:resizeHandles val="exact"/>
        </dgm:presLayoutVars>
      </dgm:prSet>
      <dgm:spPr/>
    </dgm:pt>
    <dgm:pt modelId="{CBD97C12-39E5-4E3A-BC5C-8238C32AA6AC}" type="pres">
      <dgm:prSet presAssocID="{E7EA4920-E64D-4D37-8798-09BC3425A7DB}" presName="compNode" presStyleCnt="0"/>
      <dgm:spPr/>
    </dgm:pt>
    <dgm:pt modelId="{8966C0E1-BEF1-4581-8083-0C0A0E2A2102}" type="pres">
      <dgm:prSet presAssocID="{E7EA4920-E64D-4D37-8798-09BC3425A7DB}" presName="aNode" presStyleLbl="bgShp" presStyleIdx="0" presStyleCnt="2" custLinFactNeighborX="-104" custLinFactNeighborY="1232"/>
      <dgm:spPr/>
    </dgm:pt>
    <dgm:pt modelId="{F41CD986-1DFE-4501-9E63-7A800E3AD8CF}" type="pres">
      <dgm:prSet presAssocID="{E7EA4920-E64D-4D37-8798-09BC3425A7DB}" presName="textNode" presStyleLbl="bgShp" presStyleIdx="0" presStyleCnt="2"/>
      <dgm:spPr/>
    </dgm:pt>
    <dgm:pt modelId="{156096FD-C05B-44C5-9BFF-0E6577B8D3A3}" type="pres">
      <dgm:prSet presAssocID="{E7EA4920-E64D-4D37-8798-09BC3425A7DB}" presName="compChildNode" presStyleCnt="0"/>
      <dgm:spPr/>
    </dgm:pt>
    <dgm:pt modelId="{51B186E4-1235-4E76-A442-F5A23A9E00CA}" type="pres">
      <dgm:prSet presAssocID="{E7EA4920-E64D-4D37-8798-09BC3425A7DB}" presName="theInnerList" presStyleCnt="0"/>
      <dgm:spPr/>
    </dgm:pt>
    <dgm:pt modelId="{B5219155-1C22-466D-9958-9F397720202F}" type="pres">
      <dgm:prSet presAssocID="{BC44AE9F-4967-4D64-BE3A-A7019920D341}" presName="childNode" presStyleLbl="node1" presStyleIdx="0" presStyleCnt="4">
        <dgm:presLayoutVars>
          <dgm:bulletEnabled val="1"/>
        </dgm:presLayoutVars>
      </dgm:prSet>
      <dgm:spPr/>
    </dgm:pt>
    <dgm:pt modelId="{235788F9-D957-4CEE-AD79-95629D4F6221}" type="pres">
      <dgm:prSet presAssocID="{BC44AE9F-4967-4D64-BE3A-A7019920D341}" presName="aSpace2" presStyleCnt="0"/>
      <dgm:spPr/>
    </dgm:pt>
    <dgm:pt modelId="{F90E6B65-C1C1-4086-AF1C-9C00F4D2713E}" type="pres">
      <dgm:prSet presAssocID="{00B748C7-4752-4D4D-9997-741FE92EDEFF}" presName="childNode" presStyleLbl="node1" presStyleIdx="1" presStyleCnt="4">
        <dgm:presLayoutVars>
          <dgm:bulletEnabled val="1"/>
        </dgm:presLayoutVars>
      </dgm:prSet>
      <dgm:spPr/>
    </dgm:pt>
    <dgm:pt modelId="{F7947E52-5FC2-4800-83BA-D12A1C50F069}" type="pres">
      <dgm:prSet presAssocID="{E7EA4920-E64D-4D37-8798-09BC3425A7DB}" presName="aSpace" presStyleCnt="0"/>
      <dgm:spPr/>
    </dgm:pt>
    <dgm:pt modelId="{9D4CB6FD-8BEB-4A8A-BA6B-015A9271D3DC}" type="pres">
      <dgm:prSet presAssocID="{C3B3520A-696D-4D01-80C7-6E8AFF68474C}" presName="compNode" presStyleCnt="0"/>
      <dgm:spPr/>
    </dgm:pt>
    <dgm:pt modelId="{CA2DD95B-EAF6-4EAD-9793-38810E35345D}" type="pres">
      <dgm:prSet presAssocID="{C3B3520A-696D-4D01-80C7-6E8AFF68474C}" presName="aNode" presStyleLbl="bgShp" presStyleIdx="1" presStyleCnt="2"/>
      <dgm:spPr/>
    </dgm:pt>
    <dgm:pt modelId="{6AAD2D7A-8FFC-481E-AB20-69809440C627}" type="pres">
      <dgm:prSet presAssocID="{C3B3520A-696D-4D01-80C7-6E8AFF68474C}" presName="textNode" presStyleLbl="bgShp" presStyleIdx="1" presStyleCnt="2"/>
      <dgm:spPr/>
    </dgm:pt>
    <dgm:pt modelId="{8BACCD32-C5C1-4038-95DE-A8F30C09788E}" type="pres">
      <dgm:prSet presAssocID="{C3B3520A-696D-4D01-80C7-6E8AFF68474C}" presName="compChildNode" presStyleCnt="0"/>
      <dgm:spPr/>
    </dgm:pt>
    <dgm:pt modelId="{DF00CF78-FB97-4CEE-A166-7B8CBD315EA0}" type="pres">
      <dgm:prSet presAssocID="{C3B3520A-696D-4D01-80C7-6E8AFF68474C}" presName="theInnerList" presStyleCnt="0"/>
      <dgm:spPr/>
    </dgm:pt>
    <dgm:pt modelId="{55DBE154-AAF1-4EA2-9608-4149D1C67436}" type="pres">
      <dgm:prSet presAssocID="{08D0A694-6565-40A3-B80D-1705B80658C9}" presName="childNode" presStyleLbl="node1" presStyleIdx="2" presStyleCnt="4">
        <dgm:presLayoutVars>
          <dgm:bulletEnabled val="1"/>
        </dgm:presLayoutVars>
      </dgm:prSet>
      <dgm:spPr/>
    </dgm:pt>
    <dgm:pt modelId="{5391CEBA-D5CA-4F59-817D-59C4ECA2D6A8}" type="pres">
      <dgm:prSet presAssocID="{08D0A694-6565-40A3-B80D-1705B80658C9}" presName="aSpace2" presStyleCnt="0"/>
      <dgm:spPr/>
    </dgm:pt>
    <dgm:pt modelId="{D675C266-1D76-4082-92DE-60A2105C3DAA}" type="pres">
      <dgm:prSet presAssocID="{14D62377-B36C-4328-824C-8A9BF9A09358}" presName="childNode" presStyleLbl="node1" presStyleIdx="3" presStyleCnt="4">
        <dgm:presLayoutVars>
          <dgm:bulletEnabled val="1"/>
        </dgm:presLayoutVars>
      </dgm:prSet>
      <dgm:spPr/>
    </dgm:pt>
  </dgm:ptLst>
  <dgm:cxnLst>
    <dgm:cxn modelId="{900E5402-13DC-400F-9667-0DAA4D89AE93}" srcId="{9F78C567-BCE2-41DB-ABDF-4AEC2197CD56}" destId="{C3B3520A-696D-4D01-80C7-6E8AFF68474C}" srcOrd="1" destOrd="0" parTransId="{5A4F75C8-464E-48A1-AE14-DBEE7B1DB200}" sibTransId="{58623869-1718-4A1E-9D4D-60BC199432FE}"/>
    <dgm:cxn modelId="{85399E15-7C32-4206-9679-D6A0BF009785}" type="presOf" srcId="{E7EA4920-E64D-4D37-8798-09BC3425A7DB}" destId="{8966C0E1-BEF1-4581-8083-0C0A0E2A2102}" srcOrd="0" destOrd="0" presId="urn:microsoft.com/office/officeart/2005/8/layout/lProcess2"/>
    <dgm:cxn modelId="{39FDB239-FF94-4D79-AC7D-EC3E0A972D89}" type="presOf" srcId="{00B748C7-4752-4D4D-9997-741FE92EDEFF}" destId="{F90E6B65-C1C1-4086-AF1C-9C00F4D2713E}" srcOrd="0" destOrd="0" presId="urn:microsoft.com/office/officeart/2005/8/layout/lProcess2"/>
    <dgm:cxn modelId="{D9C66C5B-5181-4665-89DD-6FEA14CB521D}" type="presOf" srcId="{08D0A694-6565-40A3-B80D-1705B80658C9}" destId="{55DBE154-AAF1-4EA2-9608-4149D1C67436}" srcOrd="0" destOrd="0" presId="urn:microsoft.com/office/officeart/2005/8/layout/lProcess2"/>
    <dgm:cxn modelId="{0D06FD69-FBCD-4F5C-80FB-00428ABBDCD2}" srcId="{E7EA4920-E64D-4D37-8798-09BC3425A7DB}" destId="{BC44AE9F-4967-4D64-BE3A-A7019920D341}" srcOrd="0" destOrd="0" parTransId="{10A91339-45BA-4E12-B6D6-CBBF393901BA}" sibTransId="{8A6B373E-5F09-4CB7-AB31-047A32F96523}"/>
    <dgm:cxn modelId="{99BB4854-7CAE-47D6-B1A3-0141E073F79D}" type="presOf" srcId="{14D62377-B36C-4328-824C-8A9BF9A09358}" destId="{D675C266-1D76-4082-92DE-60A2105C3DAA}" srcOrd="0" destOrd="0" presId="urn:microsoft.com/office/officeart/2005/8/layout/lProcess2"/>
    <dgm:cxn modelId="{41709757-75E1-4751-B51A-E33981A8EDFB}" type="presOf" srcId="{9F78C567-BCE2-41DB-ABDF-4AEC2197CD56}" destId="{498F78C7-2A90-4FDE-BBEA-43E87CC0520D}" srcOrd="0" destOrd="0" presId="urn:microsoft.com/office/officeart/2005/8/layout/lProcess2"/>
    <dgm:cxn modelId="{1785577A-4502-491C-B3DA-A8A3F2E9EF6A}" type="presOf" srcId="{C3B3520A-696D-4D01-80C7-6E8AFF68474C}" destId="{CA2DD95B-EAF6-4EAD-9793-38810E35345D}" srcOrd="0" destOrd="0" presId="urn:microsoft.com/office/officeart/2005/8/layout/lProcess2"/>
    <dgm:cxn modelId="{56895D99-4DD6-47F5-B664-E9E3996B4B86}" type="presOf" srcId="{BC44AE9F-4967-4D64-BE3A-A7019920D341}" destId="{B5219155-1C22-466D-9958-9F397720202F}" srcOrd="0" destOrd="0" presId="urn:microsoft.com/office/officeart/2005/8/layout/lProcess2"/>
    <dgm:cxn modelId="{AAB9529C-DFD6-4715-8042-1F38FA1B409A}" srcId="{C3B3520A-696D-4D01-80C7-6E8AFF68474C}" destId="{08D0A694-6565-40A3-B80D-1705B80658C9}" srcOrd="0" destOrd="0" parTransId="{80327025-E750-4306-9D44-E6A2A228499C}" sibTransId="{F7C02921-AFB8-445C-805D-8F3C17D1D707}"/>
    <dgm:cxn modelId="{FEC2CEB2-B9C7-48FA-8AFE-46B77235B9E0}" type="presOf" srcId="{E7EA4920-E64D-4D37-8798-09BC3425A7DB}" destId="{F41CD986-1DFE-4501-9E63-7A800E3AD8CF}" srcOrd="1" destOrd="0" presId="urn:microsoft.com/office/officeart/2005/8/layout/lProcess2"/>
    <dgm:cxn modelId="{E4776CC3-3724-4DAB-824B-C540DBB882D6}" srcId="{C3B3520A-696D-4D01-80C7-6E8AFF68474C}" destId="{14D62377-B36C-4328-824C-8A9BF9A09358}" srcOrd="1" destOrd="0" parTransId="{F0F7B6D6-B8E1-4833-A89F-7564B3AFBA83}" sibTransId="{054B48CC-DBDD-4897-852B-6CB07506EE7B}"/>
    <dgm:cxn modelId="{9CE130D6-0465-4CC2-BE59-E72AB5868375}" srcId="{E7EA4920-E64D-4D37-8798-09BC3425A7DB}" destId="{00B748C7-4752-4D4D-9997-741FE92EDEFF}" srcOrd="1" destOrd="0" parTransId="{1A40A8AD-A23A-4F6F-8406-41AC6EA13722}" sibTransId="{EC96C523-61EF-400D-941C-6E05F611D179}"/>
    <dgm:cxn modelId="{B41824D7-92E8-431F-9844-C2D382112F51}" type="presOf" srcId="{C3B3520A-696D-4D01-80C7-6E8AFF68474C}" destId="{6AAD2D7A-8FFC-481E-AB20-69809440C627}" srcOrd="1" destOrd="0" presId="urn:microsoft.com/office/officeart/2005/8/layout/lProcess2"/>
    <dgm:cxn modelId="{87D922F3-26DD-4BF2-ABF0-704062D02AC3}" srcId="{9F78C567-BCE2-41DB-ABDF-4AEC2197CD56}" destId="{E7EA4920-E64D-4D37-8798-09BC3425A7DB}" srcOrd="0" destOrd="0" parTransId="{A6306E6C-C6EB-4276-AF5B-6E1FD27D3D7B}" sibTransId="{16CEA045-C9C8-4A12-947F-7AB5929DD82F}"/>
    <dgm:cxn modelId="{4500186F-19E1-4532-91E3-21D729D5C9FC}" type="presParOf" srcId="{498F78C7-2A90-4FDE-BBEA-43E87CC0520D}" destId="{CBD97C12-39E5-4E3A-BC5C-8238C32AA6AC}" srcOrd="0" destOrd="0" presId="urn:microsoft.com/office/officeart/2005/8/layout/lProcess2"/>
    <dgm:cxn modelId="{77295F91-2ED0-4424-8574-B384774B56D7}" type="presParOf" srcId="{CBD97C12-39E5-4E3A-BC5C-8238C32AA6AC}" destId="{8966C0E1-BEF1-4581-8083-0C0A0E2A2102}" srcOrd="0" destOrd="0" presId="urn:microsoft.com/office/officeart/2005/8/layout/lProcess2"/>
    <dgm:cxn modelId="{66B985E4-D5EA-49A5-A0DA-653220A70621}" type="presParOf" srcId="{CBD97C12-39E5-4E3A-BC5C-8238C32AA6AC}" destId="{F41CD986-1DFE-4501-9E63-7A800E3AD8CF}" srcOrd="1" destOrd="0" presId="urn:microsoft.com/office/officeart/2005/8/layout/lProcess2"/>
    <dgm:cxn modelId="{98ECE57F-723C-4136-B038-9BE7AB2FFE6B}" type="presParOf" srcId="{CBD97C12-39E5-4E3A-BC5C-8238C32AA6AC}" destId="{156096FD-C05B-44C5-9BFF-0E6577B8D3A3}" srcOrd="2" destOrd="0" presId="urn:microsoft.com/office/officeart/2005/8/layout/lProcess2"/>
    <dgm:cxn modelId="{BD65B493-7D06-4D11-964C-5F25368C0BC9}" type="presParOf" srcId="{156096FD-C05B-44C5-9BFF-0E6577B8D3A3}" destId="{51B186E4-1235-4E76-A442-F5A23A9E00CA}" srcOrd="0" destOrd="0" presId="urn:microsoft.com/office/officeart/2005/8/layout/lProcess2"/>
    <dgm:cxn modelId="{44714ED2-6BC4-4FDB-B86B-1C554B8632C6}" type="presParOf" srcId="{51B186E4-1235-4E76-A442-F5A23A9E00CA}" destId="{B5219155-1C22-466D-9958-9F397720202F}" srcOrd="0" destOrd="0" presId="urn:microsoft.com/office/officeart/2005/8/layout/lProcess2"/>
    <dgm:cxn modelId="{6CCF653D-9EF3-4C57-BDD2-B62D6F95BF7A}" type="presParOf" srcId="{51B186E4-1235-4E76-A442-F5A23A9E00CA}" destId="{235788F9-D957-4CEE-AD79-95629D4F6221}" srcOrd="1" destOrd="0" presId="urn:microsoft.com/office/officeart/2005/8/layout/lProcess2"/>
    <dgm:cxn modelId="{76A41EC6-80E6-4847-927E-06DA31B28B7A}" type="presParOf" srcId="{51B186E4-1235-4E76-A442-F5A23A9E00CA}" destId="{F90E6B65-C1C1-4086-AF1C-9C00F4D2713E}" srcOrd="2" destOrd="0" presId="urn:microsoft.com/office/officeart/2005/8/layout/lProcess2"/>
    <dgm:cxn modelId="{BEF28E2F-0958-41AE-9052-A212FFFC3FFF}" type="presParOf" srcId="{498F78C7-2A90-4FDE-BBEA-43E87CC0520D}" destId="{F7947E52-5FC2-4800-83BA-D12A1C50F069}" srcOrd="1" destOrd="0" presId="urn:microsoft.com/office/officeart/2005/8/layout/lProcess2"/>
    <dgm:cxn modelId="{23622EA0-81AD-41CD-89C1-B807DE5A658F}" type="presParOf" srcId="{498F78C7-2A90-4FDE-BBEA-43E87CC0520D}" destId="{9D4CB6FD-8BEB-4A8A-BA6B-015A9271D3DC}" srcOrd="2" destOrd="0" presId="urn:microsoft.com/office/officeart/2005/8/layout/lProcess2"/>
    <dgm:cxn modelId="{AF3FD648-360B-4E1F-B8D0-3FC6CB80D78B}" type="presParOf" srcId="{9D4CB6FD-8BEB-4A8A-BA6B-015A9271D3DC}" destId="{CA2DD95B-EAF6-4EAD-9793-38810E35345D}" srcOrd="0" destOrd="0" presId="urn:microsoft.com/office/officeart/2005/8/layout/lProcess2"/>
    <dgm:cxn modelId="{7E6BF008-9B41-47E9-BCF6-F39FB248EC47}" type="presParOf" srcId="{9D4CB6FD-8BEB-4A8A-BA6B-015A9271D3DC}" destId="{6AAD2D7A-8FFC-481E-AB20-69809440C627}" srcOrd="1" destOrd="0" presId="urn:microsoft.com/office/officeart/2005/8/layout/lProcess2"/>
    <dgm:cxn modelId="{9CE4E453-0A24-4BB9-8D82-B43D0663814A}" type="presParOf" srcId="{9D4CB6FD-8BEB-4A8A-BA6B-015A9271D3DC}" destId="{8BACCD32-C5C1-4038-95DE-A8F30C09788E}" srcOrd="2" destOrd="0" presId="urn:microsoft.com/office/officeart/2005/8/layout/lProcess2"/>
    <dgm:cxn modelId="{EE4C6BDB-FC72-4AC3-949E-86AEF8B682D4}" type="presParOf" srcId="{8BACCD32-C5C1-4038-95DE-A8F30C09788E}" destId="{DF00CF78-FB97-4CEE-A166-7B8CBD315EA0}" srcOrd="0" destOrd="0" presId="urn:microsoft.com/office/officeart/2005/8/layout/lProcess2"/>
    <dgm:cxn modelId="{9D2529AE-1A80-4F1F-AAFC-B78D857DF5B9}" type="presParOf" srcId="{DF00CF78-FB97-4CEE-A166-7B8CBD315EA0}" destId="{55DBE154-AAF1-4EA2-9608-4149D1C67436}" srcOrd="0" destOrd="0" presId="urn:microsoft.com/office/officeart/2005/8/layout/lProcess2"/>
    <dgm:cxn modelId="{C781F183-88F8-4722-BB2F-7D882643EECB}" type="presParOf" srcId="{DF00CF78-FB97-4CEE-A166-7B8CBD315EA0}" destId="{5391CEBA-D5CA-4F59-817D-59C4ECA2D6A8}" srcOrd="1" destOrd="0" presId="urn:microsoft.com/office/officeart/2005/8/layout/lProcess2"/>
    <dgm:cxn modelId="{D49321AE-A445-4EC4-8391-D5E89D0AD8F4}" type="presParOf" srcId="{DF00CF78-FB97-4CEE-A166-7B8CBD315EA0}" destId="{D675C266-1D76-4082-92DE-60A2105C3DAA}"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3976687" y="73822"/>
          <a:ext cx="4000499" cy="4000499"/>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u="none" kern="1200" dirty="0">
              <a:solidFill>
                <a:schemeClr val="bg1"/>
              </a:solidFill>
            </a:rPr>
            <a:t>交流</a:t>
          </a:r>
          <a:r>
            <a:rPr kumimoji="1" lang="ja-JP" altLang="en-US" sz="3600" b="1" kern="1200" dirty="0"/>
            <a:t>できる</a:t>
          </a:r>
        </a:p>
      </dsp:txBody>
      <dsp:txXfrm>
        <a:off x="4510087" y="773909"/>
        <a:ext cx="2933699" cy="1800224"/>
      </dsp:txXfrm>
    </dsp:sp>
    <dsp:sp modelId="{B2B7AE45-C533-4EC8-8AA4-D6CC244384F6}">
      <dsp:nvSpPr>
        <dsp:cNvPr id="0" name=""/>
        <dsp:cNvSpPr/>
      </dsp:nvSpPr>
      <dsp:spPr>
        <a:xfrm>
          <a:off x="5420201" y="2583655"/>
          <a:ext cx="4000499" cy="4000499"/>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分かる</a:t>
          </a:r>
        </a:p>
      </dsp:txBody>
      <dsp:txXfrm>
        <a:off x="6643687" y="3617118"/>
        <a:ext cx="2400299" cy="2200274"/>
      </dsp:txXfrm>
    </dsp:sp>
    <dsp:sp modelId="{0E8E11A4-E532-42F7-A1D5-0D1AD07FD92E}">
      <dsp:nvSpPr>
        <dsp:cNvPr id="0" name=""/>
        <dsp:cNvSpPr/>
      </dsp:nvSpPr>
      <dsp:spPr>
        <a:xfrm>
          <a:off x="2533174" y="2583655"/>
          <a:ext cx="4000499" cy="4000499"/>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2909887" y="3617118"/>
        <a:ext cx="2400299" cy="2200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6C0E1-BEF1-4581-8083-0C0A0E2A2102}">
      <dsp:nvSpPr>
        <dsp:cNvPr id="0" name=""/>
        <dsp:cNvSpPr/>
      </dsp:nvSpPr>
      <dsp:spPr>
        <a:xfrm>
          <a:off x="0" y="0"/>
          <a:ext cx="5062686" cy="483573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教えあい</a:t>
          </a:r>
        </a:p>
      </dsp:txBody>
      <dsp:txXfrm>
        <a:off x="0" y="0"/>
        <a:ext cx="5062686" cy="1450719"/>
      </dsp:txXfrm>
    </dsp:sp>
    <dsp:sp modelId="{B5219155-1C22-466D-9958-9F397720202F}">
      <dsp:nvSpPr>
        <dsp:cNvPr id="0" name=""/>
        <dsp:cNvSpPr/>
      </dsp:nvSpPr>
      <dsp:spPr>
        <a:xfrm>
          <a:off x="511531" y="1452136"/>
          <a:ext cx="4050149" cy="1458039"/>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分かれて</a:t>
          </a:r>
          <a:r>
            <a:rPr kumimoji="1" lang="ja-JP" altLang="en-US" sz="3600" b="0" kern="1200" dirty="0"/>
            <a:t>作業</a:t>
          </a:r>
        </a:p>
      </dsp:txBody>
      <dsp:txXfrm>
        <a:off x="554236" y="1494841"/>
        <a:ext cx="3964739" cy="1372629"/>
      </dsp:txXfrm>
    </dsp:sp>
    <dsp:sp modelId="{F90E6B65-C1C1-4086-AF1C-9C00F4D2713E}">
      <dsp:nvSpPr>
        <dsp:cNvPr id="0" name=""/>
        <dsp:cNvSpPr/>
      </dsp:nvSpPr>
      <dsp:spPr>
        <a:xfrm>
          <a:off x="511531" y="3134488"/>
          <a:ext cx="4050149" cy="1458039"/>
        </a:xfrm>
        <a:prstGeom prst="roundRect">
          <a:avLst>
            <a:gd name="adj" fmla="val 10000"/>
          </a:avLst>
        </a:prstGeom>
        <a:gradFill rotWithShape="0">
          <a:gsLst>
            <a:gs pos="0">
              <a:schemeClr val="accent5">
                <a:hueOff val="-2252848"/>
                <a:satOff val="-5806"/>
                <a:lumOff val="-3922"/>
                <a:alphaOff val="0"/>
                <a:lumMod val="110000"/>
                <a:satMod val="105000"/>
                <a:tint val="67000"/>
              </a:schemeClr>
            </a:gs>
            <a:gs pos="50000">
              <a:schemeClr val="accent5">
                <a:hueOff val="-2252848"/>
                <a:satOff val="-5806"/>
                <a:lumOff val="-3922"/>
                <a:alphaOff val="0"/>
                <a:lumMod val="105000"/>
                <a:satMod val="103000"/>
                <a:tint val="73000"/>
              </a:schemeClr>
            </a:gs>
            <a:gs pos="100000">
              <a:schemeClr val="accent5">
                <a:hueOff val="-2252848"/>
                <a:satOff val="-5806"/>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疑問点を共有</a:t>
          </a:r>
        </a:p>
      </dsp:txBody>
      <dsp:txXfrm>
        <a:off x="554236" y="3177193"/>
        <a:ext cx="3964739" cy="1372629"/>
      </dsp:txXfrm>
    </dsp:sp>
    <dsp:sp modelId="{CA2DD95B-EAF6-4EAD-9793-38810E35345D}">
      <dsp:nvSpPr>
        <dsp:cNvPr id="0" name=""/>
        <dsp:cNvSpPr/>
      </dsp:nvSpPr>
      <dsp:spPr>
        <a:xfrm>
          <a:off x="5447650" y="0"/>
          <a:ext cx="5062686" cy="483573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進捗管理</a:t>
          </a:r>
        </a:p>
      </dsp:txBody>
      <dsp:txXfrm>
        <a:off x="5447650" y="0"/>
        <a:ext cx="5062686" cy="1450719"/>
      </dsp:txXfrm>
    </dsp:sp>
    <dsp:sp modelId="{55DBE154-AAF1-4EA2-9608-4149D1C67436}">
      <dsp:nvSpPr>
        <dsp:cNvPr id="0" name=""/>
        <dsp:cNvSpPr/>
      </dsp:nvSpPr>
      <dsp:spPr>
        <a:xfrm>
          <a:off x="5953919" y="1452136"/>
          <a:ext cx="4050149" cy="1458039"/>
        </a:xfrm>
        <a:prstGeom prst="roundRect">
          <a:avLst>
            <a:gd name="adj" fmla="val 10000"/>
          </a:avLst>
        </a:prstGeom>
        <a:gradFill rotWithShape="0">
          <a:gsLst>
            <a:gs pos="0">
              <a:schemeClr val="accent5">
                <a:hueOff val="-4505695"/>
                <a:satOff val="-11613"/>
                <a:lumOff val="-7843"/>
                <a:alphaOff val="0"/>
                <a:lumMod val="110000"/>
                <a:satMod val="105000"/>
                <a:tint val="67000"/>
              </a:schemeClr>
            </a:gs>
            <a:gs pos="50000">
              <a:schemeClr val="accent5">
                <a:hueOff val="-4505695"/>
                <a:satOff val="-11613"/>
                <a:lumOff val="-7843"/>
                <a:alphaOff val="0"/>
                <a:lumMod val="105000"/>
                <a:satMod val="103000"/>
                <a:tint val="73000"/>
              </a:schemeClr>
            </a:gs>
            <a:gs pos="100000">
              <a:schemeClr val="accent5">
                <a:hueOff val="-4505695"/>
                <a:satOff val="-11613"/>
                <a:lumOff val="-7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ガントチャート</a:t>
          </a:r>
        </a:p>
      </dsp:txBody>
      <dsp:txXfrm>
        <a:off x="5996624" y="1494841"/>
        <a:ext cx="3964739" cy="1372629"/>
      </dsp:txXfrm>
    </dsp:sp>
    <dsp:sp modelId="{D675C266-1D76-4082-92DE-60A2105C3DAA}">
      <dsp:nvSpPr>
        <dsp:cNvPr id="0" name=""/>
        <dsp:cNvSpPr/>
      </dsp:nvSpPr>
      <dsp:spPr>
        <a:xfrm>
          <a:off x="5953919" y="3134488"/>
          <a:ext cx="4050149" cy="1458039"/>
        </a:xfrm>
        <a:prstGeom prst="roundRect">
          <a:avLst>
            <a:gd name="adj" fmla="val 10000"/>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1280" tIns="60960" rIns="81280" bIns="6096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定期的に</a:t>
          </a:r>
          <a:endParaRPr kumimoji="1" lang="en-US" altLang="ja-JP" sz="3200" kern="1200" dirty="0"/>
        </a:p>
        <a:p>
          <a:pPr marL="0" lvl="0" indent="0" algn="ctr" defTabSz="1422400">
            <a:lnSpc>
              <a:spcPct val="90000"/>
            </a:lnSpc>
            <a:spcBef>
              <a:spcPct val="0"/>
            </a:spcBef>
            <a:spcAft>
              <a:spcPct val="35000"/>
            </a:spcAft>
            <a:buNone/>
          </a:pPr>
          <a:r>
            <a:rPr kumimoji="1" lang="ja-JP" altLang="en-US" sz="3200" kern="1200" dirty="0"/>
            <a:t>計画を共有</a:t>
          </a:r>
        </a:p>
      </dsp:txBody>
      <dsp:txXfrm>
        <a:off x="5996624" y="3177193"/>
        <a:ext cx="3964739" cy="137262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16</a:t>
            </a:fld>
            <a:endParaRPr kumimoji="1" lang="ja-JP" altLang="en-US"/>
          </a:p>
        </p:txBody>
      </p:sp>
    </p:spTree>
    <p:extLst>
      <p:ext uri="{BB962C8B-B14F-4D97-AF65-F5344CB8AC3E}">
        <p14:creationId xmlns:p14="http://schemas.microsoft.com/office/powerpoint/2010/main" val="3626295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変化が分かる機能として、スライドショー・グラフを</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18</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19</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21</a:t>
            </a:fld>
            <a:endParaRPr kumimoji="1" lang="ja-JP" altLang="en-US"/>
          </a:p>
        </p:txBody>
      </p:sp>
    </p:spTree>
    <p:extLst>
      <p:ext uri="{BB962C8B-B14F-4D97-AF65-F5344CB8AC3E}">
        <p14:creationId xmlns:p14="http://schemas.microsoft.com/office/powerpoint/2010/main" val="2468396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mn-ea"/>
              </a:rPr>
              <a:t>グループに分かれて作業</a:t>
            </a:r>
            <a:endParaRPr lang="en-US" altLang="ja-JP" dirty="0">
              <a:latin typeface="+mn-ea"/>
            </a:endParaRPr>
          </a:p>
          <a:p>
            <a:r>
              <a:rPr kumimoji="1" lang="ja-JP" altLang="en-US" dirty="0">
                <a:latin typeface="+mn-ea"/>
              </a:rPr>
              <a:t>ガントチャートで進捗管理</a:t>
            </a:r>
            <a:endParaRPr kumimoji="1" lang="en-US" altLang="ja-JP" dirty="0">
              <a:latin typeface="+mn-ea"/>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22</a:t>
            </a:fld>
            <a:endParaRPr kumimoji="1" lang="ja-JP" altLang="en-US"/>
          </a:p>
        </p:txBody>
      </p:sp>
    </p:spTree>
    <p:extLst>
      <p:ext uri="{BB962C8B-B14F-4D97-AF65-F5344CB8AC3E}">
        <p14:creationId xmlns:p14="http://schemas.microsoft.com/office/powerpoint/2010/main" val="542590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4</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9</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匿名掲示板で交流できる・スライドショー・グラフ機能で変化が分かる・食事記録で意識が変わることで、継続できるアプリにしました。</a:t>
            </a:r>
            <a:endParaRPr kumimoji="1" lang="en-US" altLang="ja-JP" dirty="0"/>
          </a:p>
          <a:p>
            <a:r>
              <a:rPr kumimoji="1" lang="ja-JP" altLang="en-US" dirty="0"/>
              <a:t>ここから、それぞれについて詳しく説明していきます。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10</a:t>
            </a:fld>
            <a:endParaRPr kumimoji="1" lang="ja-JP" altLang="en-US"/>
          </a:p>
        </p:txBody>
      </p:sp>
    </p:spTree>
    <p:extLst>
      <p:ext uri="{BB962C8B-B14F-4D97-AF65-F5344CB8AC3E}">
        <p14:creationId xmlns:p14="http://schemas.microsoft.com/office/powerpoint/2010/main" val="233305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「きょうから」には、交流できる場として、匿名掲示板があります。アカウントがあれば投稿できます。</a:t>
            </a:r>
            <a:endParaRPr kumimoji="1" lang="en-US" altLang="ja-JP" dirty="0"/>
          </a:p>
          <a:p>
            <a:r>
              <a:rPr kumimoji="1" lang="ja-JP" altLang="en-US" dirty="0"/>
              <a:t>このように、ニックネームをクリックすると、そのユーザの登録情報を見ることもできます。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7.xml"/><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maruha-nichiro.co.jp/corporate/news_center/news_topics/20210707_research_20s_health.pdf" TargetMode="External"/><Relationship Id="rId2" Type="http://schemas.openxmlformats.org/officeDocument/2006/relationships/hyperlink" Target="https://www.nhk.or.jp/kenko/atc_1286.html" TargetMode="External"/><Relationship Id="rId1" Type="http://schemas.openxmlformats.org/officeDocument/2006/relationships/slideLayout" Target="../slideLayouts/slideLayout2.xml"/><Relationship Id="rId4" Type="http://schemas.openxmlformats.org/officeDocument/2006/relationships/hyperlink" Target="https://soundeffect-lab.info/sound/butt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4"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3757956402"/>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8143875" y="1298938"/>
            <a:ext cx="3943350" cy="2571750"/>
          </a:xfrm>
          <a:prstGeom prst="wedgeEllipseCallout">
            <a:avLst>
              <a:gd name="adj1" fmla="val -41829"/>
              <a:gd name="adj2" fmla="val 46945"/>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752476" y="104775"/>
            <a:ext cx="3295650" cy="2571750"/>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133350" y="4200523"/>
            <a:ext cx="2860903" cy="2571751"/>
          </a:xfrm>
          <a:prstGeom prst="wedgeEllipseCallout">
            <a:avLst>
              <a:gd name="adj1" fmla="val 51285"/>
              <a:gd name="adj2" fmla="val -2244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280318" y="1857490"/>
            <a:ext cx="9572625" cy="3228975"/>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16975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5002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交流</a:t>
            </a:r>
            <a:r>
              <a:rPr kumimoji="1" lang="ja-JP" altLang="en-US" sz="3600" b="1" kern="1200" dirty="0"/>
              <a:t>できる</a:t>
            </a: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r>
              <a:rPr lang="ja-JP" altLang="en-US" dirty="0"/>
              <a:t>アカウントがあれば、閲覧・書き込みができる</a:t>
            </a:r>
            <a:endParaRPr lang="en-US" altLang="ja-JP" dirty="0"/>
          </a:p>
          <a:p>
            <a:endParaRPr lang="en-US" altLang="ja-JP" dirty="0"/>
          </a:p>
          <a:p>
            <a:r>
              <a:rPr lang="ja-JP" altLang="en-US" dirty="0"/>
              <a:t>他の利用者の情報（写真以外）を見ることで良い刺激を受けたり、今後の参考にできる</a:t>
            </a:r>
            <a:endParaRPr lang="en-US" altLang="ja-JP" dirty="0"/>
          </a:p>
          <a:p>
            <a:endParaRPr lang="en-US" altLang="ja-JP" dirty="0"/>
          </a:p>
          <a:p>
            <a:r>
              <a:rPr lang="ja-JP" altLang="en-US" dirty="0"/>
              <a:t>ランク制度</a:t>
            </a:r>
            <a:r>
              <a:rPr lang="en-US" altLang="ja-JP" dirty="0"/>
              <a:t>/</a:t>
            </a:r>
            <a:r>
              <a:rPr lang="ja-JP" altLang="en-US" dirty="0"/>
              <a:t>他の人のランクも見れる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r>
              <a:rPr lang="ja-JP" altLang="en-US" dirty="0"/>
              <a:t>縛りなし</a:t>
            </a:r>
            <a:endParaRPr lang="en-US" altLang="ja-JP" dirty="0"/>
          </a:p>
          <a:p>
            <a:r>
              <a:rPr lang="ja-JP" altLang="en-US" dirty="0"/>
              <a:t>ゆるい食事記録</a:t>
            </a:r>
            <a:endParaRPr lang="en-US" altLang="ja-JP" dirty="0"/>
          </a:p>
          <a:p>
            <a:r>
              <a:rPr lang="ja-JP" altLang="en-US" dirty="0"/>
              <a:t>調理法</a:t>
            </a:r>
            <a:r>
              <a:rPr lang="en-US" altLang="ja-JP" dirty="0"/>
              <a:t>/</a:t>
            </a:r>
            <a:r>
              <a:rPr lang="ja-JP" altLang="en-US" dirty="0"/>
              <a:t>料理名は記録しなくてもいい</a:t>
            </a:r>
            <a:endParaRPr lang="en-US" altLang="ja-JP" dirty="0"/>
          </a:p>
          <a:p>
            <a:pPr marL="0" indent="0">
              <a:buNone/>
            </a:pPr>
            <a:endParaRPr lang="en-US" altLang="ja-JP" dirty="0"/>
          </a:p>
          <a:p>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dirty="0"/>
              <a:t>	</a:t>
            </a:r>
            <a:r>
              <a:rPr lang="ja-JP" altLang="en-US" dirty="0"/>
              <a:t>少しの散歩でも記録しておくことで見返したときに達成感を得られる</a:t>
            </a:r>
            <a:endParaRPr lang="en-US" altLang="ja-JP" dirty="0"/>
          </a:p>
          <a:p>
            <a:r>
              <a:rPr lang="ja-JP" altLang="en-US" dirty="0"/>
              <a:t>モチベーションを保ってもらうためにランク制度あり</a:t>
            </a:r>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r>
              <a:rPr lang="ja-JP" altLang="en-US" dirty="0"/>
              <a:t>目標体重が常に表示されるので意識に刷り込まれる</a:t>
            </a:r>
            <a:endParaRPr lang="en-US" altLang="ja-JP" dirty="0"/>
          </a:p>
          <a:p>
            <a:r>
              <a:rPr lang="ja-JP" altLang="en-US" dirty="0"/>
              <a:t>記録することで、自分の食事の傾向を再発見できる</a:t>
            </a:r>
            <a:endParaRPr lang="en-US" altLang="ja-JP" dirty="0"/>
          </a:p>
          <a:p>
            <a:endParaRPr lang="en-US" altLang="ja-JP" dirty="0"/>
          </a:p>
          <a:p>
            <a:endParaRPr lang="ja-JP" altLang="en-US" dirty="0"/>
          </a:p>
        </p:txBody>
      </p:sp>
    </p:spTree>
    <p:extLst>
      <p:ext uri="{BB962C8B-B14F-4D97-AF65-F5344CB8AC3E}">
        <p14:creationId xmlns:p14="http://schemas.microsoft.com/office/powerpoint/2010/main" val="216815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r>
              <a:rPr lang="ja-JP" altLang="en-US" dirty="0"/>
              <a:t>毎日写真を登録すると、スライドショー形式でみることができる　速度調節可</a:t>
            </a:r>
            <a:endParaRPr lang="en-US" altLang="ja-JP" dirty="0"/>
          </a:p>
          <a:p>
            <a:endParaRPr lang="en-US" altLang="ja-JP" dirty="0"/>
          </a:p>
          <a:p>
            <a:r>
              <a:rPr lang="ja-JP" altLang="en-US" dirty="0"/>
              <a:t>体重の変化をすぐ見ることができる</a:t>
            </a:r>
            <a:endParaRPr lang="en-US" altLang="ja-JP" dirty="0"/>
          </a:p>
          <a:p>
            <a:endParaRPr lang="en-US" altLang="ja-JP" dirty="0"/>
          </a:p>
          <a:p>
            <a:r>
              <a:rPr lang="ja-JP" altLang="en-US" dirty="0"/>
              <a:t>継続できるとランクが上がる</a:t>
            </a:r>
            <a:endParaRPr lang="en-US" altLang="ja-JP" dirty="0"/>
          </a:p>
          <a:p>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70" y="2117201"/>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846762" y="1225268"/>
            <a:ext cx="4783781"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5130277" y="1944666"/>
            <a:ext cx="4783781" cy="2968668"/>
          </a:xfrm>
          <a:prstGeom prst="cloudCallout">
            <a:avLst>
              <a:gd name="adj1" fmla="val -67514"/>
              <a:gd name="adj2" fmla="val 25317"/>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a:t>掲示板で</a:t>
            </a:r>
            <a:endParaRPr kumimoji="1" lang="en-US" altLang="ja-JP" sz="3200" b="1"/>
          </a:p>
          <a:p>
            <a:pPr algn="ctr"/>
            <a:r>
              <a:rPr lang="ja-JP" altLang="en-US" sz="3200" b="1"/>
              <a:t>刺激をもらえた</a:t>
            </a:r>
            <a:endParaRPr kumimoji="1" lang="en-US" altLang="ja-JP" sz="3200" b="1"/>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5856107" y="2963580"/>
            <a:ext cx="4783781" cy="2968668"/>
          </a:xfrm>
          <a:prstGeom prst="cloudCallout">
            <a:avLst>
              <a:gd name="adj1" fmla="val -68017"/>
              <a:gd name="adj2" fmla="val 7485"/>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96DF47D-DBE8-408D-8555-400DB66E80F1}"/>
              </a:ext>
            </a:extLst>
          </p:cNvPr>
          <p:cNvSpPr>
            <a:spLocks noGrp="1"/>
          </p:cNvSpPr>
          <p:nvPr>
            <p:ph idx="1"/>
          </p:nvPr>
        </p:nvSpPr>
        <p:spPr>
          <a:xfrm>
            <a:off x="1" y="130628"/>
            <a:ext cx="12191999" cy="6596743"/>
          </a:xfrm>
        </p:spPr>
        <p:txBody>
          <a:bodyPr>
            <a:normAutofit/>
          </a:bodyPr>
          <a:lstStyle/>
          <a:p>
            <a:pPr marL="0" indent="0">
              <a:lnSpc>
                <a:spcPct val="100000"/>
              </a:lnSpc>
              <a:buNone/>
            </a:pPr>
            <a:r>
              <a:rPr lang="ja-JP" altLang="en-US" sz="2400" b="0" i="0" dirty="0">
                <a:solidFill>
                  <a:srgbClr val="1D1C1D"/>
                </a:solidFill>
                <a:effectLst/>
                <a:latin typeface="NotoSansJP"/>
              </a:rPr>
              <a:t>・</a:t>
            </a:r>
            <a:r>
              <a:rPr lang="ja-JP" altLang="en-US" sz="2400" b="1" i="0" dirty="0">
                <a:solidFill>
                  <a:srgbClr val="1D1C1D"/>
                </a:solidFill>
                <a:effectLst/>
                <a:latin typeface="NotoSansJP"/>
              </a:rPr>
              <a:t>「日々、会社で仕事をしている社会人が、ほぼ毎日利用することで、幸せになる、便利になる</a:t>
            </a:r>
            <a:r>
              <a:rPr lang="en-US" altLang="ja-JP" sz="2400" b="1" i="0" dirty="0">
                <a:solidFill>
                  <a:srgbClr val="1D1C1D"/>
                </a:solidFill>
                <a:effectLst/>
                <a:latin typeface="NotoSansJP"/>
              </a:rPr>
              <a:t>Web</a:t>
            </a:r>
            <a:r>
              <a:rPr lang="ja-JP" altLang="en-US" sz="2400" b="1" i="0" dirty="0">
                <a:solidFill>
                  <a:srgbClr val="1D1C1D"/>
                </a:solidFill>
                <a:effectLst/>
                <a:latin typeface="NotoSansJP"/>
              </a:rPr>
              <a:t>アプリ」というテーマに対して、良いアイデアを出したと思いますか？（独自性）</a:t>
            </a:r>
            <a:endParaRPr lang="en-US" altLang="ja-JP" sz="2400" b="1" i="0" dirty="0">
              <a:solidFill>
                <a:srgbClr val="1D1C1D"/>
              </a:solidFill>
              <a:effectLst/>
              <a:latin typeface="NotoSansJP"/>
            </a:endParaRPr>
          </a:p>
          <a:p>
            <a:pPr marL="0" indent="0">
              <a:lnSpc>
                <a:spcPct val="100000"/>
              </a:lnSpc>
              <a:buNone/>
            </a:pPr>
            <a:r>
              <a:rPr lang="ja-JP" altLang="en-US" sz="2400" b="1" i="0" dirty="0">
                <a:solidFill>
                  <a:srgbClr val="1D1C1D"/>
                </a:solidFill>
                <a:effectLst/>
                <a:latin typeface="NotoSansJP"/>
              </a:rPr>
              <a:t>・システムのデザイン（見た目・操作性など総合的なデザイン）はよかったと思いますか？（デザイン性）</a:t>
            </a:r>
            <a:endParaRPr lang="en-US" altLang="ja-JP" sz="2400" b="1" i="0" dirty="0">
              <a:solidFill>
                <a:srgbClr val="1D1C1D"/>
              </a:solidFill>
              <a:effectLst/>
              <a:latin typeface="NotoSansJP"/>
            </a:endParaRPr>
          </a:p>
          <a:p>
            <a:pPr marL="0" indent="0">
              <a:lnSpc>
                <a:spcPct val="100000"/>
              </a:lnSpc>
              <a:buNone/>
            </a:pPr>
            <a:r>
              <a:rPr lang="ja-JP" altLang="en-US" sz="2400" b="1" i="0" dirty="0">
                <a:solidFill>
                  <a:srgbClr val="1D1C1D"/>
                </a:solidFill>
                <a:effectLst/>
                <a:latin typeface="NotoSansJP"/>
              </a:rPr>
              <a:t>・システムを見て、技術力が高いと感じましたか？（技術力）</a:t>
            </a:r>
            <a:endParaRPr lang="en-US" altLang="ja-JP" sz="2400" b="1" i="0" dirty="0">
              <a:solidFill>
                <a:srgbClr val="1D1C1D"/>
              </a:solidFill>
              <a:effectLst/>
              <a:latin typeface="NotoSansJP"/>
            </a:endParaRPr>
          </a:p>
          <a:p>
            <a:pPr marL="0" indent="0">
              <a:lnSpc>
                <a:spcPct val="100000"/>
              </a:lnSpc>
              <a:buNone/>
            </a:pPr>
            <a:r>
              <a:rPr lang="ja-JP" altLang="en-US" sz="2400" b="1" i="0" dirty="0">
                <a:solidFill>
                  <a:srgbClr val="1D1C1D"/>
                </a:solidFill>
                <a:effectLst/>
                <a:latin typeface="NotoSansJP"/>
              </a:rPr>
              <a:t>・独自のドキュメンテーションやファシリテーションなどの工夫が感じられましたか？</a:t>
            </a:r>
            <a:endParaRPr lang="en-US" altLang="ja-JP" sz="2400" b="1" i="0" dirty="0">
              <a:solidFill>
                <a:srgbClr val="1D1C1D"/>
              </a:solidFill>
              <a:effectLst/>
              <a:latin typeface="NotoSansJP"/>
            </a:endParaRPr>
          </a:p>
          <a:p>
            <a:pPr marL="0" indent="0">
              <a:lnSpc>
                <a:spcPct val="100000"/>
              </a:lnSpc>
              <a:buNone/>
            </a:pPr>
            <a:r>
              <a:rPr lang="ja-JP" altLang="en-US" sz="2400" b="1" i="0" dirty="0">
                <a:solidFill>
                  <a:srgbClr val="1D1C1D"/>
                </a:solidFill>
                <a:effectLst/>
                <a:latin typeface="NotoSansJP"/>
              </a:rPr>
              <a:t>（プロジェクト進行・管理）</a:t>
            </a:r>
            <a:endParaRPr kumimoji="1" lang="ja-JP" altLang="en-US" sz="2400" dirty="0"/>
          </a:p>
        </p:txBody>
      </p:sp>
    </p:spTree>
    <p:extLst>
      <p:ext uri="{BB962C8B-B14F-4D97-AF65-F5344CB8AC3E}">
        <p14:creationId xmlns:p14="http://schemas.microsoft.com/office/powerpoint/2010/main" val="414426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３</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kumimoji="1"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r>
              <a:rPr kumimoji="1" lang="ja-JP" altLang="en-US" dirty="0">
                <a:latin typeface="+mn-ea"/>
              </a:rPr>
              <a:t>グラフ</a:t>
            </a:r>
            <a:endParaRPr kumimoji="1" lang="en-US" altLang="ja-JP" dirty="0">
              <a:latin typeface="+mn-ea"/>
            </a:endParaRPr>
          </a:p>
          <a:p>
            <a:r>
              <a:rPr lang="ja-JP" altLang="en-US" dirty="0">
                <a:latin typeface="+mn-ea"/>
              </a:rPr>
              <a:t>スライドショー</a:t>
            </a:r>
            <a:endParaRPr kumimoji="1" lang="en-US" altLang="ja-JP" dirty="0">
              <a:latin typeface="+mn-ea"/>
            </a:endParaRPr>
          </a:p>
          <a:p>
            <a:r>
              <a:rPr kumimoji="1" lang="ja-JP" altLang="en-US" dirty="0">
                <a:latin typeface="+mn-ea"/>
              </a:rPr>
              <a:t>デザイン　青で食欲減退</a:t>
            </a:r>
            <a:endParaRPr kumimoji="1" lang="en-US" altLang="ja-JP" dirty="0">
              <a:latin typeface="+mn-ea"/>
            </a:endParaRPr>
          </a:p>
        </p:txBody>
      </p:sp>
    </p:spTree>
    <p:extLst>
      <p:ext uri="{BB962C8B-B14F-4D97-AF65-F5344CB8AC3E}">
        <p14:creationId xmlns:p14="http://schemas.microsoft.com/office/powerpoint/2010/main" val="30272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AFCE6DFB-2EFD-4D65-A992-7009CCE8017B}"/>
              </a:ext>
            </a:extLst>
          </p:cNvPr>
          <p:cNvSpPr>
            <a:spLocks noGrp="1"/>
          </p:cNvSpPr>
          <p:nvPr>
            <p:ph type="title"/>
          </p:nvPr>
        </p:nvSpPr>
        <p:spPr>
          <a:xfrm>
            <a:off x="838200" y="305748"/>
            <a:ext cx="10515600" cy="1325563"/>
          </a:xfrm>
        </p:spPr>
        <p:txBody>
          <a:bodyPr/>
          <a:lstStyle/>
          <a:p>
            <a:r>
              <a:rPr lang="ja-JP" altLang="en-US" b="1" dirty="0">
                <a:latin typeface="+mn-ea"/>
                <a:ea typeface="+mn-ea"/>
              </a:rPr>
              <a:t>グループ内での工夫</a:t>
            </a:r>
          </a:p>
        </p:txBody>
      </p:sp>
      <p:graphicFrame>
        <p:nvGraphicFramePr>
          <p:cNvPr id="23" name="図表 22">
            <a:extLst>
              <a:ext uri="{FF2B5EF4-FFF2-40B4-BE49-F238E27FC236}">
                <a16:creationId xmlns:a16="http://schemas.microsoft.com/office/drawing/2014/main" id="{A32D2565-D160-4562-8ECB-A27A696CA143}"/>
              </a:ext>
            </a:extLst>
          </p:cNvPr>
          <p:cNvGraphicFramePr/>
          <p:nvPr>
            <p:extLst>
              <p:ext uri="{D42A27DB-BD31-4B8C-83A1-F6EECF244321}">
                <p14:modId xmlns:p14="http://schemas.microsoft.com/office/powerpoint/2010/main" val="378558473"/>
              </p:ext>
            </p:extLst>
          </p:nvPr>
        </p:nvGraphicFramePr>
        <p:xfrm>
          <a:off x="838200" y="1790700"/>
          <a:ext cx="10515600" cy="48357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324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932E93-EEA8-4F13-BD06-29395C5370F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89451C7-277E-41E2-8802-5011D8CEB13A}"/>
              </a:ext>
            </a:extLst>
          </p:cNvPr>
          <p:cNvSpPr>
            <a:spLocks noGrp="1"/>
          </p:cNvSpPr>
          <p:nvPr>
            <p:ph idx="1"/>
          </p:nvPr>
        </p:nvSpPr>
        <p:spPr/>
        <p:txBody>
          <a:bodyPr/>
          <a:lstStyle/>
          <a:p>
            <a:r>
              <a:rPr lang="ja-JP" altLang="en-US" dirty="0">
                <a:hlinkClick r:id="rId2"/>
              </a:rPr>
              <a:t>新型コロナウイルスの流行で増加する“コロナ太り” 原因と体への影響は？ </a:t>
            </a:r>
            <a:r>
              <a:rPr lang="en-US" altLang="ja-JP" dirty="0">
                <a:hlinkClick r:id="rId2"/>
              </a:rPr>
              <a:t>| NHK</a:t>
            </a:r>
            <a:r>
              <a:rPr lang="ja-JP" altLang="en-US" dirty="0">
                <a:hlinkClick r:id="rId2"/>
              </a:rPr>
              <a:t>健康チャンネル</a:t>
            </a:r>
            <a:endParaRPr lang="en-US" altLang="ja-JP" dirty="0"/>
          </a:p>
          <a:p>
            <a:r>
              <a:rPr lang="ja-JP" altLang="en-US" dirty="0">
                <a:hlinkClick r:id="rId3"/>
              </a:rPr>
              <a:t>マルハニチロ「</a:t>
            </a:r>
            <a:r>
              <a:rPr lang="en-US" altLang="ja-JP" dirty="0">
                <a:hlinkClick r:id="rId3"/>
              </a:rPr>
              <a:t>20</a:t>
            </a:r>
            <a:r>
              <a:rPr lang="ja-JP" altLang="en-US" dirty="0">
                <a:hlinkClick r:id="rId3"/>
              </a:rPr>
              <a:t>代の健康と食生活に関する意識・実態調査」実施 </a:t>
            </a:r>
            <a:r>
              <a:rPr lang="en-US" altLang="ja-JP" dirty="0">
                <a:hlinkClick r:id="rId3"/>
              </a:rPr>
              <a:t>(maruha-nichiro.co.jp)</a:t>
            </a:r>
            <a:endParaRPr lang="en-US" altLang="ja-JP" dirty="0"/>
          </a:p>
          <a:p>
            <a:r>
              <a:rPr lang="ja-JP" altLang="en-US" dirty="0">
                <a:hlinkClick r:id="rId4"/>
              </a:rPr>
              <a:t>ボタン・システム音</a:t>
            </a:r>
            <a:r>
              <a:rPr lang="en-US" altLang="ja-JP" dirty="0">
                <a:hlinkClick r:id="rId4"/>
              </a:rPr>
              <a:t>[1]</a:t>
            </a:r>
            <a:r>
              <a:rPr lang="ja-JP" altLang="en-US" dirty="0">
                <a:hlinkClick r:id="rId4"/>
              </a:rPr>
              <a:t>｜効果音ラボ </a:t>
            </a:r>
            <a:r>
              <a:rPr lang="en-US" altLang="ja-JP" dirty="0">
                <a:hlinkClick r:id="rId4"/>
              </a:rPr>
              <a:t>(soundeffect-lab.info)</a:t>
            </a:r>
            <a:endParaRPr kumimoji="1" lang="ja-JP" altLang="en-US" dirty="0"/>
          </a:p>
        </p:txBody>
      </p:sp>
    </p:spTree>
    <p:extLst>
      <p:ext uri="{BB962C8B-B14F-4D97-AF65-F5344CB8AC3E}">
        <p14:creationId xmlns:p14="http://schemas.microsoft.com/office/powerpoint/2010/main" val="137966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96DF47D-DBE8-408D-8555-400DB66E80F1}"/>
              </a:ext>
            </a:extLst>
          </p:cNvPr>
          <p:cNvSpPr>
            <a:spLocks noGrp="1"/>
          </p:cNvSpPr>
          <p:nvPr>
            <p:ph idx="1"/>
          </p:nvPr>
        </p:nvSpPr>
        <p:spPr>
          <a:xfrm>
            <a:off x="1" y="130628"/>
            <a:ext cx="12191999" cy="6596743"/>
          </a:xfrm>
        </p:spPr>
        <p:txBody>
          <a:bodyPr>
            <a:normAutofit/>
          </a:bodyPr>
          <a:lstStyle/>
          <a:p>
            <a:pPr marL="0" indent="0">
              <a:lnSpc>
                <a:spcPct val="100000"/>
              </a:lnSpc>
              <a:buNone/>
            </a:pPr>
            <a:r>
              <a:rPr lang="ja-JP" altLang="en-US" sz="2400" b="1" i="0" dirty="0">
                <a:solidFill>
                  <a:srgbClr val="1D1C1D"/>
                </a:solidFill>
                <a:effectLst/>
                <a:latin typeface="NotoSansJP"/>
              </a:rPr>
              <a:t>・チーム内での課題解決に取り組み、一丸となってプロジェクトに取り組んでいたと思いますか？（チームワーク）</a:t>
            </a:r>
            <a:endParaRPr lang="en-US" altLang="ja-JP" sz="2400" b="1" i="0" dirty="0">
              <a:solidFill>
                <a:srgbClr val="1D1C1D"/>
              </a:solidFill>
              <a:effectLst/>
              <a:latin typeface="NotoSansJP"/>
            </a:endParaRPr>
          </a:p>
          <a:p>
            <a:pPr marL="0" indent="0">
              <a:lnSpc>
                <a:spcPct val="100000"/>
              </a:lnSpc>
              <a:buNone/>
            </a:pPr>
            <a:r>
              <a:rPr lang="ja-JP" altLang="en-US" sz="2400" b="1" i="0" dirty="0">
                <a:solidFill>
                  <a:srgbClr val="1D1C1D"/>
                </a:solidFill>
                <a:effectLst/>
                <a:latin typeface="NotoSansJP"/>
              </a:rPr>
              <a:t>・発表内容は的確にプロダクト・プロジェクトを紹介できていましたか？（プレゼン）</a:t>
            </a:r>
            <a:endParaRPr lang="en-US" altLang="ja-JP" sz="2400" b="1" i="0" dirty="0">
              <a:solidFill>
                <a:srgbClr val="1D1C1D"/>
              </a:solidFill>
              <a:effectLst/>
              <a:latin typeface="NotoSansJP"/>
            </a:endParaRPr>
          </a:p>
          <a:p>
            <a:pPr marL="0" indent="0">
              <a:lnSpc>
                <a:spcPct val="100000"/>
              </a:lnSpc>
              <a:buNone/>
            </a:pPr>
            <a:r>
              <a:rPr lang="ja-JP" altLang="en-US" sz="2400" b="1" i="0" dirty="0">
                <a:solidFill>
                  <a:srgbClr val="1D1C1D"/>
                </a:solidFill>
                <a:effectLst/>
                <a:latin typeface="NotoSansJP"/>
              </a:rPr>
              <a:t>・計画を立て、限られた時間内に効率よく開発や準備を進めることができていると感じましたか？（コストマネジメント・タイムマネジメント）</a:t>
            </a:r>
            <a:endParaRPr lang="en-US" altLang="ja-JP" sz="2400" b="1" i="0" dirty="0">
              <a:solidFill>
                <a:srgbClr val="1D1C1D"/>
              </a:solidFill>
              <a:effectLst/>
              <a:latin typeface="NotoSansJP"/>
            </a:endParaRPr>
          </a:p>
          <a:p>
            <a:pPr marL="0" indent="0">
              <a:lnSpc>
                <a:spcPct val="100000"/>
              </a:lnSpc>
              <a:buNone/>
            </a:pPr>
            <a:r>
              <a:rPr lang="ja-JP" altLang="en-US" sz="2400" b="1" i="0" dirty="0">
                <a:solidFill>
                  <a:srgbClr val="1D1C1D"/>
                </a:solidFill>
                <a:effectLst/>
                <a:latin typeface="NotoSansJP"/>
              </a:rPr>
              <a:t>・チーム個々人の成長・将来性を感じることができましたか？（個人のレベルアップ）</a:t>
            </a:r>
            <a:endParaRPr kumimoji="1" lang="ja-JP" altLang="en-US" sz="2400" dirty="0"/>
          </a:p>
        </p:txBody>
      </p:sp>
    </p:spTree>
    <p:extLst>
      <p:ext uri="{BB962C8B-B14F-4D97-AF65-F5344CB8AC3E}">
        <p14:creationId xmlns:p14="http://schemas.microsoft.com/office/powerpoint/2010/main" val="254973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82635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pPr marL="914400" indent="-914400">
              <a:buFont typeface="+mj-lt"/>
              <a:buAutoNum type="arabicPeriod"/>
            </a:pP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601673" y="1206500"/>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840330" y="1944666"/>
            <a:ext cx="4786270" cy="2968668"/>
          </a:xfrm>
          <a:prstGeom prst="cloudCallout">
            <a:avLst>
              <a:gd name="adj1" fmla="val -55795"/>
              <a:gd name="adj2" fmla="val 45388"/>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6230980" y="1206500"/>
            <a:ext cx="5880100" cy="2093934"/>
          </a:xfrm>
          <a:prstGeom prst="cloudCallout">
            <a:avLst>
              <a:gd name="adj1" fmla="val -44087"/>
              <a:gd name="adj2" fmla="val 8552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ようなアプリを目指す</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7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TotalTime>
  <Words>1040</Words>
  <Application>Microsoft Office PowerPoint</Application>
  <PresentationFormat>ワイド画面</PresentationFormat>
  <Paragraphs>159</Paragraphs>
  <Slides>23</Slides>
  <Notes>14</Notes>
  <HiddenSlides>2</HiddenSlides>
  <MMClips>4</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NotoSansJP</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もくじ</vt:lpstr>
      <vt:lpstr>PowerPoint プレゼンテーション</vt:lpstr>
      <vt:lpstr>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交流できる</vt:lpstr>
      <vt:lpstr>PowerPoint プレゼンテーション</vt:lpstr>
      <vt:lpstr>意識が変わる</vt:lpstr>
      <vt:lpstr>意識が変わる</vt:lpstr>
      <vt:lpstr>PowerPoint プレゼンテーション</vt:lpstr>
      <vt:lpstr>変化が分かる</vt:lpstr>
      <vt:lpstr>「きょうから」利用後…</vt:lpstr>
      <vt:lpstr>PowerPoint プレゼンテーション</vt:lpstr>
      <vt:lpstr>工夫したこと</vt:lpstr>
      <vt:lpstr>グループ内での工夫</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79</cp:revision>
  <dcterms:created xsi:type="dcterms:W3CDTF">2023-06-23T06:53:51Z</dcterms:created>
  <dcterms:modified xsi:type="dcterms:W3CDTF">2023-06-27T07:59:05Z</dcterms:modified>
</cp:coreProperties>
</file>