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8" r:id="rId3"/>
    <p:sldId id="282" r:id="rId4"/>
    <p:sldId id="257" r:id="rId5"/>
    <p:sldId id="280" r:id="rId6"/>
    <p:sldId id="273" r:id="rId7"/>
    <p:sldId id="270" r:id="rId8"/>
    <p:sldId id="299" r:id="rId9"/>
    <p:sldId id="284" r:id="rId10"/>
    <p:sldId id="264" r:id="rId11"/>
    <p:sldId id="269" r:id="rId12"/>
    <p:sldId id="267" r:id="rId13"/>
    <p:sldId id="274" r:id="rId14"/>
    <p:sldId id="266" r:id="rId15"/>
    <p:sldId id="265" r:id="rId16"/>
    <p:sldId id="289" r:id="rId17"/>
    <p:sldId id="279" r:id="rId18"/>
    <p:sldId id="285" r:id="rId19"/>
    <p:sldId id="292" r:id="rId20"/>
    <p:sldId id="296" r:id="rId21"/>
    <p:sldId id="298" r:id="rId22"/>
    <p:sldId id="297" r:id="rId23"/>
    <p:sldId id="286" r:id="rId24"/>
    <p:sldId id="291" r:id="rId25"/>
    <p:sldId id="293" r:id="rId26"/>
    <p:sldId id="295"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CCCC"/>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76216" autoAdjust="0"/>
  </p:normalViewPr>
  <p:slideViewPr>
    <p:cSldViewPr snapToGrid="0">
      <p:cViewPr varScale="1">
        <p:scale>
          <a:sx n="51" d="100"/>
          <a:sy n="51" d="100"/>
        </p:scale>
        <p:origin x="1008"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24</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endParaRPr kumimoji="1" lang="en-US" altLang="ja-JP" dirty="0">
              <a:latin typeface="+mn-ea"/>
            </a:endParaRPr>
          </a:p>
          <a:p>
            <a:pPr marL="0" indent="0">
              <a:buNone/>
            </a:pPr>
            <a:r>
              <a:rPr lang="en-US" altLang="ja-JP" dirty="0">
                <a:latin typeface="+mn-ea"/>
              </a:rPr>
              <a:t>	</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26</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7738"/>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5013640" y="1128221"/>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チームに分かれて作業</a:t>
            </a:r>
            <a:endParaRPr lang="en-US" altLang="ja-JP" dirty="0"/>
          </a:p>
          <a:p>
            <a:pPr marL="0" indent="0">
              <a:buNone/>
            </a:pPr>
            <a:r>
              <a:rPr kumimoji="1" lang="en-US" altLang="ja-JP" dirty="0"/>
              <a:t>	</a:t>
            </a:r>
            <a:r>
              <a:rPr kumimoji="1" lang="ja-JP" altLang="en-US" dirty="0"/>
              <a:t>勉強会で全体のボトムアップ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925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	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7B6A5-057F-4CF9-8DE4-B6B371F593E8}"/>
              </a:ext>
            </a:extLst>
          </p:cNvPr>
          <p:cNvSpPr>
            <a:spLocks noGrp="1"/>
          </p:cNvSpPr>
          <p:nvPr>
            <p:ph type="title"/>
          </p:nvPr>
        </p:nvSpPr>
        <p:spPr/>
        <p:txBody>
          <a:bodyPr/>
          <a:lstStyle/>
          <a:p>
            <a:r>
              <a:rPr kumimoji="1" lang="ja-JP" altLang="en-US" b="1" dirty="0">
                <a:latin typeface="+mn-ea"/>
                <a:ea typeface="+mn-ea"/>
              </a:rPr>
              <a:t>ランク制度</a:t>
            </a:r>
          </a:p>
        </p:txBody>
      </p:sp>
      <p:sp>
        <p:nvSpPr>
          <p:cNvPr id="3" name="コンテンツ プレースホルダー 2">
            <a:extLst>
              <a:ext uri="{FF2B5EF4-FFF2-40B4-BE49-F238E27FC236}">
                <a16:creationId xmlns:a16="http://schemas.microsoft.com/office/drawing/2014/main" id="{5C3EADF8-C0B0-45FB-B899-B35F668D066C}"/>
              </a:ext>
            </a:extLst>
          </p:cNvPr>
          <p:cNvSpPr>
            <a:spLocks noGrp="1"/>
          </p:cNvSpPr>
          <p:nvPr>
            <p:ph idx="1"/>
          </p:nvPr>
        </p:nvSpPr>
        <p:spPr/>
        <p:txBody>
          <a:bodyPr>
            <a:normAutofit/>
          </a:bodyPr>
          <a:lstStyle/>
          <a:p>
            <a:pPr marL="0" indent="0">
              <a:buNone/>
            </a:pPr>
            <a:r>
              <a:rPr lang="ja-JP" altLang="en-US" sz="4000" b="0" i="0" u="none" strike="noStrike" dirty="0">
                <a:solidFill>
                  <a:srgbClr val="000000"/>
                </a:solidFill>
                <a:effectLst/>
                <a:latin typeface="+mn-ea"/>
              </a:rPr>
              <a:t>　　怠惰</a:t>
            </a:r>
            <a:r>
              <a:rPr lang="en-US" altLang="ja-JP" sz="4000" b="0" i="0" u="none" strike="noStrike" dirty="0">
                <a:solidFill>
                  <a:srgbClr val="000000"/>
                </a:solidFill>
                <a:effectLst/>
                <a:latin typeface="+mn-ea"/>
              </a:rPr>
              <a:t>(0</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怠け者</a:t>
            </a:r>
            <a:r>
              <a:rPr lang="en-US" altLang="ja-JP" sz="4000" b="0" i="0" u="none" strike="noStrike" dirty="0">
                <a:solidFill>
                  <a:srgbClr val="000000"/>
                </a:solidFill>
                <a:effectLst/>
                <a:latin typeface="+mn-ea"/>
              </a:rPr>
              <a:t>(4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一般人</a:t>
            </a:r>
            <a:r>
              <a:rPr lang="en-US" altLang="ja-JP" sz="4000" b="0" i="0" u="none" strike="noStrike" dirty="0">
                <a:solidFill>
                  <a:srgbClr val="000000"/>
                </a:solidFill>
                <a:effectLst/>
                <a:latin typeface="+mn-ea"/>
              </a:rPr>
              <a:t>(14</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エリート</a:t>
            </a:r>
            <a:r>
              <a:rPr lang="en-US" altLang="ja-JP" sz="4000" b="0" i="0" u="none" strike="noStrike" dirty="0">
                <a:solidFill>
                  <a:srgbClr val="000000"/>
                </a:solidFill>
                <a:effectLst/>
                <a:latin typeface="+mn-ea"/>
              </a:rPr>
              <a:t>(28</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プロ</a:t>
            </a:r>
            <a:r>
              <a:rPr lang="en-US" altLang="ja-JP" sz="4000" b="0" i="0" u="none" strike="noStrike" dirty="0">
                <a:solidFill>
                  <a:srgbClr val="000000"/>
                </a:solidFill>
                <a:effectLst/>
                <a:latin typeface="+mn-ea"/>
              </a:rPr>
              <a:t>(56</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lang="en-US" altLang="ja-JP" sz="4000" dirty="0">
              <a:solidFill>
                <a:srgbClr val="000000"/>
              </a:solidFill>
              <a:latin typeface="+mn-ea"/>
            </a:endParaRPr>
          </a:p>
          <a:p>
            <a:pPr marL="0" indent="0">
              <a:buNone/>
            </a:pPr>
            <a:r>
              <a:rPr lang="ja-JP" altLang="en-US" sz="4000" b="0" i="0" u="none" strike="noStrike" dirty="0">
                <a:solidFill>
                  <a:srgbClr val="000000"/>
                </a:solidFill>
                <a:effectLst/>
                <a:latin typeface="+mn-ea"/>
              </a:rPr>
              <a:t>　　レジェンド</a:t>
            </a:r>
            <a:r>
              <a:rPr lang="en-US" altLang="ja-JP" sz="4000" b="0" i="0" u="none" strike="noStrike" dirty="0">
                <a:solidFill>
                  <a:srgbClr val="000000"/>
                </a:solidFill>
                <a:effectLst/>
                <a:latin typeface="+mn-ea"/>
              </a:rPr>
              <a:t>(85</a:t>
            </a:r>
            <a:r>
              <a:rPr lang="ja-JP" altLang="en-US" sz="4000" b="0" i="0" u="none" strike="noStrike" dirty="0">
                <a:solidFill>
                  <a:srgbClr val="000000"/>
                </a:solidFill>
                <a:effectLst/>
                <a:latin typeface="+mn-ea"/>
              </a:rPr>
              <a:t>ポイント</a:t>
            </a:r>
            <a:r>
              <a:rPr lang="en-US" altLang="ja-JP" sz="4000" b="0" i="0" u="none" strike="noStrike" dirty="0">
                <a:solidFill>
                  <a:srgbClr val="000000"/>
                </a:solidFill>
                <a:effectLst/>
                <a:latin typeface="+mn-ea"/>
              </a:rPr>
              <a:t>)</a:t>
            </a:r>
            <a:endParaRPr kumimoji="1" lang="ja-JP" altLang="en-US" sz="4000" dirty="0"/>
          </a:p>
        </p:txBody>
      </p:sp>
      <p:pic>
        <p:nvPicPr>
          <p:cNvPr id="1026" name="Picture 2" descr="ナマケモノのイラスト">
            <a:extLst>
              <a:ext uri="{FF2B5EF4-FFF2-40B4-BE49-F238E27FC236}">
                <a16:creationId xmlns:a16="http://schemas.microsoft.com/office/drawing/2014/main" id="{F4D6A1BD-4D1E-432E-BB5C-B982F2CF6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47" y="2451782"/>
            <a:ext cx="667838" cy="667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勲章・メダルのイラスト（赤）">
            <a:extLst>
              <a:ext uri="{FF2B5EF4-FFF2-40B4-BE49-F238E27FC236}">
                <a16:creationId xmlns:a16="http://schemas.microsoft.com/office/drawing/2014/main" id="{2DF0F093-5510-492D-89EC-4D0D4D71FD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338" t="24344" r="1"/>
          <a:stretch/>
        </p:blipFill>
        <p:spPr bwMode="auto">
          <a:xfrm>
            <a:off x="933247" y="5172891"/>
            <a:ext cx="627263" cy="80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accent1">
            <a:lumMod val="60000"/>
            <a:lumOff val="40000"/>
            <a:alpha val="45000"/>
          </a:schemeClr>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42A25BB5-6D17-4732-B2C3-646016417A44}"/>
              </a:ext>
            </a:extLst>
          </p:cNvPr>
          <p:cNvPicPr>
            <a:picLocks noGrp="1" noChangeAspect="1"/>
          </p:cNvPicPr>
          <p:nvPr>
            <p:ph idx="1"/>
          </p:nvPr>
        </p:nvPicPr>
        <p:blipFill>
          <a:blip r:embed="rId2"/>
          <a:stretch>
            <a:fillRect/>
          </a:stretch>
        </p:blipFill>
        <p:spPr>
          <a:xfrm>
            <a:off x="2047692" y="212706"/>
            <a:ext cx="8096615" cy="6432588"/>
          </a:xfrm>
        </p:spPr>
      </p:pic>
    </p:spTree>
    <p:extLst>
      <p:ext uri="{BB962C8B-B14F-4D97-AF65-F5344CB8AC3E}">
        <p14:creationId xmlns:p14="http://schemas.microsoft.com/office/powerpoint/2010/main" val="16171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今後</a:t>
            </a:r>
            <a:endParaRPr kumimoji="1" lang="en-US" altLang="ja-JP" dirty="0"/>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117432" y="2090159"/>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TotalTime>
  <Words>1458</Words>
  <Application>Microsoft Office PowerPoint</Application>
  <PresentationFormat>ワイド画面</PresentationFormat>
  <Paragraphs>217</Paragraphs>
  <Slides>26</Slides>
  <Notes>20</Notes>
  <HiddenSlides>4</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「きょうから」利用後…</vt:lpstr>
      <vt:lpstr>PowerPoint プレゼンテーション</vt:lpstr>
      <vt:lpstr>４.工夫したこと</vt:lpstr>
      <vt:lpstr>ランク制度</vt:lpstr>
      <vt:lpstr>ランク制度</vt:lpstr>
      <vt:lpstr>PowerPoint プレゼンテーション</vt:lpstr>
      <vt:lpstr>PowerPoint プレゼンテーション</vt:lpstr>
      <vt:lpstr>５.学んだこと</vt:lpstr>
      <vt:lpstr>５.学んだこと</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141</cp:revision>
  <dcterms:created xsi:type="dcterms:W3CDTF">2023-06-23T06:53:51Z</dcterms:created>
  <dcterms:modified xsi:type="dcterms:W3CDTF">2023-06-28T07:12:11Z</dcterms:modified>
</cp:coreProperties>
</file>