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8" r:id="rId3"/>
    <p:sldId id="257" r:id="rId4"/>
    <p:sldId id="270" r:id="rId5"/>
    <p:sldId id="264" r:id="rId6"/>
    <p:sldId id="260" r:id="rId7"/>
    <p:sldId id="261" r:id="rId8"/>
    <p:sldId id="262" r:id="rId9"/>
    <p:sldId id="266" r:id="rId10"/>
    <p:sldId id="269" r:id="rId11"/>
    <p:sldId id="267" r:id="rId12"/>
    <p:sldId id="263" r:id="rId13"/>
    <p:sldId id="268" r:id="rId14"/>
    <p:sldId id="259" r:id="rId1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0676" autoAdjust="0"/>
  </p:normalViewPr>
  <p:slideViewPr>
    <p:cSldViewPr snapToGrid="0">
      <p:cViewPr varScale="1">
        <p:scale>
          <a:sx n="54" d="100"/>
          <a:sy n="54" d="100"/>
        </p:scale>
        <p:origin x="112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276D56-C12B-4549-83BD-EE9F981152DB}" type="datetimeFigureOut">
              <a:rPr kumimoji="1" lang="ja-JP" altLang="en-US" smtClean="0"/>
              <a:t>2023/6/7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5C6EC8-00C1-4CA7-9910-03F637DDAD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53703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素材</a:t>
            </a:r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5C6EC8-00C1-4CA7-9910-03F637DDAD38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23230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メイン画面　</a:t>
            </a:r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5C6EC8-00C1-4CA7-9910-03F637DDAD38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44459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管理画面　</a:t>
            </a:r>
            <a:r>
              <a:rPr kumimoji="1" lang="en-US" altLang="ja-JP" dirty="0"/>
              <a:t>D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5C6EC8-00C1-4CA7-9910-03F637DDAD38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4212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メイン画面　</a:t>
            </a:r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5C6EC8-00C1-4CA7-9910-03F637DDAD38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63903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素材</a:t>
            </a:r>
            <a:r>
              <a:rPr kumimoji="1" lang="en-US" altLang="ja-JP" dirty="0"/>
              <a:t>2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5C6EC8-00C1-4CA7-9910-03F637DDAD38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49765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1.0 </a:t>
            </a:r>
            <a:r>
              <a:rPr kumimoji="1" lang="ja-JP" altLang="en-US" dirty="0"/>
              <a:t>ログイン画面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5C6EC8-00C1-4CA7-9910-03F637DDAD38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04462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2.0 </a:t>
            </a:r>
            <a:r>
              <a:rPr kumimoji="1" lang="ja-JP" altLang="en-US" dirty="0"/>
              <a:t>新規登録画面</a:t>
            </a:r>
            <a:endParaRPr kumimoji="1" lang="en-US" altLang="ja-JP" dirty="0"/>
          </a:p>
          <a:p>
            <a:r>
              <a:rPr kumimoji="1" lang="ja-JP" altLang="en-US" dirty="0"/>
              <a:t>ログイン画面　</a:t>
            </a:r>
            <a:r>
              <a:rPr kumimoji="1" lang="en-US" altLang="ja-JP" dirty="0"/>
              <a:t>-&gt;</a:t>
            </a:r>
            <a:r>
              <a:rPr kumimoji="1" lang="ja-JP" altLang="en-US" dirty="0"/>
              <a:t>新規登録画面</a:t>
            </a:r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5C6EC8-00C1-4CA7-9910-03F637DDAD38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2580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3.0 </a:t>
            </a:r>
            <a:r>
              <a:rPr kumimoji="1" lang="ja-JP" altLang="en-US" dirty="0"/>
              <a:t>メイン画面</a:t>
            </a:r>
            <a:endParaRPr kumimoji="1" lang="en-US" altLang="ja-JP" dirty="0"/>
          </a:p>
          <a:p>
            <a:r>
              <a:rPr kumimoji="1" lang="ja-JP" altLang="en-US" dirty="0"/>
              <a:t>ログイン画面　</a:t>
            </a:r>
            <a:r>
              <a:rPr kumimoji="1" lang="en-US" altLang="ja-JP" dirty="0"/>
              <a:t>-&gt; </a:t>
            </a:r>
            <a:r>
              <a:rPr kumimoji="1" lang="ja-JP" altLang="en-US" dirty="0"/>
              <a:t>メイン画面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5C6EC8-00C1-4CA7-9910-03F637DDAD38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34783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 sz="18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4.0 </a:t>
            </a:r>
            <a:r>
              <a:rPr lang="ja-JP" altLang="ja-JP" sz="18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お酒</a:t>
            </a:r>
            <a:r>
              <a:rPr lang="en-US" altLang="ja-JP" sz="18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/</a:t>
            </a:r>
            <a:r>
              <a:rPr lang="ja-JP" altLang="ja-JP" sz="18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食事提案</a:t>
            </a:r>
            <a:r>
              <a:rPr lang="ja-JP" altLang="en-US" sz="18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ページ</a:t>
            </a:r>
            <a:r>
              <a:rPr lang="en-US" altLang="ja-JP" sz="18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/>
              <a:t>ログイン画面　</a:t>
            </a:r>
            <a:r>
              <a:rPr kumimoji="1" lang="en-US" altLang="ja-JP" dirty="0"/>
              <a:t>-&gt; </a:t>
            </a:r>
            <a:r>
              <a:rPr kumimoji="1" lang="ja-JP" altLang="en-US" dirty="0"/>
              <a:t>メイン画面 </a:t>
            </a:r>
            <a:r>
              <a:rPr kumimoji="1" lang="en-US" altLang="ja-JP" dirty="0"/>
              <a:t>-&gt;</a:t>
            </a:r>
            <a:r>
              <a:rPr lang="ja-JP" altLang="ja-JP" sz="12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お酒</a:t>
            </a:r>
            <a:r>
              <a:rPr lang="en-US" altLang="ja-JP" sz="12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/</a:t>
            </a:r>
            <a:r>
              <a:rPr lang="ja-JP" altLang="ja-JP" sz="12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食事提案</a:t>
            </a:r>
            <a:r>
              <a:rPr lang="ja-JP" altLang="en-US" sz="12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ページ</a:t>
            </a:r>
            <a:r>
              <a:rPr lang="en-US" altLang="ja-JP" sz="12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1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5C6EC8-00C1-4CA7-9910-03F637DDAD38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15666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 sz="18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4.1  </a:t>
            </a:r>
            <a:r>
              <a:rPr lang="ja-JP" altLang="ja-JP" sz="18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お酒</a:t>
            </a:r>
            <a:r>
              <a:rPr lang="en-US" altLang="ja-JP" sz="18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/</a:t>
            </a:r>
            <a:r>
              <a:rPr lang="ja-JP" altLang="ja-JP" sz="18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食事提案</a:t>
            </a:r>
            <a:r>
              <a:rPr lang="ja-JP" altLang="en-US" sz="18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ページ</a:t>
            </a:r>
            <a:r>
              <a:rPr lang="en-US" altLang="ja-JP" sz="18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/>
              <a:t>ログイン画面　</a:t>
            </a:r>
            <a:r>
              <a:rPr kumimoji="1" lang="en-US" altLang="ja-JP" dirty="0"/>
              <a:t>-&gt; </a:t>
            </a:r>
            <a:r>
              <a:rPr kumimoji="1" lang="ja-JP" altLang="en-US" dirty="0"/>
              <a:t>メイン画面 </a:t>
            </a:r>
            <a:r>
              <a:rPr kumimoji="1" lang="en-US" altLang="ja-JP" dirty="0"/>
              <a:t>-&gt;</a:t>
            </a:r>
            <a:r>
              <a:rPr lang="ja-JP" altLang="ja-JP" sz="12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お酒</a:t>
            </a:r>
            <a:r>
              <a:rPr lang="en-US" altLang="ja-JP" sz="12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/</a:t>
            </a:r>
            <a:r>
              <a:rPr lang="ja-JP" altLang="ja-JP" sz="12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食事提案</a:t>
            </a:r>
            <a:r>
              <a:rPr lang="ja-JP" altLang="en-US" sz="12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ページ</a:t>
            </a:r>
            <a:r>
              <a:rPr lang="en-US" altLang="ja-JP" sz="12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2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5C6EC8-00C1-4CA7-9910-03F637DDAD38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24697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kern="50" dirty="0"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5.0 </a:t>
            </a:r>
            <a:r>
              <a:rPr lang="zh-TW" altLang="en-US" sz="12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食事、食費管理</a:t>
            </a:r>
            <a:r>
              <a:rPr lang="ja-JP" altLang="en-US" sz="12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ページ</a:t>
            </a:r>
            <a:endParaRPr lang="en-US" altLang="ja-JP" sz="1200" kern="50" dirty="0">
              <a:effectLst/>
              <a:latin typeface="Times New Roman" panose="02020603050405020304" pitchFamily="18" charset="0"/>
              <a:ea typeface="ＭＳ ゴシック" panose="020B0609070205080204" pitchFamily="49" charset="-128"/>
              <a:cs typeface="Mangal" panose="02040503050203030202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/>
              <a:t>ログイン画面　</a:t>
            </a:r>
            <a:r>
              <a:rPr kumimoji="1" lang="en-US" altLang="ja-JP" dirty="0"/>
              <a:t>-&gt; </a:t>
            </a:r>
            <a:r>
              <a:rPr kumimoji="1" lang="ja-JP" altLang="en-US" dirty="0"/>
              <a:t>メイン画面 </a:t>
            </a:r>
            <a:r>
              <a:rPr kumimoji="1" lang="en-US" altLang="ja-JP" dirty="0"/>
              <a:t>-&gt;</a:t>
            </a:r>
            <a:r>
              <a:rPr lang="zh-TW" altLang="en-US" sz="12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食事、食費管理</a:t>
            </a:r>
            <a:r>
              <a:rPr lang="ja-JP" altLang="en-US" sz="12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ページ</a:t>
            </a:r>
            <a:r>
              <a:rPr lang="en-US" altLang="ja-JP" sz="12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(</a:t>
            </a:r>
            <a:r>
              <a:rPr lang="ja-JP" altLang="en-US" sz="12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カレンダー</a:t>
            </a:r>
            <a:r>
              <a:rPr lang="en-US" altLang="ja-JP" sz="12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)</a:t>
            </a:r>
            <a:endParaRPr kumimoji="1" lang="ja-JP" alt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ja-JP" sz="1200" kern="50" dirty="0">
              <a:effectLst/>
              <a:latin typeface="Times New Roman" panose="02020603050405020304" pitchFamily="18" charset="0"/>
              <a:ea typeface="ＭＳ ゴシック" panose="020B0609070205080204" pitchFamily="49" charset="-128"/>
              <a:cs typeface="Mangal" panose="02040503050203030202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5C6EC8-00C1-4CA7-9910-03F637DDAD38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5396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kern="50" dirty="0"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5.1 </a:t>
            </a:r>
            <a:r>
              <a:rPr lang="zh-TW" altLang="en-US" sz="12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食事、食費管理</a:t>
            </a:r>
            <a:r>
              <a:rPr lang="ja-JP" altLang="en-US" sz="12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ページ</a:t>
            </a:r>
            <a:endParaRPr lang="en-US" altLang="ja-JP" sz="1200" kern="50" dirty="0">
              <a:effectLst/>
              <a:latin typeface="Times New Roman" panose="02020603050405020304" pitchFamily="18" charset="0"/>
              <a:ea typeface="ＭＳ ゴシック" panose="020B0609070205080204" pitchFamily="49" charset="-128"/>
              <a:cs typeface="Mangal" panose="02040503050203030202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/>
              <a:t>ログイン画面　</a:t>
            </a:r>
            <a:r>
              <a:rPr kumimoji="1" lang="en-US" altLang="ja-JP" dirty="0"/>
              <a:t>-&gt; </a:t>
            </a:r>
            <a:r>
              <a:rPr kumimoji="1" lang="ja-JP" altLang="en-US" dirty="0"/>
              <a:t>メイン画面 </a:t>
            </a:r>
            <a:r>
              <a:rPr kumimoji="1" lang="en-US" altLang="ja-JP" dirty="0"/>
              <a:t>-&gt;</a:t>
            </a:r>
            <a:r>
              <a:rPr lang="zh-TW" altLang="en-US" sz="12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食事、食費管理</a:t>
            </a:r>
            <a:r>
              <a:rPr lang="ja-JP" altLang="en-US" sz="12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ページ</a:t>
            </a:r>
            <a:r>
              <a:rPr kumimoji="1" lang="en-US" altLang="ja-JP" sz="12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(</a:t>
            </a:r>
            <a:r>
              <a:rPr kumimoji="1" lang="ja-JP" altLang="en-US" dirty="0"/>
              <a:t>登録、出力ページ</a:t>
            </a:r>
            <a:r>
              <a:rPr kumimoji="1" lang="en-US" altLang="ja-JP" dirty="0"/>
              <a:t>)</a:t>
            </a:r>
            <a:endParaRPr lang="en-US" altLang="ja-JP" sz="1200" kern="50" dirty="0">
              <a:effectLst/>
              <a:latin typeface="Times New Roman" panose="02020603050405020304" pitchFamily="18" charset="0"/>
              <a:ea typeface="ＭＳ ゴシック" panose="020B0609070205080204" pitchFamily="49" charset="-128"/>
              <a:cs typeface="Mangal" panose="02040503050203030202" pitchFamily="18" charset="0"/>
            </a:endParaRPr>
          </a:p>
          <a:p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5C6EC8-00C1-4CA7-9910-03F637DDAD38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41021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9DCB892-95D8-4757-9CBC-A130286AF3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E16EFC4-3795-4567-BF25-8987B9C7B2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11D1E5B-AD7F-4D54-AA8D-E046058C2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12EB5-B3F6-44DD-AA0A-4D4DED96BBCD}" type="datetime1">
              <a:rPr kumimoji="1" lang="ja-JP" altLang="en-US" smtClean="0"/>
              <a:t>2023/6/7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019CB4C-8F07-49A1-BD09-CD04FA192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0FC8C2F-5B6E-43C9-8A27-35AD63AEC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B2FB5-E90A-4377-9425-2AC54998F3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6983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D68CAA3-A5CC-4DD3-943E-DD3C0D5F3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4A36C35-0D59-400E-AAFF-693165746E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6FD3455-5BBE-4194-B5C0-D13E75FD6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DDA47-C123-4BD1-8DAA-B2799B312A11}" type="datetime1">
              <a:rPr kumimoji="1" lang="ja-JP" altLang="en-US" smtClean="0"/>
              <a:t>2023/6/7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60C3DB0-F125-45EE-A981-C6F30788E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DD0D01D-8F5A-4107-BA64-7CC847136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B2FB5-E90A-4377-9425-2AC54998F3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7703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35E2CC48-0B58-4C10-9AA4-7493E9B64B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411741A-2220-48EA-A6AB-3C37C406AF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2F96603-E1E2-40AB-8775-9325E387E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18168-E8A2-4D86-85F4-6D322203BDCB}" type="datetime1">
              <a:rPr kumimoji="1" lang="ja-JP" altLang="en-US" smtClean="0"/>
              <a:t>2023/6/7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1DC26F2-202A-4649-BAD1-95CDEE7B2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A59D4B7-AE24-41B6-9A0C-8D8E7B5C3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B2FB5-E90A-4377-9425-2AC54998F3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2314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F98DA95-CC14-4B5B-9370-52720A322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34294D1-B4EA-479B-81A1-9868B58302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04A0776-0301-40CC-9410-5373EC611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FE3FC-0684-44AC-AEF5-FCF83FC6E73F}" type="datetime1">
              <a:rPr kumimoji="1" lang="ja-JP" altLang="en-US" smtClean="0"/>
              <a:t>2023/6/7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C212411-D2CE-4B35-8D1C-274CF878C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FBB39AE-156D-4156-A9AC-EAB821744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B2FB5-E90A-4377-9425-2AC54998F3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5367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4415E83-7989-497B-AA7C-700C458DA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860EFAD-AC41-4CA1-AA52-4E9FE680BF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EF2A32E-093E-4DFF-8864-B53815AAF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6890E-9A1C-456F-AD36-89A530EEF62D}" type="datetime1">
              <a:rPr kumimoji="1" lang="ja-JP" altLang="en-US" smtClean="0"/>
              <a:t>2023/6/7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E23C613-E636-4881-85D0-2ECE693D9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0DC687E-B679-440F-AD8D-E8B453C41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B2FB5-E90A-4377-9425-2AC54998F3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188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CCDA146-7FC9-41A5-AA53-ADB1D8EB1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DC316FD-3F61-4B01-BF1A-F4498C1832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420D341-D5E0-454F-8CB9-5F37D979B3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047EAD3-BC76-4BD6-A653-E81C4AE35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AD928-B1B6-4E73-9761-11AD3DA5339D}" type="datetime1">
              <a:rPr kumimoji="1" lang="ja-JP" altLang="en-US" smtClean="0"/>
              <a:t>2023/6/7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7B1BA46-C346-4381-9505-07299295A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C99BD7C-B6C6-419B-A3AE-2570D2511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B2FB5-E90A-4377-9425-2AC54998F3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1017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F12D205-5AF0-43D1-BEED-6BB0B9528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B936C91-3A9C-400C-A54F-E33974887B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335E832-539B-4170-AB36-54A0DD4E8E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66F5BB13-0344-408C-9DAC-56035C6CD8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05097385-A28B-40EA-B3F5-73F5CBA8EA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C6D1028B-A247-4884-B02A-BCF85480F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FD352-997F-4B02-B6CE-A5026B95DBF5}" type="datetime1">
              <a:rPr kumimoji="1" lang="ja-JP" altLang="en-US" smtClean="0"/>
              <a:t>2023/6/7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FD70834-67E9-452C-AD05-8773E153F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E9529382-E87C-4A0F-89F3-7864D7D5D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B2FB5-E90A-4377-9425-2AC54998F3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3720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0E8D4C3-F90E-4017-8B49-7877D5A25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227E79D-2AD5-4409-B54F-1D71618F4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5BB0B-0616-4FB2-897A-880FD27F390B}" type="datetime1">
              <a:rPr kumimoji="1" lang="ja-JP" altLang="en-US" smtClean="0"/>
              <a:t>2023/6/7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13EB5AD-EC63-4228-B208-FEC2F30CD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8CE5E60-F859-403C-A166-248D9958E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B2FB5-E90A-4377-9425-2AC54998F3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8050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69785B6-6CEF-4221-9839-E3201AD95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CAFF0-F51C-4D06-91C8-321C59389F04}" type="datetime1">
              <a:rPr kumimoji="1" lang="ja-JP" altLang="en-US" smtClean="0"/>
              <a:t>2023/6/7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6AC4DFC7-12FC-48C5-AA2E-48307593F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7099D73-F46C-47BA-B38D-2D62996F6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B2FB5-E90A-4377-9425-2AC54998F3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195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1E6D72C-AED3-46BF-BC98-062660F75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8B3FB22-268D-415C-9FEA-E50EDA4BF7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53F1023-649E-48E3-98AC-88A08A9F2C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353D376-BB25-4B2D-97D1-FC060EBDB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08BA3-12C4-4DE6-9F9D-3B49C16E95C3}" type="datetime1">
              <a:rPr kumimoji="1" lang="ja-JP" altLang="en-US" smtClean="0"/>
              <a:t>2023/6/7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2B68F85-0F16-426C-B798-AC8CC9C6A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BAED432-7B80-429D-AF17-0B3F26B9F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B2FB5-E90A-4377-9425-2AC54998F3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436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91FA25-E0C7-474D-8FA2-D8354E531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5BCB2FF1-3B6C-4EC8-9015-8D12164895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E77D605-F51E-4BB2-B1B0-C91865DAF5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4991610-68A1-433D-B56D-12FB74330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B90F9-5BEF-4DD3-ABC5-9BFFBEAFFB94}" type="datetime1">
              <a:rPr kumimoji="1" lang="ja-JP" altLang="en-US" smtClean="0"/>
              <a:t>2023/6/7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598F28D-A62D-49BD-AF89-0F2B1309A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522C016-8ED9-44C3-89D7-A47E7C48A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B2FB5-E90A-4377-9425-2AC54998F3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1181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075A1D23-117F-4245-BE57-83048BC61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ED6B61B-FE21-4193-A33E-224F2B8079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2812E5A-4D6F-415F-B225-4C0ADB7ACC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9BE0E5-9A4E-45E7-BB20-DDE5A202FD94}" type="datetime1">
              <a:rPr kumimoji="1" lang="ja-JP" altLang="en-US" smtClean="0"/>
              <a:t>2023/6/7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357AE7F-161E-4A0F-BE13-B3556D0B17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15456B3-D4F4-4FA0-82B0-7EE6A5B7E8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6B2FB5-E90A-4377-9425-2AC54998F3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2738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CBB3ADED-FC0C-4EE5-AEDA-0D4A35D3F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B2FB5-E90A-4377-9425-2AC54998F38A}" type="slidenum">
              <a:rPr kumimoji="1" lang="ja-JP" altLang="en-US" smtClean="0"/>
              <a:t>1</a:t>
            </a:fld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8BB1FAF6-3DEC-424B-A3F0-6C0893FD93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7527" y="676894"/>
            <a:ext cx="9219623" cy="5296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079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612EB6-B9F5-4547-B1AB-0813E10DA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上　採用　下　メモ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22D84FE-2F20-4CFF-B544-366D45328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B2FB5-E90A-4377-9425-2AC54998F38A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8876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73E587B-A054-45C6-AADF-903C0957AFF8}"/>
              </a:ext>
            </a:extLst>
          </p:cNvPr>
          <p:cNvSpPr txBox="1"/>
          <p:nvPr/>
        </p:nvSpPr>
        <p:spPr>
          <a:xfrm>
            <a:off x="904125" y="1921267"/>
            <a:ext cx="179797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メインページ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21B1CA58-390C-4C90-883C-F6AC67701E4D}"/>
              </a:ext>
            </a:extLst>
          </p:cNvPr>
          <p:cNvCxnSpPr>
            <a:stCxn id="4" idx="3"/>
          </p:cNvCxnSpPr>
          <p:nvPr/>
        </p:nvCxnSpPr>
        <p:spPr>
          <a:xfrm flipV="1">
            <a:off x="2702102" y="2075380"/>
            <a:ext cx="1695237" cy="305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7A66717-82DC-4D56-BAF8-F2BF76B15945}"/>
              </a:ext>
            </a:extLst>
          </p:cNvPr>
          <p:cNvSpPr txBox="1"/>
          <p:nvPr/>
        </p:nvSpPr>
        <p:spPr>
          <a:xfrm>
            <a:off x="4417887" y="1929829"/>
            <a:ext cx="179797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dirty="0"/>
              <a:t>管理ページ</a:t>
            </a:r>
            <a:endParaRPr kumimoji="1" lang="ja-JP" altLang="en-US" dirty="0"/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256F4E52-66BC-44F6-9B0A-B34F8F50B4D5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6236412" y="2064569"/>
            <a:ext cx="1715785" cy="2617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30219E2-847A-49E7-B227-89700504DA1E}"/>
              </a:ext>
            </a:extLst>
          </p:cNvPr>
          <p:cNvSpPr txBox="1"/>
          <p:nvPr/>
        </p:nvSpPr>
        <p:spPr>
          <a:xfrm>
            <a:off x="7952197" y="1864625"/>
            <a:ext cx="1797977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dirty="0"/>
              <a:t>登録ページ、</a:t>
            </a:r>
            <a:endParaRPr lang="en-US" altLang="ja-JP" dirty="0"/>
          </a:p>
          <a:p>
            <a:r>
              <a:rPr lang="ja-JP" altLang="en-US" dirty="0"/>
              <a:t>登録出力ページ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C384DFF4-2AD2-4C6D-9339-7F01D265CD20}"/>
              </a:ext>
            </a:extLst>
          </p:cNvPr>
          <p:cNvSpPr txBox="1"/>
          <p:nvPr/>
        </p:nvSpPr>
        <p:spPr>
          <a:xfrm>
            <a:off x="565079" y="593333"/>
            <a:ext cx="17979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000" dirty="0"/>
              <a:t>C</a:t>
            </a:r>
            <a:endParaRPr kumimoji="1" lang="ja-JP" altLang="en-US" sz="4000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F0E27AC2-93DC-4F45-B449-2B837FDD12C8}"/>
              </a:ext>
            </a:extLst>
          </p:cNvPr>
          <p:cNvSpPr txBox="1"/>
          <p:nvPr/>
        </p:nvSpPr>
        <p:spPr>
          <a:xfrm>
            <a:off x="977756" y="4602822"/>
            <a:ext cx="179797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メインページ</a:t>
            </a:r>
          </a:p>
        </p:txBody>
      </p: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AF75747C-647A-4CC0-AC4C-E20DE2BB4B72}"/>
              </a:ext>
            </a:extLst>
          </p:cNvPr>
          <p:cNvCxnSpPr>
            <a:stCxn id="22" idx="3"/>
          </p:cNvCxnSpPr>
          <p:nvPr/>
        </p:nvCxnSpPr>
        <p:spPr>
          <a:xfrm flipV="1">
            <a:off x="2775733" y="4756935"/>
            <a:ext cx="1695237" cy="305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CC0AAAA5-0F93-4419-92DE-D425373B7232}"/>
              </a:ext>
            </a:extLst>
          </p:cNvPr>
          <p:cNvSpPr txBox="1"/>
          <p:nvPr/>
        </p:nvSpPr>
        <p:spPr>
          <a:xfrm>
            <a:off x="4491518" y="4611384"/>
            <a:ext cx="179797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dirty="0"/>
              <a:t>管理ページ</a:t>
            </a:r>
            <a:endParaRPr kumimoji="1" lang="ja-JP" altLang="en-US" dirty="0"/>
          </a:p>
        </p:txBody>
      </p: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8AD709DD-EF81-4163-8257-DF335AC7A957}"/>
              </a:ext>
            </a:extLst>
          </p:cNvPr>
          <p:cNvCxnSpPr/>
          <p:nvPr/>
        </p:nvCxnSpPr>
        <p:spPr>
          <a:xfrm flipV="1">
            <a:off x="6310043" y="4715570"/>
            <a:ext cx="1695237" cy="305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A8AE6FF9-6EE5-4EA5-98E3-6C83EC4D02FC}"/>
              </a:ext>
            </a:extLst>
          </p:cNvPr>
          <p:cNvSpPr txBox="1"/>
          <p:nvPr/>
        </p:nvSpPr>
        <p:spPr>
          <a:xfrm>
            <a:off x="8025828" y="4546180"/>
            <a:ext cx="179797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dirty="0"/>
              <a:t>登録ページ</a:t>
            </a:r>
            <a:endParaRPr kumimoji="1" lang="ja-JP" altLang="en-US" dirty="0"/>
          </a:p>
        </p:txBody>
      </p:sp>
      <p:cxnSp>
        <p:nvCxnSpPr>
          <p:cNvPr id="27" name="コネクタ: カギ線 26">
            <a:extLst>
              <a:ext uri="{FF2B5EF4-FFF2-40B4-BE49-F238E27FC236}">
                <a16:creationId xmlns:a16="http://schemas.microsoft.com/office/drawing/2014/main" id="{1D3260C7-EF27-4861-877C-F3512EDE2E40}"/>
              </a:ext>
            </a:extLst>
          </p:cNvPr>
          <p:cNvCxnSpPr>
            <a:cxnSpLocks/>
            <a:stCxn id="24" idx="2"/>
          </p:cNvCxnSpPr>
          <p:nvPr/>
        </p:nvCxnSpPr>
        <p:spPr>
          <a:xfrm rot="16200000" flipH="1">
            <a:off x="6287649" y="4083573"/>
            <a:ext cx="841037" cy="263532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94F78C04-1EB3-47C8-8168-1F08E75EF618}"/>
              </a:ext>
            </a:extLst>
          </p:cNvPr>
          <p:cNvCxnSpPr>
            <a:stCxn id="26" idx="2"/>
          </p:cNvCxnSpPr>
          <p:nvPr/>
        </p:nvCxnSpPr>
        <p:spPr>
          <a:xfrm>
            <a:off x="8924817" y="4915512"/>
            <a:ext cx="0" cy="721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CDD9AA60-6AFE-4F9D-97EB-89F337BA4AAB}"/>
              </a:ext>
            </a:extLst>
          </p:cNvPr>
          <p:cNvSpPr txBox="1"/>
          <p:nvPr/>
        </p:nvSpPr>
        <p:spPr>
          <a:xfrm>
            <a:off x="904125" y="3583968"/>
            <a:ext cx="17979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000" dirty="0"/>
              <a:t>A</a:t>
            </a:r>
            <a:endParaRPr kumimoji="1" lang="ja-JP" altLang="en-US" sz="4000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403D7625-468F-44C9-AC41-6D810173AC92}"/>
              </a:ext>
            </a:extLst>
          </p:cNvPr>
          <p:cNvSpPr txBox="1"/>
          <p:nvPr/>
        </p:nvSpPr>
        <p:spPr>
          <a:xfrm>
            <a:off x="7952197" y="5637087"/>
            <a:ext cx="179797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dirty="0"/>
              <a:t>登録出力ページ</a:t>
            </a:r>
            <a:endParaRPr kumimoji="1" lang="ja-JP" altLang="en-US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07086B72-73EA-42B6-B333-96C9F4271EAF}"/>
              </a:ext>
            </a:extLst>
          </p:cNvPr>
          <p:cNvSpPr txBox="1"/>
          <p:nvPr/>
        </p:nvSpPr>
        <p:spPr>
          <a:xfrm>
            <a:off x="2013735" y="441789"/>
            <a:ext cx="4082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管理ページはカレンダーのあるページ</a:t>
            </a: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AFB96BE4-A43A-430F-A8F8-FE1A863980AF}"/>
              </a:ext>
            </a:extLst>
          </p:cNvPr>
          <p:cNvSpPr/>
          <p:nvPr/>
        </p:nvSpPr>
        <p:spPr>
          <a:xfrm>
            <a:off x="452063" y="441789"/>
            <a:ext cx="10835812" cy="30769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A31AD057-A9F9-42FD-A5D0-274275A65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B2FB5-E90A-4377-9425-2AC54998F38A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63636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27ED228B-B880-4301-96EF-93ED3C3E94DA}"/>
              </a:ext>
            </a:extLst>
          </p:cNvPr>
          <p:cNvSpPr/>
          <p:nvPr/>
        </p:nvSpPr>
        <p:spPr>
          <a:xfrm>
            <a:off x="1171254" y="1130157"/>
            <a:ext cx="9965933" cy="506516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29E32288-CB64-42B9-A8F0-B1FE888D765F}"/>
              </a:ext>
            </a:extLst>
          </p:cNvPr>
          <p:cNvCxnSpPr/>
          <p:nvPr/>
        </p:nvCxnSpPr>
        <p:spPr>
          <a:xfrm>
            <a:off x="1171254" y="1849348"/>
            <a:ext cx="996593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B04BE3B-F41E-4399-9767-4678CEE9671F}"/>
              </a:ext>
            </a:extLst>
          </p:cNvPr>
          <p:cNvSpPr txBox="1"/>
          <p:nvPr/>
        </p:nvSpPr>
        <p:spPr>
          <a:xfrm>
            <a:off x="3986373" y="1866528"/>
            <a:ext cx="3811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メニューバー</a:t>
            </a:r>
            <a:endParaRPr kumimoji="1" lang="ja-JP" altLang="en-US" dirty="0"/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0031865C-53E6-40DF-A119-F179FA0ED75B}"/>
              </a:ext>
            </a:extLst>
          </p:cNvPr>
          <p:cNvCxnSpPr/>
          <p:nvPr/>
        </p:nvCxnSpPr>
        <p:spPr>
          <a:xfrm>
            <a:off x="1171254" y="5484687"/>
            <a:ext cx="996593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875D9250-3F14-4CCC-A0E1-8FFA238ECB18}"/>
              </a:ext>
            </a:extLst>
          </p:cNvPr>
          <p:cNvSpPr txBox="1"/>
          <p:nvPr/>
        </p:nvSpPr>
        <p:spPr>
          <a:xfrm>
            <a:off x="4190144" y="5579349"/>
            <a:ext cx="3811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フッター</a:t>
            </a:r>
            <a:endParaRPr kumimoji="1" lang="ja-JP" altLang="en-US" dirty="0"/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D3105F0F-41D4-46A9-9AFB-411DD1FB0212}"/>
              </a:ext>
            </a:extLst>
          </p:cNvPr>
          <p:cNvCxnSpPr/>
          <p:nvPr/>
        </p:nvCxnSpPr>
        <p:spPr>
          <a:xfrm>
            <a:off x="1171254" y="2330521"/>
            <a:ext cx="996593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0112ACB5-88B9-448E-A17F-6BBAE282D98D}"/>
              </a:ext>
            </a:extLst>
          </p:cNvPr>
          <p:cNvSpPr txBox="1"/>
          <p:nvPr/>
        </p:nvSpPr>
        <p:spPr>
          <a:xfrm>
            <a:off x="4138773" y="1388478"/>
            <a:ext cx="3811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ヘッダー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CC1773B3-13E2-4E6C-81CB-0C0F69208EC3}"/>
              </a:ext>
            </a:extLst>
          </p:cNvPr>
          <p:cNvSpPr txBox="1"/>
          <p:nvPr/>
        </p:nvSpPr>
        <p:spPr>
          <a:xfrm>
            <a:off x="4536040" y="2615677"/>
            <a:ext cx="3017177" cy="2583855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txBody>
          <a:bodyPr wrap="square" rtlCol="0">
            <a:noAutofit/>
          </a:bodyPr>
          <a:lstStyle/>
          <a:p>
            <a:r>
              <a:rPr lang="ja-JP" altLang="en-US" dirty="0"/>
              <a:t>カレンダー</a:t>
            </a:r>
            <a:endParaRPr lang="en-US" altLang="ja-JP" dirty="0"/>
          </a:p>
          <a:p>
            <a:r>
              <a:rPr lang="en-US" altLang="ja-JP" dirty="0"/>
              <a:t>(</a:t>
            </a:r>
            <a:r>
              <a:rPr lang="ja-JP" altLang="en-US" dirty="0"/>
              <a:t>月かその日か？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4926349-F251-4E0E-9E45-A2979A888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B2FB5-E90A-4377-9425-2AC54998F38A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19701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27ED228B-B880-4301-96EF-93ED3C3E94DA}"/>
              </a:ext>
            </a:extLst>
          </p:cNvPr>
          <p:cNvSpPr/>
          <p:nvPr/>
        </p:nvSpPr>
        <p:spPr>
          <a:xfrm>
            <a:off x="1171254" y="1130157"/>
            <a:ext cx="9965933" cy="506516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29E32288-CB64-42B9-A8F0-B1FE888D765F}"/>
              </a:ext>
            </a:extLst>
          </p:cNvPr>
          <p:cNvCxnSpPr/>
          <p:nvPr/>
        </p:nvCxnSpPr>
        <p:spPr>
          <a:xfrm>
            <a:off x="1171254" y="1849348"/>
            <a:ext cx="996593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B04BE3B-F41E-4399-9767-4678CEE9671F}"/>
              </a:ext>
            </a:extLst>
          </p:cNvPr>
          <p:cNvSpPr txBox="1"/>
          <p:nvPr/>
        </p:nvSpPr>
        <p:spPr>
          <a:xfrm>
            <a:off x="3986373" y="1866528"/>
            <a:ext cx="3811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メニューバー</a:t>
            </a:r>
            <a:endParaRPr kumimoji="1" lang="ja-JP" altLang="en-US" dirty="0"/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0031865C-53E6-40DF-A119-F179FA0ED75B}"/>
              </a:ext>
            </a:extLst>
          </p:cNvPr>
          <p:cNvCxnSpPr/>
          <p:nvPr/>
        </p:nvCxnSpPr>
        <p:spPr>
          <a:xfrm>
            <a:off x="1171254" y="5484687"/>
            <a:ext cx="996593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875D9250-3F14-4CCC-A0E1-8FFA238ECB18}"/>
              </a:ext>
            </a:extLst>
          </p:cNvPr>
          <p:cNvSpPr txBox="1"/>
          <p:nvPr/>
        </p:nvSpPr>
        <p:spPr>
          <a:xfrm>
            <a:off x="4190144" y="5579349"/>
            <a:ext cx="3811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フッター</a:t>
            </a:r>
            <a:endParaRPr kumimoji="1" lang="ja-JP" altLang="en-US" dirty="0"/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D3105F0F-41D4-46A9-9AFB-411DD1FB0212}"/>
              </a:ext>
            </a:extLst>
          </p:cNvPr>
          <p:cNvCxnSpPr/>
          <p:nvPr/>
        </p:nvCxnSpPr>
        <p:spPr>
          <a:xfrm>
            <a:off x="1171254" y="2330521"/>
            <a:ext cx="996593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0112ACB5-88B9-448E-A17F-6BBAE282D98D}"/>
              </a:ext>
            </a:extLst>
          </p:cNvPr>
          <p:cNvSpPr txBox="1"/>
          <p:nvPr/>
        </p:nvSpPr>
        <p:spPr>
          <a:xfrm>
            <a:off x="4138773" y="1388478"/>
            <a:ext cx="3811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ヘッダー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CC1773B3-13E2-4E6C-81CB-0C0F69208EC3}"/>
              </a:ext>
            </a:extLst>
          </p:cNvPr>
          <p:cNvSpPr txBox="1"/>
          <p:nvPr/>
        </p:nvSpPr>
        <p:spPr>
          <a:xfrm>
            <a:off x="2160998" y="2654185"/>
            <a:ext cx="3017177" cy="2583855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txBody>
          <a:bodyPr wrap="square" rtlCol="0">
            <a:noAutofit/>
          </a:bodyPr>
          <a:lstStyle/>
          <a:p>
            <a:r>
              <a:rPr lang="ja-JP" altLang="en-US" dirty="0"/>
              <a:t>カレンダー</a:t>
            </a:r>
            <a:endParaRPr lang="en-US" altLang="ja-JP" dirty="0"/>
          </a:p>
          <a:p>
            <a:r>
              <a:rPr lang="en-US" altLang="ja-JP" dirty="0"/>
              <a:t>(</a:t>
            </a:r>
            <a:r>
              <a:rPr lang="ja-JP" altLang="en-US" dirty="0"/>
              <a:t>月かその日か？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4256350E-DB09-44C8-B34C-378A38B51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B2FB5-E90A-4377-9425-2AC54998F38A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76233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27ED228B-B880-4301-96EF-93ED3C3E94DA}"/>
              </a:ext>
            </a:extLst>
          </p:cNvPr>
          <p:cNvSpPr/>
          <p:nvPr/>
        </p:nvSpPr>
        <p:spPr>
          <a:xfrm>
            <a:off x="1171254" y="1130157"/>
            <a:ext cx="9965933" cy="506516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29E32288-CB64-42B9-A8F0-B1FE888D765F}"/>
              </a:ext>
            </a:extLst>
          </p:cNvPr>
          <p:cNvCxnSpPr/>
          <p:nvPr/>
        </p:nvCxnSpPr>
        <p:spPr>
          <a:xfrm>
            <a:off x="1171254" y="1849348"/>
            <a:ext cx="996593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B04BE3B-F41E-4399-9767-4678CEE9671F}"/>
              </a:ext>
            </a:extLst>
          </p:cNvPr>
          <p:cNvSpPr txBox="1"/>
          <p:nvPr/>
        </p:nvSpPr>
        <p:spPr>
          <a:xfrm>
            <a:off x="3986373" y="1866528"/>
            <a:ext cx="3811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メニューバー</a:t>
            </a:r>
            <a:endParaRPr kumimoji="1" lang="ja-JP" altLang="en-US" dirty="0"/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0031865C-53E6-40DF-A119-F179FA0ED75B}"/>
              </a:ext>
            </a:extLst>
          </p:cNvPr>
          <p:cNvCxnSpPr/>
          <p:nvPr/>
        </p:nvCxnSpPr>
        <p:spPr>
          <a:xfrm>
            <a:off x="1171254" y="5484687"/>
            <a:ext cx="996593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875D9250-3F14-4CCC-A0E1-8FFA238ECB18}"/>
              </a:ext>
            </a:extLst>
          </p:cNvPr>
          <p:cNvSpPr txBox="1"/>
          <p:nvPr/>
        </p:nvSpPr>
        <p:spPr>
          <a:xfrm>
            <a:off x="4190144" y="5579349"/>
            <a:ext cx="3811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フッター</a:t>
            </a:r>
            <a:endParaRPr kumimoji="1" lang="ja-JP" altLang="en-US" dirty="0"/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D3105F0F-41D4-46A9-9AFB-411DD1FB0212}"/>
              </a:ext>
            </a:extLst>
          </p:cNvPr>
          <p:cNvCxnSpPr/>
          <p:nvPr/>
        </p:nvCxnSpPr>
        <p:spPr>
          <a:xfrm>
            <a:off x="1171254" y="2330521"/>
            <a:ext cx="996593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0112ACB5-88B9-448E-A17F-6BBAE282D98D}"/>
              </a:ext>
            </a:extLst>
          </p:cNvPr>
          <p:cNvSpPr txBox="1"/>
          <p:nvPr/>
        </p:nvSpPr>
        <p:spPr>
          <a:xfrm>
            <a:off x="4138773" y="1388478"/>
            <a:ext cx="3811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ヘッダー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CC1773B3-13E2-4E6C-81CB-0C0F69208EC3}"/>
              </a:ext>
            </a:extLst>
          </p:cNvPr>
          <p:cNvSpPr txBox="1"/>
          <p:nvPr/>
        </p:nvSpPr>
        <p:spPr>
          <a:xfrm>
            <a:off x="4893923" y="2931559"/>
            <a:ext cx="2301411" cy="1952090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txBody>
          <a:bodyPr wrap="square" rtlCol="0">
            <a:noAutofit/>
          </a:bodyPr>
          <a:lstStyle/>
          <a:p>
            <a:r>
              <a:rPr lang="ja-JP" altLang="en-US" dirty="0"/>
              <a:t>カレンダー</a:t>
            </a:r>
            <a:endParaRPr lang="en-US" altLang="ja-JP" dirty="0"/>
          </a:p>
          <a:p>
            <a:r>
              <a:rPr lang="en-US" altLang="ja-JP" dirty="0"/>
              <a:t>(</a:t>
            </a:r>
            <a:r>
              <a:rPr lang="ja-JP" altLang="en-US" dirty="0"/>
              <a:t>月かその日か？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0BC3A8D-6973-42CA-9B60-C5E17F281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B2FB5-E90A-4377-9425-2AC54998F38A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525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3C6D8A53-A15A-4049-A4FA-75411757CE14}"/>
              </a:ext>
            </a:extLst>
          </p:cNvPr>
          <p:cNvSpPr/>
          <p:nvPr/>
        </p:nvSpPr>
        <p:spPr>
          <a:xfrm>
            <a:off x="1171254" y="1130157"/>
            <a:ext cx="9965933" cy="506516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A8C310A0-5E9F-484F-9763-3CA50CF99089}"/>
              </a:ext>
            </a:extLst>
          </p:cNvPr>
          <p:cNvCxnSpPr/>
          <p:nvPr/>
        </p:nvCxnSpPr>
        <p:spPr>
          <a:xfrm>
            <a:off x="1171254" y="1849348"/>
            <a:ext cx="996593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69ED5589-DDD5-48C2-8EE0-B8A33CFD81F3}"/>
              </a:ext>
            </a:extLst>
          </p:cNvPr>
          <p:cNvSpPr txBox="1"/>
          <p:nvPr/>
        </p:nvSpPr>
        <p:spPr>
          <a:xfrm>
            <a:off x="2835667" y="1385355"/>
            <a:ext cx="3811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ヘッダー</a:t>
            </a:r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6C816E15-FC7B-4EE8-8030-37868A891D3A}"/>
              </a:ext>
            </a:extLst>
          </p:cNvPr>
          <p:cNvCxnSpPr/>
          <p:nvPr/>
        </p:nvCxnSpPr>
        <p:spPr>
          <a:xfrm>
            <a:off x="1171254" y="5484687"/>
            <a:ext cx="996593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16355F24-9725-4CA6-BA28-DA9D76289296}"/>
              </a:ext>
            </a:extLst>
          </p:cNvPr>
          <p:cNvSpPr txBox="1"/>
          <p:nvPr/>
        </p:nvSpPr>
        <p:spPr>
          <a:xfrm>
            <a:off x="4190144" y="5579349"/>
            <a:ext cx="3811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フッター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C83A13B0-BB0F-406C-BECD-61BAE52E4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B2FB5-E90A-4377-9425-2AC54998F38A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6683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27ED228B-B880-4301-96EF-93ED3C3E94DA}"/>
              </a:ext>
            </a:extLst>
          </p:cNvPr>
          <p:cNvSpPr/>
          <p:nvPr/>
        </p:nvSpPr>
        <p:spPr>
          <a:xfrm>
            <a:off x="1171254" y="1130157"/>
            <a:ext cx="9965933" cy="506516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EED977D5-BCEF-4957-8ED9-005ADDB9F1BD}"/>
              </a:ext>
            </a:extLst>
          </p:cNvPr>
          <p:cNvSpPr txBox="1"/>
          <p:nvPr/>
        </p:nvSpPr>
        <p:spPr>
          <a:xfrm>
            <a:off x="5496674" y="3051425"/>
            <a:ext cx="1407560" cy="369332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ID</a:t>
            </a:r>
            <a:r>
              <a:rPr kumimoji="1" lang="ja-JP" altLang="en-US" dirty="0"/>
              <a:t>入力欄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C106C85-3318-482B-926A-32A289B9A7FA}"/>
              </a:ext>
            </a:extLst>
          </p:cNvPr>
          <p:cNvSpPr txBox="1"/>
          <p:nvPr/>
        </p:nvSpPr>
        <p:spPr>
          <a:xfrm>
            <a:off x="5496674" y="3682748"/>
            <a:ext cx="1407560" cy="369332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dirty="0"/>
              <a:t>PW</a:t>
            </a:r>
            <a:r>
              <a:rPr kumimoji="1" lang="ja-JP" altLang="en-US" dirty="0"/>
              <a:t>入力欄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744A1B5-C698-4344-B6F0-EA676FD4B509}"/>
              </a:ext>
            </a:extLst>
          </p:cNvPr>
          <p:cNvSpPr txBox="1"/>
          <p:nvPr/>
        </p:nvSpPr>
        <p:spPr>
          <a:xfrm>
            <a:off x="4438436" y="2081055"/>
            <a:ext cx="3071973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kumimoji="1" lang="ja-JP" altLang="en-US" dirty="0"/>
              <a:t>ログインページ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4634330-B63A-4534-BCA3-D65223F8F54F}"/>
              </a:ext>
            </a:extLst>
          </p:cNvPr>
          <p:cNvSpPr txBox="1"/>
          <p:nvPr/>
        </p:nvSpPr>
        <p:spPr>
          <a:xfrm>
            <a:off x="5272353" y="4847642"/>
            <a:ext cx="1666128" cy="3077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1400" dirty="0"/>
              <a:t>新規登録ページへ</a:t>
            </a:r>
            <a:endParaRPr kumimoji="1" lang="ja-JP" altLang="en-US" sz="14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FFDC9542-88AA-41D0-8139-3C4569C842CE}"/>
              </a:ext>
            </a:extLst>
          </p:cNvPr>
          <p:cNvSpPr txBox="1"/>
          <p:nvPr/>
        </p:nvSpPr>
        <p:spPr>
          <a:xfrm>
            <a:off x="5299753" y="4216319"/>
            <a:ext cx="796247" cy="369332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送信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B89AF719-8B69-45E7-B6FF-4A9EC736365B}"/>
              </a:ext>
            </a:extLst>
          </p:cNvPr>
          <p:cNvSpPr txBox="1"/>
          <p:nvPr/>
        </p:nvSpPr>
        <p:spPr>
          <a:xfrm>
            <a:off x="6228708" y="4216319"/>
            <a:ext cx="1117314" cy="369332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リセット</a:t>
            </a:r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29E32288-CB64-42B9-A8F0-B1FE888D765F}"/>
              </a:ext>
            </a:extLst>
          </p:cNvPr>
          <p:cNvCxnSpPr/>
          <p:nvPr/>
        </p:nvCxnSpPr>
        <p:spPr>
          <a:xfrm>
            <a:off x="1171254" y="1849348"/>
            <a:ext cx="996593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B04BE3B-F41E-4399-9767-4678CEE9671F}"/>
              </a:ext>
            </a:extLst>
          </p:cNvPr>
          <p:cNvSpPr txBox="1"/>
          <p:nvPr/>
        </p:nvSpPr>
        <p:spPr>
          <a:xfrm>
            <a:off x="3986373" y="1236078"/>
            <a:ext cx="3811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ヘッダー</a:t>
            </a:r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0031865C-53E6-40DF-A119-F179FA0ED75B}"/>
              </a:ext>
            </a:extLst>
          </p:cNvPr>
          <p:cNvCxnSpPr/>
          <p:nvPr/>
        </p:nvCxnSpPr>
        <p:spPr>
          <a:xfrm>
            <a:off x="1171254" y="5484687"/>
            <a:ext cx="996593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875D9250-3F14-4CCC-A0E1-8FFA238ECB18}"/>
              </a:ext>
            </a:extLst>
          </p:cNvPr>
          <p:cNvSpPr txBox="1"/>
          <p:nvPr/>
        </p:nvSpPr>
        <p:spPr>
          <a:xfrm>
            <a:off x="4190144" y="5579349"/>
            <a:ext cx="3811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フッター</a:t>
            </a:r>
            <a:endParaRPr kumimoji="1" lang="ja-JP" altLang="en-US" dirty="0"/>
          </a:p>
        </p:txBody>
      </p:sp>
      <p:sp>
        <p:nvSpPr>
          <p:cNvPr id="13" name="スライド番号プレースホルダー 12">
            <a:extLst>
              <a:ext uri="{FF2B5EF4-FFF2-40B4-BE49-F238E27FC236}">
                <a16:creationId xmlns:a16="http://schemas.microsoft.com/office/drawing/2014/main" id="{B776E401-07AC-4D01-A563-6FC25388F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B2FB5-E90A-4377-9425-2AC54998F38A}" type="slidenum">
              <a:rPr kumimoji="1" lang="ja-JP" altLang="en-US" smtClean="0"/>
              <a:t>3</a:t>
            </a:fld>
            <a:endParaRPr kumimoji="1" lang="ja-JP" altLang="en-US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68019CAB-8490-4F16-A321-12E01B1DFCF2}"/>
              </a:ext>
            </a:extLst>
          </p:cNvPr>
          <p:cNvSpPr txBox="1"/>
          <p:nvPr/>
        </p:nvSpPr>
        <p:spPr>
          <a:xfrm>
            <a:off x="890649" y="249382"/>
            <a:ext cx="44091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dirty="0"/>
              <a:t>1.0 </a:t>
            </a:r>
            <a:r>
              <a:rPr kumimoji="1" lang="ja-JP" altLang="en-US" sz="3600" dirty="0"/>
              <a:t>ログイン画面</a:t>
            </a: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66675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27ED228B-B880-4301-96EF-93ED3C3E94DA}"/>
              </a:ext>
            </a:extLst>
          </p:cNvPr>
          <p:cNvSpPr/>
          <p:nvPr/>
        </p:nvSpPr>
        <p:spPr>
          <a:xfrm>
            <a:off x="1171254" y="1130157"/>
            <a:ext cx="9965933" cy="506516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EED977D5-BCEF-4957-8ED9-005ADDB9F1BD}"/>
              </a:ext>
            </a:extLst>
          </p:cNvPr>
          <p:cNvSpPr txBox="1"/>
          <p:nvPr/>
        </p:nvSpPr>
        <p:spPr>
          <a:xfrm>
            <a:off x="5188449" y="2626004"/>
            <a:ext cx="1407560" cy="369332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ID</a:t>
            </a:r>
            <a:r>
              <a:rPr kumimoji="1" lang="ja-JP" altLang="en-US" dirty="0"/>
              <a:t>入力欄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C106C85-3318-482B-926A-32A289B9A7FA}"/>
              </a:ext>
            </a:extLst>
          </p:cNvPr>
          <p:cNvSpPr txBox="1"/>
          <p:nvPr/>
        </p:nvSpPr>
        <p:spPr>
          <a:xfrm>
            <a:off x="4909118" y="4334766"/>
            <a:ext cx="1966217" cy="369332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生年月日入力欄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744A1B5-C698-4344-B6F0-EA676FD4B509}"/>
              </a:ext>
            </a:extLst>
          </p:cNvPr>
          <p:cNvSpPr txBox="1"/>
          <p:nvPr/>
        </p:nvSpPr>
        <p:spPr>
          <a:xfrm>
            <a:off x="4438436" y="2081055"/>
            <a:ext cx="3071973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ja-JP" altLang="en-US" dirty="0"/>
              <a:t>新規登録</a:t>
            </a:r>
            <a:r>
              <a:rPr kumimoji="1" lang="ja-JP" altLang="en-US" dirty="0"/>
              <a:t>ページ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FFDC9542-88AA-41D0-8139-3C4569C842CE}"/>
              </a:ext>
            </a:extLst>
          </p:cNvPr>
          <p:cNvSpPr txBox="1"/>
          <p:nvPr/>
        </p:nvSpPr>
        <p:spPr>
          <a:xfrm>
            <a:off x="4819547" y="4919853"/>
            <a:ext cx="796247" cy="369332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送信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B89AF719-8B69-45E7-B6FF-4A9EC736365B}"/>
              </a:ext>
            </a:extLst>
          </p:cNvPr>
          <p:cNvSpPr txBox="1"/>
          <p:nvPr/>
        </p:nvSpPr>
        <p:spPr>
          <a:xfrm>
            <a:off x="6037351" y="4909726"/>
            <a:ext cx="1117314" cy="369332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リセット</a:t>
            </a:r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29E32288-CB64-42B9-A8F0-B1FE888D765F}"/>
              </a:ext>
            </a:extLst>
          </p:cNvPr>
          <p:cNvCxnSpPr/>
          <p:nvPr/>
        </p:nvCxnSpPr>
        <p:spPr>
          <a:xfrm>
            <a:off x="1171254" y="1849348"/>
            <a:ext cx="996593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B04BE3B-F41E-4399-9767-4678CEE9671F}"/>
              </a:ext>
            </a:extLst>
          </p:cNvPr>
          <p:cNvSpPr txBox="1"/>
          <p:nvPr/>
        </p:nvSpPr>
        <p:spPr>
          <a:xfrm>
            <a:off x="3986373" y="1236078"/>
            <a:ext cx="3811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ヘッダー</a:t>
            </a:r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0031865C-53E6-40DF-A119-F179FA0ED75B}"/>
              </a:ext>
            </a:extLst>
          </p:cNvPr>
          <p:cNvCxnSpPr/>
          <p:nvPr/>
        </p:nvCxnSpPr>
        <p:spPr>
          <a:xfrm>
            <a:off x="1171254" y="5484687"/>
            <a:ext cx="996593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875D9250-3F14-4CCC-A0E1-8FFA238ECB18}"/>
              </a:ext>
            </a:extLst>
          </p:cNvPr>
          <p:cNvSpPr txBox="1"/>
          <p:nvPr/>
        </p:nvSpPr>
        <p:spPr>
          <a:xfrm>
            <a:off x="4190144" y="5579349"/>
            <a:ext cx="3811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フッター</a:t>
            </a:r>
            <a:endParaRPr kumimoji="1" lang="ja-JP" altLang="en-US" dirty="0"/>
          </a:p>
        </p:txBody>
      </p:sp>
      <p:sp>
        <p:nvSpPr>
          <p:cNvPr id="13" name="スライド番号プレースホルダー 12">
            <a:extLst>
              <a:ext uri="{FF2B5EF4-FFF2-40B4-BE49-F238E27FC236}">
                <a16:creationId xmlns:a16="http://schemas.microsoft.com/office/drawing/2014/main" id="{B776E401-07AC-4D01-A563-6FC25388F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B2FB5-E90A-4377-9425-2AC54998F38A}" type="slidenum">
              <a:rPr kumimoji="1" lang="ja-JP" altLang="en-US" smtClean="0"/>
              <a:t>4</a:t>
            </a:fld>
            <a:endParaRPr kumimoji="1" lang="ja-JP" altLang="en-US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68019CAB-8490-4F16-A321-12E01B1DFCF2}"/>
              </a:ext>
            </a:extLst>
          </p:cNvPr>
          <p:cNvSpPr txBox="1"/>
          <p:nvPr/>
        </p:nvSpPr>
        <p:spPr>
          <a:xfrm>
            <a:off x="890649" y="249382"/>
            <a:ext cx="44091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600" dirty="0"/>
              <a:t>2</a:t>
            </a:r>
            <a:r>
              <a:rPr kumimoji="1" lang="en-US" altLang="ja-JP" sz="3600" dirty="0"/>
              <a:t>.0 </a:t>
            </a:r>
            <a:r>
              <a:rPr lang="ja-JP" altLang="en-US" sz="3600" dirty="0"/>
              <a:t>新規登録</a:t>
            </a:r>
            <a:r>
              <a:rPr kumimoji="1" lang="ja-JP" altLang="en-US" sz="3600" dirty="0"/>
              <a:t>画面</a:t>
            </a:r>
          </a:p>
          <a:p>
            <a:endParaRPr kumimoji="1" lang="ja-JP" altLang="en-US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44178A5B-6D39-4400-B1A3-C7663E849117}"/>
              </a:ext>
            </a:extLst>
          </p:cNvPr>
          <p:cNvSpPr txBox="1"/>
          <p:nvPr/>
        </p:nvSpPr>
        <p:spPr>
          <a:xfrm>
            <a:off x="5188448" y="3205898"/>
            <a:ext cx="1407560" cy="369332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dirty="0"/>
              <a:t>PW</a:t>
            </a:r>
            <a:r>
              <a:rPr kumimoji="1" lang="ja-JP" altLang="en-US" dirty="0"/>
              <a:t>入力欄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3221D428-E2D4-476A-A228-29B542FCF209}"/>
              </a:ext>
            </a:extLst>
          </p:cNvPr>
          <p:cNvSpPr txBox="1"/>
          <p:nvPr/>
        </p:nvSpPr>
        <p:spPr>
          <a:xfrm>
            <a:off x="4731245" y="3769932"/>
            <a:ext cx="2321961" cy="369332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ニックネーム入力欄</a:t>
            </a:r>
          </a:p>
        </p:txBody>
      </p:sp>
    </p:spTree>
    <p:extLst>
      <p:ext uri="{BB962C8B-B14F-4D97-AF65-F5344CB8AC3E}">
        <p14:creationId xmlns:p14="http://schemas.microsoft.com/office/powerpoint/2010/main" val="2359574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27ED228B-B880-4301-96EF-93ED3C3E94DA}"/>
              </a:ext>
            </a:extLst>
          </p:cNvPr>
          <p:cNvSpPr/>
          <p:nvPr/>
        </p:nvSpPr>
        <p:spPr>
          <a:xfrm>
            <a:off x="1171254" y="1130157"/>
            <a:ext cx="9965933" cy="506516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29E32288-CB64-42B9-A8F0-B1FE888D765F}"/>
              </a:ext>
            </a:extLst>
          </p:cNvPr>
          <p:cNvCxnSpPr/>
          <p:nvPr/>
        </p:nvCxnSpPr>
        <p:spPr>
          <a:xfrm>
            <a:off x="1171254" y="1849348"/>
            <a:ext cx="996593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B04BE3B-F41E-4399-9767-4678CEE9671F}"/>
              </a:ext>
            </a:extLst>
          </p:cNvPr>
          <p:cNvSpPr txBox="1"/>
          <p:nvPr/>
        </p:nvSpPr>
        <p:spPr>
          <a:xfrm>
            <a:off x="3986373" y="1866528"/>
            <a:ext cx="3811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メニューバー</a:t>
            </a:r>
            <a:endParaRPr kumimoji="1" lang="ja-JP" altLang="en-US" dirty="0"/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0031865C-53E6-40DF-A119-F179FA0ED75B}"/>
              </a:ext>
            </a:extLst>
          </p:cNvPr>
          <p:cNvCxnSpPr/>
          <p:nvPr/>
        </p:nvCxnSpPr>
        <p:spPr>
          <a:xfrm>
            <a:off x="1171254" y="5484687"/>
            <a:ext cx="996593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875D9250-3F14-4CCC-A0E1-8FFA238ECB18}"/>
              </a:ext>
            </a:extLst>
          </p:cNvPr>
          <p:cNvSpPr txBox="1"/>
          <p:nvPr/>
        </p:nvSpPr>
        <p:spPr>
          <a:xfrm>
            <a:off x="4190144" y="5579349"/>
            <a:ext cx="3811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フッター</a:t>
            </a:r>
            <a:endParaRPr kumimoji="1" lang="ja-JP" altLang="en-US" dirty="0"/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D3105F0F-41D4-46A9-9AFB-411DD1FB0212}"/>
              </a:ext>
            </a:extLst>
          </p:cNvPr>
          <p:cNvCxnSpPr/>
          <p:nvPr/>
        </p:nvCxnSpPr>
        <p:spPr>
          <a:xfrm>
            <a:off x="1171254" y="2330521"/>
            <a:ext cx="996593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0112ACB5-88B9-448E-A17F-6BBAE282D98D}"/>
              </a:ext>
            </a:extLst>
          </p:cNvPr>
          <p:cNvSpPr txBox="1"/>
          <p:nvPr/>
        </p:nvSpPr>
        <p:spPr>
          <a:xfrm>
            <a:off x="4138773" y="1388478"/>
            <a:ext cx="3811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ヘッダー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CC1773B3-13E2-4E6C-81CB-0C0F69208EC3}"/>
              </a:ext>
            </a:extLst>
          </p:cNvPr>
          <p:cNvSpPr txBox="1"/>
          <p:nvPr/>
        </p:nvSpPr>
        <p:spPr>
          <a:xfrm>
            <a:off x="2988067" y="2911868"/>
            <a:ext cx="2301411" cy="1952090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txBody>
          <a:bodyPr wrap="square" rtlCol="0">
            <a:noAutofit/>
          </a:bodyPr>
          <a:lstStyle/>
          <a:p>
            <a:r>
              <a:rPr lang="ja-JP" altLang="en-US" dirty="0"/>
              <a:t>食事提案ページ</a:t>
            </a:r>
            <a:endParaRPr lang="en-US" altLang="ja-JP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CDDB5866-DE5F-4CC6-BD2A-004BF17FA236}"/>
              </a:ext>
            </a:extLst>
          </p:cNvPr>
          <p:cNvSpPr txBox="1"/>
          <p:nvPr/>
        </p:nvSpPr>
        <p:spPr>
          <a:xfrm>
            <a:off x="6647379" y="2890534"/>
            <a:ext cx="2301411" cy="1952090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txBody>
          <a:bodyPr wrap="square" rtlCol="0">
            <a:noAutofit/>
          </a:bodyPr>
          <a:lstStyle/>
          <a:p>
            <a:r>
              <a:rPr lang="ja-JP" altLang="en-US" dirty="0"/>
              <a:t>管理ページ</a:t>
            </a:r>
            <a:endParaRPr lang="en-US" altLang="ja-JP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3D5BD508-C9FF-4C67-8D6D-CE974F244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B2FB5-E90A-4377-9425-2AC54998F38A}" type="slidenum">
              <a:rPr kumimoji="1" lang="ja-JP" altLang="en-US" smtClean="0"/>
              <a:t>5</a:t>
            </a:fld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B16E2B0-7592-423F-A7B9-AA6580E6007E}"/>
              </a:ext>
            </a:extLst>
          </p:cNvPr>
          <p:cNvSpPr txBox="1"/>
          <p:nvPr/>
        </p:nvSpPr>
        <p:spPr>
          <a:xfrm>
            <a:off x="629391" y="225631"/>
            <a:ext cx="565265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/>
              <a:t>3</a:t>
            </a:r>
            <a:r>
              <a:rPr kumimoji="1" lang="en-US" altLang="ja-JP" sz="2800" dirty="0"/>
              <a:t>.0 </a:t>
            </a:r>
            <a:r>
              <a:rPr kumimoji="1" lang="ja-JP" altLang="en-US" sz="2800" dirty="0"/>
              <a:t>ログイン画面　</a:t>
            </a:r>
            <a:r>
              <a:rPr kumimoji="1" lang="en-US" altLang="ja-JP" sz="2800" dirty="0"/>
              <a:t>-&gt; </a:t>
            </a:r>
            <a:r>
              <a:rPr kumimoji="1" lang="ja-JP" altLang="en-US" sz="2800" dirty="0"/>
              <a:t>メイン画面</a:t>
            </a: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391019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27ED228B-B880-4301-96EF-93ED3C3E94DA}"/>
              </a:ext>
            </a:extLst>
          </p:cNvPr>
          <p:cNvSpPr/>
          <p:nvPr/>
        </p:nvSpPr>
        <p:spPr>
          <a:xfrm>
            <a:off x="1171254" y="1130157"/>
            <a:ext cx="9965933" cy="506516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29E32288-CB64-42B9-A8F0-B1FE888D765F}"/>
              </a:ext>
            </a:extLst>
          </p:cNvPr>
          <p:cNvCxnSpPr/>
          <p:nvPr/>
        </p:nvCxnSpPr>
        <p:spPr>
          <a:xfrm>
            <a:off x="1171254" y="1849348"/>
            <a:ext cx="996593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B04BE3B-F41E-4399-9767-4678CEE9671F}"/>
              </a:ext>
            </a:extLst>
          </p:cNvPr>
          <p:cNvSpPr txBox="1"/>
          <p:nvPr/>
        </p:nvSpPr>
        <p:spPr>
          <a:xfrm>
            <a:off x="3986373" y="1866528"/>
            <a:ext cx="3811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メニューバー</a:t>
            </a:r>
            <a:endParaRPr kumimoji="1" lang="ja-JP" altLang="en-US" dirty="0"/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0031865C-53E6-40DF-A119-F179FA0ED75B}"/>
              </a:ext>
            </a:extLst>
          </p:cNvPr>
          <p:cNvCxnSpPr/>
          <p:nvPr/>
        </p:nvCxnSpPr>
        <p:spPr>
          <a:xfrm>
            <a:off x="1171254" y="5484687"/>
            <a:ext cx="996593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875D9250-3F14-4CCC-A0E1-8FFA238ECB18}"/>
              </a:ext>
            </a:extLst>
          </p:cNvPr>
          <p:cNvSpPr txBox="1"/>
          <p:nvPr/>
        </p:nvSpPr>
        <p:spPr>
          <a:xfrm>
            <a:off x="4190144" y="5579349"/>
            <a:ext cx="3811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フッター</a:t>
            </a:r>
            <a:endParaRPr kumimoji="1" lang="ja-JP" altLang="en-US" dirty="0"/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D3105F0F-41D4-46A9-9AFB-411DD1FB0212}"/>
              </a:ext>
            </a:extLst>
          </p:cNvPr>
          <p:cNvCxnSpPr/>
          <p:nvPr/>
        </p:nvCxnSpPr>
        <p:spPr>
          <a:xfrm>
            <a:off x="1171254" y="2330521"/>
            <a:ext cx="996593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0112ACB5-88B9-448E-A17F-6BBAE282D98D}"/>
              </a:ext>
            </a:extLst>
          </p:cNvPr>
          <p:cNvSpPr txBox="1"/>
          <p:nvPr/>
        </p:nvSpPr>
        <p:spPr>
          <a:xfrm>
            <a:off x="4138773" y="1388478"/>
            <a:ext cx="3811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ヘッダー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FE7AC758-0DE5-4E93-8482-6FEFF6FC111B}"/>
              </a:ext>
            </a:extLst>
          </p:cNvPr>
          <p:cNvSpPr txBox="1"/>
          <p:nvPr/>
        </p:nvSpPr>
        <p:spPr>
          <a:xfrm>
            <a:off x="4893923" y="2931559"/>
            <a:ext cx="2301411" cy="1595919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txBody>
          <a:bodyPr wrap="square" rtlCol="0">
            <a:noAutofit/>
          </a:bodyPr>
          <a:lstStyle/>
          <a:p>
            <a:r>
              <a:rPr lang="ja-JP" altLang="en-US" dirty="0"/>
              <a:t>質問画面</a:t>
            </a:r>
            <a:endParaRPr lang="en-US" altLang="ja-JP" dirty="0"/>
          </a:p>
          <a:p>
            <a:r>
              <a:rPr lang="en-US" altLang="ja-JP" dirty="0"/>
              <a:t>(</a:t>
            </a:r>
            <a:r>
              <a:rPr lang="ja-JP" altLang="en-US" dirty="0"/>
              <a:t>チェック式かボタン式か</a:t>
            </a:r>
            <a:r>
              <a:rPr lang="en-US" altLang="ja-JP" dirty="0"/>
              <a:t>)</a:t>
            </a:r>
          </a:p>
          <a:p>
            <a:r>
              <a:rPr lang="en-US" altLang="ja-JP" dirty="0"/>
              <a:t>3,4</a:t>
            </a:r>
            <a:r>
              <a:rPr lang="ja-JP" altLang="en-US" dirty="0"/>
              <a:t>項目</a:t>
            </a:r>
            <a:endParaRPr lang="en-US" altLang="ja-JP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122B51A0-9CF8-459B-92CA-2EC530F36A69}"/>
              </a:ext>
            </a:extLst>
          </p:cNvPr>
          <p:cNvSpPr txBox="1"/>
          <p:nvPr/>
        </p:nvSpPr>
        <p:spPr>
          <a:xfrm>
            <a:off x="5022351" y="4788248"/>
            <a:ext cx="796247" cy="369332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送信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E7BB9430-88ED-40FC-AB7E-4F2403445F05}"/>
              </a:ext>
            </a:extLst>
          </p:cNvPr>
          <p:cNvSpPr txBox="1"/>
          <p:nvPr/>
        </p:nvSpPr>
        <p:spPr>
          <a:xfrm>
            <a:off x="5951306" y="4788248"/>
            <a:ext cx="1117314" cy="369332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リセット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0AA20E28-FFE3-4C7E-974F-DEF6F7792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B2FB5-E90A-4377-9425-2AC54998F38A}" type="slidenum">
              <a:rPr kumimoji="1" lang="ja-JP" altLang="en-US" smtClean="0"/>
              <a:t>6</a:t>
            </a:fld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02A21CA-15E6-4062-AFB5-E2473D244B9E}"/>
              </a:ext>
            </a:extLst>
          </p:cNvPr>
          <p:cNvSpPr txBox="1"/>
          <p:nvPr/>
        </p:nvSpPr>
        <p:spPr>
          <a:xfrm>
            <a:off x="558139" y="358743"/>
            <a:ext cx="4335783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4.0 </a:t>
            </a:r>
            <a:r>
              <a:rPr lang="ja-JP" altLang="ja-JP" sz="28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お酒</a:t>
            </a:r>
            <a:r>
              <a:rPr lang="en-US" altLang="ja-JP" sz="28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/</a:t>
            </a:r>
            <a:r>
              <a:rPr lang="ja-JP" altLang="ja-JP" sz="28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食事提案</a:t>
            </a:r>
            <a:r>
              <a:rPr lang="ja-JP" altLang="en-US" sz="28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ページ</a:t>
            </a:r>
            <a:endParaRPr kumimoji="1" lang="ja-JP" altLang="en-US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261614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27ED228B-B880-4301-96EF-93ED3C3E94DA}"/>
              </a:ext>
            </a:extLst>
          </p:cNvPr>
          <p:cNvSpPr/>
          <p:nvPr/>
        </p:nvSpPr>
        <p:spPr>
          <a:xfrm>
            <a:off x="1171254" y="1130157"/>
            <a:ext cx="9965933" cy="506516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29E32288-CB64-42B9-A8F0-B1FE888D765F}"/>
              </a:ext>
            </a:extLst>
          </p:cNvPr>
          <p:cNvCxnSpPr/>
          <p:nvPr/>
        </p:nvCxnSpPr>
        <p:spPr>
          <a:xfrm>
            <a:off x="1171254" y="1849348"/>
            <a:ext cx="996593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B04BE3B-F41E-4399-9767-4678CEE9671F}"/>
              </a:ext>
            </a:extLst>
          </p:cNvPr>
          <p:cNvSpPr txBox="1"/>
          <p:nvPr/>
        </p:nvSpPr>
        <p:spPr>
          <a:xfrm>
            <a:off x="3986373" y="1866528"/>
            <a:ext cx="3811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メニューバー</a:t>
            </a:r>
            <a:endParaRPr kumimoji="1" lang="ja-JP" altLang="en-US" dirty="0"/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0031865C-53E6-40DF-A119-F179FA0ED75B}"/>
              </a:ext>
            </a:extLst>
          </p:cNvPr>
          <p:cNvCxnSpPr/>
          <p:nvPr/>
        </p:nvCxnSpPr>
        <p:spPr>
          <a:xfrm>
            <a:off x="1171254" y="5484687"/>
            <a:ext cx="996593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875D9250-3F14-4CCC-A0E1-8FFA238ECB18}"/>
              </a:ext>
            </a:extLst>
          </p:cNvPr>
          <p:cNvSpPr txBox="1"/>
          <p:nvPr/>
        </p:nvSpPr>
        <p:spPr>
          <a:xfrm>
            <a:off x="4190144" y="5579349"/>
            <a:ext cx="3811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フッター</a:t>
            </a:r>
            <a:endParaRPr kumimoji="1" lang="ja-JP" altLang="en-US" dirty="0"/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D3105F0F-41D4-46A9-9AFB-411DD1FB0212}"/>
              </a:ext>
            </a:extLst>
          </p:cNvPr>
          <p:cNvCxnSpPr/>
          <p:nvPr/>
        </p:nvCxnSpPr>
        <p:spPr>
          <a:xfrm>
            <a:off x="1171254" y="2330521"/>
            <a:ext cx="996593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0112ACB5-88B9-448E-A17F-6BBAE282D98D}"/>
              </a:ext>
            </a:extLst>
          </p:cNvPr>
          <p:cNvSpPr txBox="1"/>
          <p:nvPr/>
        </p:nvSpPr>
        <p:spPr>
          <a:xfrm>
            <a:off x="4138773" y="1388478"/>
            <a:ext cx="3811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ヘッダー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FE7AC758-0DE5-4E93-8482-6FEFF6FC111B}"/>
              </a:ext>
            </a:extLst>
          </p:cNvPr>
          <p:cNvSpPr txBox="1"/>
          <p:nvPr/>
        </p:nvSpPr>
        <p:spPr>
          <a:xfrm>
            <a:off x="4376791" y="2931559"/>
            <a:ext cx="3421294" cy="1595919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txBody>
          <a:bodyPr wrap="square" rtlCol="0">
            <a:noAutofit/>
          </a:bodyPr>
          <a:lstStyle/>
          <a:p>
            <a:r>
              <a:rPr lang="ja-JP" altLang="en-US" dirty="0"/>
              <a:t>質問結果から提案を表示</a:t>
            </a:r>
            <a:endParaRPr lang="en-US" altLang="ja-JP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244A8080-6B6C-41BB-8808-5B30B830F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B2FB5-E90A-4377-9425-2AC54998F38A}" type="slidenum">
              <a:rPr kumimoji="1" lang="ja-JP" altLang="en-US" smtClean="0"/>
              <a:t>7</a:t>
            </a:fld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481A733C-3CBD-44DB-9340-5A1CE5F5A739}"/>
              </a:ext>
            </a:extLst>
          </p:cNvPr>
          <p:cNvSpPr txBox="1"/>
          <p:nvPr/>
        </p:nvSpPr>
        <p:spPr>
          <a:xfrm>
            <a:off x="558139" y="358743"/>
            <a:ext cx="4335783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4.1 </a:t>
            </a:r>
            <a:r>
              <a:rPr lang="ja-JP" altLang="ja-JP" sz="28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お酒</a:t>
            </a:r>
            <a:r>
              <a:rPr lang="en-US" altLang="ja-JP" sz="28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/</a:t>
            </a:r>
            <a:r>
              <a:rPr lang="ja-JP" altLang="ja-JP" sz="28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食事提案</a:t>
            </a:r>
            <a:r>
              <a:rPr lang="ja-JP" altLang="en-US" sz="28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ページ</a:t>
            </a:r>
            <a:endParaRPr kumimoji="1" lang="ja-JP" altLang="en-US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890621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3C6D8A53-A15A-4049-A4FA-75411757CE14}"/>
              </a:ext>
            </a:extLst>
          </p:cNvPr>
          <p:cNvSpPr/>
          <p:nvPr/>
        </p:nvSpPr>
        <p:spPr>
          <a:xfrm>
            <a:off x="1171254" y="1130157"/>
            <a:ext cx="9965933" cy="506516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A8C310A0-5E9F-484F-9763-3CA50CF99089}"/>
              </a:ext>
            </a:extLst>
          </p:cNvPr>
          <p:cNvCxnSpPr/>
          <p:nvPr/>
        </p:nvCxnSpPr>
        <p:spPr>
          <a:xfrm>
            <a:off x="1171254" y="1849348"/>
            <a:ext cx="996593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69ED5589-DDD5-48C2-8EE0-B8A33CFD81F3}"/>
              </a:ext>
            </a:extLst>
          </p:cNvPr>
          <p:cNvSpPr txBox="1"/>
          <p:nvPr/>
        </p:nvSpPr>
        <p:spPr>
          <a:xfrm>
            <a:off x="2835667" y="1385355"/>
            <a:ext cx="3811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ヘッダー</a:t>
            </a:r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6C816E15-FC7B-4EE8-8030-37868A891D3A}"/>
              </a:ext>
            </a:extLst>
          </p:cNvPr>
          <p:cNvCxnSpPr/>
          <p:nvPr/>
        </p:nvCxnSpPr>
        <p:spPr>
          <a:xfrm>
            <a:off x="1171254" y="5484687"/>
            <a:ext cx="996593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16355F24-9725-4CA6-BA28-DA9D76289296}"/>
              </a:ext>
            </a:extLst>
          </p:cNvPr>
          <p:cNvSpPr txBox="1"/>
          <p:nvPr/>
        </p:nvSpPr>
        <p:spPr>
          <a:xfrm>
            <a:off x="4190144" y="5579349"/>
            <a:ext cx="3811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フッター</a:t>
            </a:r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B3E02B6-5191-4768-808E-4AD145CA1A8C}"/>
              </a:ext>
            </a:extLst>
          </p:cNvPr>
          <p:cNvSpPr txBox="1"/>
          <p:nvPr/>
        </p:nvSpPr>
        <p:spPr>
          <a:xfrm>
            <a:off x="4842552" y="2674705"/>
            <a:ext cx="2301411" cy="195209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txBody>
          <a:bodyPr wrap="square" rtlCol="0">
            <a:noAutofit/>
          </a:bodyPr>
          <a:lstStyle/>
          <a:p>
            <a:r>
              <a:rPr lang="ja-JP" altLang="en-US" dirty="0"/>
              <a:t>カレンダー</a:t>
            </a:r>
            <a:endParaRPr lang="en-US" altLang="ja-JP" dirty="0"/>
          </a:p>
          <a:p>
            <a:r>
              <a:rPr lang="en-US" altLang="ja-JP" dirty="0"/>
              <a:t>(</a:t>
            </a:r>
            <a:r>
              <a:rPr lang="ja-JP" altLang="en-US" dirty="0"/>
              <a:t>月かその日か？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6B67BA8-E3C5-4635-9784-CB0773E2FCFA}"/>
              </a:ext>
            </a:extLst>
          </p:cNvPr>
          <p:cNvSpPr txBox="1"/>
          <p:nvPr/>
        </p:nvSpPr>
        <p:spPr>
          <a:xfrm>
            <a:off x="3986373" y="1866528"/>
            <a:ext cx="3811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メニューバー</a:t>
            </a:r>
            <a:endParaRPr kumimoji="1" lang="ja-JP" altLang="en-US" dirty="0"/>
          </a:p>
        </p:txBody>
      </p: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1A3D05D6-BABD-4293-9890-76E7D2C12ACA}"/>
              </a:ext>
            </a:extLst>
          </p:cNvPr>
          <p:cNvCxnSpPr/>
          <p:nvPr/>
        </p:nvCxnSpPr>
        <p:spPr>
          <a:xfrm>
            <a:off x="1171254" y="2330521"/>
            <a:ext cx="996593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DB8E4652-8BEA-49AF-8BF7-18EA382BB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B2FB5-E90A-4377-9425-2AC54998F38A}" type="slidenum">
              <a:rPr kumimoji="1" lang="ja-JP" altLang="en-US" smtClean="0"/>
              <a:t>8</a:t>
            </a:fld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100AE17D-1A0A-4288-8EE7-9E1AE885A010}"/>
              </a:ext>
            </a:extLst>
          </p:cNvPr>
          <p:cNvSpPr txBox="1"/>
          <p:nvPr/>
        </p:nvSpPr>
        <p:spPr>
          <a:xfrm>
            <a:off x="558139" y="358743"/>
            <a:ext cx="6923316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kern="50" dirty="0"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5.0 </a:t>
            </a:r>
            <a:r>
              <a:rPr lang="zh-TW" altLang="en-US" sz="28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食事、食費管理</a:t>
            </a:r>
            <a:r>
              <a:rPr lang="ja-JP" altLang="en-US" sz="28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ページ</a:t>
            </a:r>
            <a:r>
              <a:rPr lang="en-US" altLang="ja-JP" sz="28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(</a:t>
            </a:r>
            <a:r>
              <a:rPr lang="ja-JP" altLang="en-US" sz="28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カレンダー</a:t>
            </a:r>
            <a:r>
              <a:rPr lang="en-US" altLang="ja-JP" sz="28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)</a:t>
            </a:r>
            <a:endParaRPr kumimoji="1" lang="ja-JP" altLang="en-US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164243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3C6D8A53-A15A-4049-A4FA-75411757CE14}"/>
              </a:ext>
            </a:extLst>
          </p:cNvPr>
          <p:cNvSpPr/>
          <p:nvPr/>
        </p:nvSpPr>
        <p:spPr>
          <a:xfrm>
            <a:off x="1171254" y="1130157"/>
            <a:ext cx="9965933" cy="506516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A8C310A0-5E9F-484F-9763-3CA50CF99089}"/>
              </a:ext>
            </a:extLst>
          </p:cNvPr>
          <p:cNvCxnSpPr/>
          <p:nvPr/>
        </p:nvCxnSpPr>
        <p:spPr>
          <a:xfrm>
            <a:off x="1171254" y="1849348"/>
            <a:ext cx="996593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69ED5589-DDD5-48C2-8EE0-B8A33CFD81F3}"/>
              </a:ext>
            </a:extLst>
          </p:cNvPr>
          <p:cNvSpPr txBox="1"/>
          <p:nvPr/>
        </p:nvSpPr>
        <p:spPr>
          <a:xfrm>
            <a:off x="2835667" y="1385355"/>
            <a:ext cx="3811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ヘッダー</a:t>
            </a:r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6C816E15-FC7B-4EE8-8030-37868A891D3A}"/>
              </a:ext>
            </a:extLst>
          </p:cNvPr>
          <p:cNvCxnSpPr/>
          <p:nvPr/>
        </p:nvCxnSpPr>
        <p:spPr>
          <a:xfrm>
            <a:off x="1171254" y="5484687"/>
            <a:ext cx="996593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16355F24-9725-4CA6-BA28-DA9D76289296}"/>
              </a:ext>
            </a:extLst>
          </p:cNvPr>
          <p:cNvSpPr txBox="1"/>
          <p:nvPr/>
        </p:nvSpPr>
        <p:spPr>
          <a:xfrm>
            <a:off x="4190144" y="5579349"/>
            <a:ext cx="3811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フッター</a:t>
            </a:r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B3E02B6-5191-4768-808E-4AD145CA1A8C}"/>
              </a:ext>
            </a:extLst>
          </p:cNvPr>
          <p:cNvSpPr txBox="1"/>
          <p:nvPr/>
        </p:nvSpPr>
        <p:spPr>
          <a:xfrm>
            <a:off x="4945294" y="2726076"/>
            <a:ext cx="2301411" cy="702920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txBody>
          <a:bodyPr wrap="square" rtlCol="0">
            <a:noAutofit/>
          </a:bodyPr>
          <a:lstStyle/>
          <a:p>
            <a:r>
              <a:rPr lang="ja-JP" altLang="en-US" dirty="0"/>
              <a:t>結果出力</a:t>
            </a:r>
            <a:endParaRPr lang="en-US" altLang="ja-JP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6B67BA8-E3C5-4635-9784-CB0773E2FCFA}"/>
              </a:ext>
            </a:extLst>
          </p:cNvPr>
          <p:cNvSpPr txBox="1"/>
          <p:nvPr/>
        </p:nvSpPr>
        <p:spPr>
          <a:xfrm>
            <a:off x="3986373" y="1866528"/>
            <a:ext cx="3811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メニューバー</a:t>
            </a:r>
            <a:endParaRPr kumimoji="1" lang="ja-JP" altLang="en-US" dirty="0"/>
          </a:p>
        </p:txBody>
      </p: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1A3D05D6-BABD-4293-9890-76E7D2C12ACA}"/>
              </a:ext>
            </a:extLst>
          </p:cNvPr>
          <p:cNvCxnSpPr/>
          <p:nvPr/>
        </p:nvCxnSpPr>
        <p:spPr>
          <a:xfrm>
            <a:off x="1171254" y="2330521"/>
            <a:ext cx="996593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D6F703FD-90C7-4B3C-A9DA-1E1A8666944B}"/>
              </a:ext>
            </a:extLst>
          </p:cNvPr>
          <p:cNvSpPr txBox="1"/>
          <p:nvPr/>
        </p:nvSpPr>
        <p:spPr>
          <a:xfrm>
            <a:off x="4945293" y="4034753"/>
            <a:ext cx="2301411" cy="702920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txBody>
          <a:bodyPr wrap="square" rtlCol="0">
            <a:noAutofit/>
          </a:bodyPr>
          <a:lstStyle/>
          <a:p>
            <a:r>
              <a:rPr lang="ja-JP" altLang="en-US" dirty="0"/>
              <a:t>登録項目</a:t>
            </a:r>
            <a:r>
              <a:rPr lang="en-US" altLang="ja-JP" dirty="0" err="1"/>
              <a:t>etc</a:t>
            </a:r>
            <a:endParaRPr lang="en-US" altLang="ja-JP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4752432C-3D52-455B-A112-F547966F9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B2FB5-E90A-4377-9425-2AC54998F38A}" type="slidenum">
              <a:rPr kumimoji="1" lang="ja-JP" altLang="en-US" smtClean="0"/>
              <a:t>9</a:t>
            </a:fld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AAD06486-5790-4822-9BCC-CA0C4D5DE5D4}"/>
              </a:ext>
            </a:extLst>
          </p:cNvPr>
          <p:cNvSpPr txBox="1"/>
          <p:nvPr/>
        </p:nvSpPr>
        <p:spPr>
          <a:xfrm>
            <a:off x="558139" y="358743"/>
            <a:ext cx="755270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kern="50" dirty="0"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5.0 </a:t>
            </a:r>
            <a:r>
              <a:rPr lang="zh-TW" altLang="en-US" sz="28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食事、食費管理</a:t>
            </a:r>
            <a:r>
              <a:rPr lang="ja-JP" altLang="en-US" sz="28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ページ</a:t>
            </a:r>
            <a:r>
              <a:rPr lang="en-US" altLang="ja-JP" sz="28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(</a:t>
            </a:r>
            <a:r>
              <a:rPr lang="ja-JP" altLang="en-US" sz="28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登録、出力ページ</a:t>
            </a:r>
            <a:r>
              <a:rPr lang="en-US" altLang="ja-JP" sz="28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)</a:t>
            </a:r>
          </a:p>
          <a:p>
            <a:endParaRPr kumimoji="1" lang="ja-JP" altLang="en-US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32295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336</Words>
  <Application>Microsoft Office PowerPoint</Application>
  <PresentationFormat>ワイド画面</PresentationFormat>
  <Paragraphs>125</Paragraphs>
  <Slides>14</Slides>
  <Notes>12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14</vt:i4>
      </vt:variant>
    </vt:vector>
  </HeadingPairs>
  <TitlesOfParts>
    <vt:vector size="19" baseType="lpstr">
      <vt:lpstr>游ゴシック</vt:lpstr>
      <vt:lpstr>游ゴシック Light</vt:lpstr>
      <vt:lpstr>Arial</vt:lpstr>
      <vt:lpstr>Times New Roman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上　採用　下　メモ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仲山巧人</dc:creator>
  <cp:lastModifiedBy>仲山巧人</cp:lastModifiedBy>
  <cp:revision>7</cp:revision>
  <dcterms:created xsi:type="dcterms:W3CDTF">2023-06-06T04:16:01Z</dcterms:created>
  <dcterms:modified xsi:type="dcterms:W3CDTF">2023-06-07T01:33:36Z</dcterms:modified>
</cp:coreProperties>
</file>