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71" r:id="rId5"/>
    <p:sldId id="270" r:id="rId6"/>
    <p:sldId id="272" r:id="rId7"/>
    <p:sldId id="273" r:id="rId8"/>
    <p:sldId id="264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0676" autoAdjust="0"/>
  </p:normalViewPr>
  <p:slideViewPr>
    <p:cSldViewPr snapToGrid="0">
      <p:cViewPr varScale="1">
        <p:scale>
          <a:sx n="54" d="100"/>
          <a:sy n="54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2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7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3 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・・・未定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6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3ADED-FC0C-4EE5-AEDA-0D4A35D3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BB1FAF6-3DEC-424B-A3F0-6C0893FD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676894"/>
            <a:ext cx="9219623" cy="52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376791" y="2931559"/>
            <a:ext cx="3421294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質問結果から提案を表示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06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3A13B0-BB0F-406C-BECD-61BAE52E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400" dirty="0"/>
              <a:t>(1)ID</a:t>
            </a:r>
            <a:r>
              <a:rPr lang="ja-JP" altLang="en-US" sz="4400" dirty="0"/>
              <a:t>入力欄　半角アルファベットか数字</a:t>
            </a:r>
            <a:r>
              <a:rPr lang="en-US" altLang="ja-JP" sz="4400" dirty="0"/>
              <a:t>	</a:t>
            </a:r>
            <a:r>
              <a:rPr lang="ja-JP" altLang="en-US" sz="4400" dirty="0"/>
              <a:t>で</a:t>
            </a:r>
            <a:r>
              <a:rPr lang="en-US" altLang="ja-JP" sz="4400" dirty="0"/>
              <a:t>4</a:t>
            </a:r>
            <a:r>
              <a:rPr lang="ja-JP" altLang="en-US" sz="4400" dirty="0"/>
              <a:t>桁以上</a:t>
            </a:r>
            <a:r>
              <a:rPr lang="en-US" altLang="ja-JP" sz="4400" dirty="0"/>
              <a:t>18</a:t>
            </a:r>
            <a:r>
              <a:rPr lang="ja-JP" altLang="en-US" sz="4400" dirty="0"/>
              <a:t>文字以下</a:t>
            </a:r>
          </a:p>
          <a:p>
            <a:r>
              <a:rPr lang="en-US" altLang="ja-JP" sz="4400" dirty="0"/>
              <a:t>(2)PW</a:t>
            </a:r>
            <a:r>
              <a:rPr lang="ja-JP" altLang="en-US" sz="44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961902" y="398698"/>
            <a:ext cx="685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1.0 </a:t>
            </a:r>
            <a:r>
              <a:rPr lang="ja-JP" altLang="en-US" sz="3600" dirty="0"/>
              <a:t>ログイン画面</a:t>
            </a:r>
          </a:p>
          <a:p>
            <a:r>
              <a:rPr lang="ja-JP" altLang="en-US" sz="3600" dirty="0"/>
              <a:t>機能設計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961902" y="3722685"/>
            <a:ext cx="3194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項目設計</a:t>
            </a:r>
            <a:endParaRPr kumimoji="1" lang="ja-JP" altLang="en-US" sz="36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400" dirty="0"/>
              <a:t>(1)ID</a:t>
            </a:r>
            <a:r>
              <a:rPr lang="ja-JP" altLang="en-US" sz="4400" dirty="0"/>
              <a:t>入力欄　</a:t>
            </a:r>
            <a:r>
              <a:rPr lang="en-US" altLang="ja-JP" sz="4400" dirty="0"/>
              <a:t>id</a:t>
            </a:r>
            <a:r>
              <a:rPr lang="ja-JP" altLang="en-US" sz="4400" dirty="0"/>
              <a:t>属性</a:t>
            </a:r>
            <a:r>
              <a:rPr lang="en-US" altLang="ja-JP" sz="4400" dirty="0"/>
              <a:t>=id</a:t>
            </a:r>
            <a:endParaRPr lang="ja-JP" altLang="en-US" sz="4400" dirty="0"/>
          </a:p>
          <a:p>
            <a:r>
              <a:rPr lang="en-US" altLang="ja-JP" sz="4400" dirty="0"/>
              <a:t>(2)PW</a:t>
            </a:r>
            <a:r>
              <a:rPr lang="ja-JP" altLang="en-US" sz="4400" dirty="0"/>
              <a:t>入力欄　</a:t>
            </a:r>
            <a:r>
              <a:rPr lang="en-US" altLang="ja-JP" sz="4400" dirty="0"/>
              <a:t>id</a:t>
            </a:r>
            <a:r>
              <a:rPr lang="ja-JP" altLang="en-US" sz="4400" dirty="0"/>
              <a:t>属性</a:t>
            </a:r>
            <a:r>
              <a:rPr lang="en-US" altLang="ja-JP" sz="4400" dirty="0"/>
              <a:t>=pw</a:t>
            </a:r>
            <a:endParaRPr lang="ja-JP" altLang="en-US" sz="44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/>
              <a:t>2.0 </a:t>
            </a:r>
            <a:r>
              <a:rPr lang="ja-JP" altLang="en-US" sz="4000" dirty="0"/>
              <a:t>新規登録画面</a:t>
            </a:r>
            <a:endParaRPr lang="en-US" altLang="ja-JP" sz="4000" dirty="0"/>
          </a:p>
          <a:p>
            <a:r>
              <a:rPr lang="ja-JP" altLang="en-US" sz="4000" dirty="0"/>
              <a:t>　</a:t>
            </a:r>
            <a:r>
              <a:rPr lang="ja-JP" altLang="en-US" sz="3600" dirty="0"/>
              <a:t>機能設計</a:t>
            </a:r>
          </a:p>
          <a:p>
            <a:r>
              <a:rPr lang="ja-JP" altLang="en-US" sz="4000" dirty="0"/>
              <a:t>ログイン画面　</a:t>
            </a:r>
            <a:r>
              <a:rPr lang="en-US" altLang="ja-JP" sz="4000" dirty="0"/>
              <a:t>-&gt;</a:t>
            </a:r>
            <a:r>
              <a:rPr lang="ja-JP" altLang="en-US" sz="4000" dirty="0"/>
              <a:t>新規登録画面</a:t>
            </a:r>
          </a:p>
          <a:p>
            <a:r>
              <a:rPr lang="en-US" altLang="ja-JP" sz="4000" dirty="0"/>
              <a:t>(1)ID</a:t>
            </a:r>
            <a:r>
              <a:rPr lang="ja-JP" altLang="en-US" sz="4000" dirty="0"/>
              <a:t>入力欄　半角アルファベットか数字で</a:t>
            </a:r>
            <a:r>
              <a:rPr lang="en-US" altLang="ja-JP" sz="4000" dirty="0"/>
              <a:t>4	</a:t>
            </a:r>
            <a:r>
              <a:rPr lang="ja-JP" altLang="en-US" sz="4000" dirty="0"/>
              <a:t>桁以上</a:t>
            </a:r>
            <a:r>
              <a:rPr lang="en-US" altLang="ja-JP" sz="4000" dirty="0"/>
              <a:t>18</a:t>
            </a:r>
            <a:r>
              <a:rPr lang="ja-JP" altLang="en-US" sz="4000" dirty="0"/>
              <a:t>文字以下</a:t>
            </a:r>
          </a:p>
          <a:p>
            <a:r>
              <a:rPr lang="en-US" altLang="ja-JP" sz="4000" dirty="0"/>
              <a:t>(2)PW</a:t>
            </a:r>
            <a:r>
              <a:rPr lang="ja-JP" altLang="en-US" sz="4000" dirty="0"/>
              <a:t>入力欄　半角アルファベットか数字</a:t>
            </a:r>
          </a:p>
          <a:p>
            <a:r>
              <a:rPr lang="en-US" altLang="ja-JP" sz="4000" dirty="0"/>
              <a:t>(3) </a:t>
            </a:r>
            <a:r>
              <a:rPr lang="ja-JP" altLang="en-US" sz="4000" dirty="0"/>
              <a:t>ニックネーム入力欄　未定</a:t>
            </a:r>
            <a:endParaRPr lang="en-US" altLang="ja-JP" sz="4000" dirty="0"/>
          </a:p>
          <a:p>
            <a:r>
              <a:rPr lang="en-US" altLang="ja-JP" sz="4000" dirty="0"/>
              <a:t>(4)</a:t>
            </a:r>
            <a:r>
              <a:rPr lang="ja-JP" altLang="en-US" sz="40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/>
              <a:t>2.0 </a:t>
            </a:r>
            <a:r>
              <a:rPr lang="ja-JP" altLang="en-US" sz="4000" dirty="0"/>
              <a:t>新規登録画面</a:t>
            </a:r>
            <a:endParaRPr lang="en-US" altLang="ja-JP" sz="4000" dirty="0"/>
          </a:p>
          <a:p>
            <a:r>
              <a:rPr lang="ja-JP" altLang="en-US" sz="4000" dirty="0"/>
              <a:t>　</a:t>
            </a:r>
            <a:r>
              <a:rPr lang="ja-JP" altLang="en-US" sz="3600" dirty="0"/>
              <a:t>項目設計</a:t>
            </a:r>
          </a:p>
          <a:p>
            <a:r>
              <a:rPr lang="ja-JP" altLang="en-US" sz="4000" dirty="0"/>
              <a:t>ログイン画面　</a:t>
            </a:r>
            <a:r>
              <a:rPr lang="en-US" altLang="ja-JP" sz="4000" dirty="0"/>
              <a:t>-&gt;</a:t>
            </a:r>
            <a:r>
              <a:rPr lang="ja-JP" altLang="en-US" sz="4000" dirty="0"/>
              <a:t>新規登録画面</a:t>
            </a:r>
          </a:p>
          <a:p>
            <a:r>
              <a:rPr lang="en-US" altLang="ja-JP" sz="4000" dirty="0"/>
              <a:t>(1)ID</a:t>
            </a:r>
            <a:r>
              <a:rPr lang="ja-JP" altLang="en-US" sz="4000" dirty="0"/>
              <a:t>入力欄　 </a:t>
            </a:r>
            <a:r>
              <a:rPr lang="en-US" altLang="ja-JP" sz="4000" dirty="0"/>
              <a:t>id</a:t>
            </a:r>
            <a:r>
              <a:rPr lang="ja-JP" altLang="en-US" sz="4000" dirty="0"/>
              <a:t>属性 </a:t>
            </a:r>
            <a:r>
              <a:rPr lang="en-US" altLang="ja-JP" sz="4000" dirty="0"/>
              <a:t>= id</a:t>
            </a:r>
          </a:p>
          <a:p>
            <a:r>
              <a:rPr lang="en-US" altLang="ja-JP" sz="4000" dirty="0"/>
              <a:t>(2)PW</a:t>
            </a:r>
            <a:r>
              <a:rPr lang="ja-JP" altLang="en-US" sz="4000" dirty="0"/>
              <a:t>入力欄　</a:t>
            </a:r>
            <a:r>
              <a:rPr lang="en-US" altLang="ja-JP" sz="4000" dirty="0"/>
              <a:t>id</a:t>
            </a:r>
            <a:r>
              <a:rPr lang="ja-JP" altLang="en-US" sz="4000" dirty="0"/>
              <a:t>属性 </a:t>
            </a:r>
            <a:r>
              <a:rPr lang="en-US" altLang="ja-JP" sz="4000" dirty="0"/>
              <a:t>= pw</a:t>
            </a:r>
            <a:endParaRPr lang="ja-JP" altLang="en-US" sz="4000" dirty="0"/>
          </a:p>
          <a:p>
            <a:r>
              <a:rPr lang="en-US" altLang="ja-JP" sz="4000" dirty="0"/>
              <a:t>(3) </a:t>
            </a:r>
            <a:r>
              <a:rPr lang="ja-JP" altLang="en-US" sz="4000" dirty="0"/>
              <a:t>ニックネーム入力欄　</a:t>
            </a:r>
            <a:r>
              <a:rPr lang="en-US" altLang="ja-JP" sz="4000" dirty="0"/>
              <a:t>id</a:t>
            </a:r>
            <a:r>
              <a:rPr lang="ja-JP" altLang="en-US" sz="4000" dirty="0"/>
              <a:t>属性 </a:t>
            </a:r>
            <a:r>
              <a:rPr lang="en-US" altLang="ja-JP" sz="4000" dirty="0"/>
              <a:t>= </a:t>
            </a:r>
            <a:r>
              <a:rPr lang="en-US" altLang="ja-JP" sz="4000" dirty="0" err="1"/>
              <a:t>nn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r>
              <a:rPr lang="en-US" altLang="ja-JP" sz="4000" dirty="0"/>
              <a:t>(4)</a:t>
            </a:r>
            <a:r>
              <a:rPr lang="ja-JP" altLang="en-US" sz="4000" dirty="0"/>
              <a:t> 生年月日  </a:t>
            </a:r>
            <a:r>
              <a:rPr lang="en-US" altLang="ja-JP" sz="4000" dirty="0"/>
              <a:t>id</a:t>
            </a:r>
            <a:r>
              <a:rPr lang="ja-JP" altLang="en-US" sz="4000" dirty="0"/>
              <a:t>属性 </a:t>
            </a:r>
            <a:r>
              <a:rPr lang="en-US" altLang="ja-JP" sz="4000" dirty="0"/>
              <a:t>= teen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893923" y="2931559"/>
            <a:ext cx="2301411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質問画面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チェック式かボタン式か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3,4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022351" y="4788248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BB9430-88ED-40FC-AB7E-4F2403445F05}"/>
              </a:ext>
            </a:extLst>
          </p:cNvPr>
          <p:cNvSpPr txBox="1"/>
          <p:nvPr/>
        </p:nvSpPr>
        <p:spPr>
          <a:xfrm>
            <a:off x="5951306" y="4788248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522</Words>
  <Application>Microsoft Office PowerPoint</Application>
  <PresentationFormat>ワイド画面</PresentationFormat>
  <Paragraphs>128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仲山巧人</cp:lastModifiedBy>
  <cp:revision>13</cp:revision>
  <dcterms:created xsi:type="dcterms:W3CDTF">2023-06-06T04:16:01Z</dcterms:created>
  <dcterms:modified xsi:type="dcterms:W3CDTF">2023-06-07T04:33:34Z</dcterms:modified>
</cp:coreProperties>
</file>