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0727" autoAdjust="0"/>
  </p:normalViewPr>
  <p:slideViewPr>
    <p:cSldViewPr snapToGrid="0">
      <p:cViewPr varScale="1">
        <p:scale>
          <a:sx n="47" d="100"/>
          <a:sy n="47" d="100"/>
        </p:scale>
        <p:origin x="1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ビール・日本酒・焼酎・赤ワイン・白ワイン・梅酒・チューハイ・ハイボール・カクテル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がっつり・さっぱり・おつまみ系・甘いもの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23068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2023/6/8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703005-479F-F0F5-0D5B-50FB52E97721}"/>
              </a:ext>
            </a:extLst>
          </p:cNvPr>
          <p:cNvSpPr txBox="1"/>
          <p:nvPr/>
        </p:nvSpPr>
        <p:spPr>
          <a:xfrm>
            <a:off x="1431708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E9FEE6-0CE8-4EDF-AAB5-53A8413B0976}"/>
              </a:ext>
            </a:extLst>
          </p:cNvPr>
          <p:cNvSpPr txBox="1"/>
          <p:nvPr/>
        </p:nvSpPr>
        <p:spPr>
          <a:xfrm>
            <a:off x="4508642" y="2448196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提案結果表示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B3CA7-6309-C96A-17D9-8DA17E311CEF}"/>
              </a:ext>
            </a:extLst>
          </p:cNvPr>
          <p:cNvSpPr txBox="1"/>
          <p:nvPr/>
        </p:nvSpPr>
        <p:spPr>
          <a:xfrm>
            <a:off x="3381519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5DD86F-0840-CE59-8DBE-1B9C66DC8FB5}"/>
              </a:ext>
            </a:extLst>
          </p:cNvPr>
          <p:cNvSpPr txBox="1"/>
          <p:nvPr/>
        </p:nvSpPr>
        <p:spPr>
          <a:xfrm>
            <a:off x="5328358" y="3042709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44E76D-8C1C-2BF0-B6C1-D6503119173B}"/>
              </a:ext>
            </a:extLst>
          </p:cNvPr>
          <p:cNvSpPr txBox="1"/>
          <p:nvPr/>
        </p:nvSpPr>
        <p:spPr>
          <a:xfrm>
            <a:off x="7305350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EA4259-ECC8-0BD3-4994-4B54D443F034}"/>
              </a:ext>
            </a:extLst>
          </p:cNvPr>
          <p:cNvSpPr txBox="1"/>
          <p:nvPr/>
        </p:nvSpPr>
        <p:spPr>
          <a:xfrm>
            <a:off x="9221268" y="3034235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46B76F-5A8D-4439-CD41-7DC0B9091EBE}"/>
              </a:ext>
            </a:extLst>
          </p:cNvPr>
          <p:cNvSpPr txBox="1"/>
          <p:nvPr/>
        </p:nvSpPr>
        <p:spPr>
          <a:xfrm>
            <a:off x="1431708" y="4755096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ED3C7-FE13-0C39-1563-18B7F26FD64B}"/>
              </a:ext>
            </a:extLst>
          </p:cNvPr>
          <p:cNvSpPr txBox="1"/>
          <p:nvPr/>
        </p:nvSpPr>
        <p:spPr>
          <a:xfrm>
            <a:off x="3381519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7A7853-AA9A-0C8F-4CB2-9345A26EC03F}"/>
              </a:ext>
            </a:extLst>
          </p:cNvPr>
          <p:cNvSpPr txBox="1"/>
          <p:nvPr/>
        </p:nvSpPr>
        <p:spPr>
          <a:xfrm>
            <a:off x="9221268" y="4755344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0BDC4-3A93-BFB0-2A7F-90385EA07E5D}"/>
              </a:ext>
            </a:extLst>
          </p:cNvPr>
          <p:cNvSpPr txBox="1"/>
          <p:nvPr/>
        </p:nvSpPr>
        <p:spPr>
          <a:xfrm>
            <a:off x="5328358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48221-0257-607D-EC07-0AC9BA70FEBB}"/>
              </a:ext>
            </a:extLst>
          </p:cNvPr>
          <p:cNvSpPr txBox="1"/>
          <p:nvPr/>
        </p:nvSpPr>
        <p:spPr>
          <a:xfrm>
            <a:off x="7343624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</p:spTree>
    <p:extLst>
      <p:ext uri="{BB962C8B-B14F-4D97-AF65-F5344CB8AC3E}">
        <p14:creationId xmlns:p14="http://schemas.microsoft.com/office/powerpoint/2010/main" val="21703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581297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チューハイ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372383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065813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甘いもの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857</Words>
  <Application>Microsoft Office PowerPoint</Application>
  <PresentationFormat>ワイド画面</PresentationFormat>
  <Paragraphs>207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平井俊輔</cp:lastModifiedBy>
  <cp:revision>26</cp:revision>
  <dcterms:created xsi:type="dcterms:W3CDTF">2023-06-06T04:16:01Z</dcterms:created>
  <dcterms:modified xsi:type="dcterms:W3CDTF">2023-06-12T05:53:52Z</dcterms:modified>
</cp:coreProperties>
</file>