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4" r:id="rId2"/>
    <p:sldId id="257" r:id="rId3"/>
    <p:sldId id="271" r:id="rId4"/>
    <p:sldId id="270" r:id="rId5"/>
    <p:sldId id="272" r:id="rId6"/>
    <p:sldId id="273" r:id="rId7"/>
    <p:sldId id="264" r:id="rId8"/>
    <p:sldId id="275" r:id="rId9"/>
    <p:sldId id="260" r:id="rId10"/>
    <p:sldId id="278" r:id="rId11"/>
    <p:sldId id="279" r:id="rId12"/>
    <p:sldId id="262" r:id="rId13"/>
    <p:sldId id="266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66729" autoAdjust="0"/>
  </p:normalViewPr>
  <p:slideViewPr>
    <p:cSldViewPr snapToGrid="0">
      <p:cViewPr varScale="1">
        <p:scale>
          <a:sx n="48" d="100"/>
          <a:sy n="48" d="100"/>
        </p:scale>
        <p:origin x="1650" y="42"/>
      </p:cViewPr>
      <p:guideLst/>
    </p:cSldViewPr>
  </p:slideViewPr>
  <p:notesTextViewPr>
    <p:cViewPr>
      <p:scale>
        <a:sx n="100" d="100"/>
        <a:sy n="100" d="100"/>
      </p:scale>
      <p:origin x="0" y="-14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76D56-C12B-4549-83BD-EE9F981152DB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C6EC8-00C1-4CA7-9910-03F637DDAD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370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1.0 </a:t>
            </a:r>
            <a:r>
              <a:rPr kumimoji="1" lang="ja-JP" altLang="en-US" dirty="0"/>
              <a:t>ログイン画面</a:t>
            </a:r>
            <a:endParaRPr kumimoji="1" lang="en-US" altLang="ja-JP" dirty="0"/>
          </a:p>
          <a:p>
            <a:r>
              <a:rPr kumimoji="1" lang="ja-JP" altLang="en-US" dirty="0">
                <a:solidFill>
                  <a:srgbClr val="FF0000"/>
                </a:solidFill>
              </a:rPr>
              <a:t>下記に入力ルールを示す。 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en-US" altLang="ja-JP" dirty="0"/>
              <a:t>(1)ID</a:t>
            </a:r>
            <a:r>
              <a:rPr kumimoji="1" lang="ja-JP" altLang="en-US" dirty="0"/>
              <a:t>入力欄　半角アルファベットか数字で</a:t>
            </a:r>
            <a:r>
              <a:rPr kumimoji="1" lang="en-US" altLang="ja-JP" dirty="0"/>
              <a:t>4</a:t>
            </a:r>
            <a:r>
              <a:rPr kumimoji="1" lang="ja-JP" altLang="en-US" dirty="0"/>
              <a:t>桁以上</a:t>
            </a:r>
            <a:r>
              <a:rPr kumimoji="1" lang="en-US" altLang="ja-JP" dirty="0"/>
              <a:t>18</a:t>
            </a:r>
            <a:r>
              <a:rPr kumimoji="1" lang="ja-JP" altLang="en-US" dirty="0"/>
              <a:t>文字以下</a:t>
            </a:r>
            <a:endParaRPr kumimoji="1" lang="en-US" altLang="ja-JP" dirty="0"/>
          </a:p>
          <a:p>
            <a:r>
              <a:rPr kumimoji="1" lang="en-US" altLang="ja-JP" dirty="0"/>
              <a:t>(2)PW</a:t>
            </a:r>
            <a:r>
              <a:rPr kumimoji="1" lang="ja-JP" altLang="en-US" dirty="0"/>
              <a:t>入力欄　半角アルファベットか数字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446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2.0 </a:t>
            </a:r>
            <a:r>
              <a:rPr kumimoji="1" lang="ja-JP" altLang="en-US" dirty="0"/>
              <a:t>新規登録画面</a:t>
            </a:r>
            <a:endParaRPr kumimoji="1" lang="en-US" altLang="ja-JP" dirty="0"/>
          </a:p>
          <a:p>
            <a:r>
              <a:rPr kumimoji="1" lang="ja-JP" altLang="en-US" dirty="0"/>
              <a:t>画面遷移</a:t>
            </a:r>
            <a:r>
              <a:rPr kumimoji="1" lang="en-US" altLang="ja-JP" dirty="0"/>
              <a:t>:</a:t>
            </a:r>
            <a:r>
              <a:rPr kumimoji="1" lang="ja-JP" altLang="en-US" dirty="0"/>
              <a:t>ログイン画面　</a:t>
            </a:r>
            <a:r>
              <a:rPr kumimoji="1" lang="en-US" altLang="ja-JP" dirty="0"/>
              <a:t>-&gt;</a:t>
            </a:r>
            <a:r>
              <a:rPr kumimoji="1" lang="ja-JP" altLang="en-US" dirty="0"/>
              <a:t>新規登録画面</a:t>
            </a:r>
            <a:endParaRPr kumimoji="1" lang="en-US" altLang="ja-JP" dirty="0"/>
          </a:p>
          <a:p>
            <a:r>
              <a:rPr kumimoji="1" lang="ja-JP" altLang="en-US" dirty="0"/>
              <a:t>下記に各項目の入力規則を示す。</a:t>
            </a:r>
            <a:endParaRPr kumimoji="1" lang="en-US" altLang="ja-JP" dirty="0"/>
          </a:p>
          <a:p>
            <a:r>
              <a:rPr kumimoji="1" lang="en-US" altLang="ja-JP" dirty="0"/>
              <a:t>(1)ID</a:t>
            </a:r>
            <a:r>
              <a:rPr kumimoji="1" lang="ja-JP" altLang="en-US" dirty="0"/>
              <a:t>入力欄　半角アルファベットか数字で</a:t>
            </a:r>
            <a:r>
              <a:rPr kumimoji="1" lang="en-US" altLang="ja-JP" dirty="0"/>
              <a:t>4</a:t>
            </a:r>
            <a:r>
              <a:rPr kumimoji="1" lang="ja-JP" altLang="en-US" dirty="0"/>
              <a:t>桁以上</a:t>
            </a:r>
            <a:r>
              <a:rPr kumimoji="1" lang="en-US" altLang="ja-JP" dirty="0"/>
              <a:t>18</a:t>
            </a:r>
            <a:r>
              <a:rPr kumimoji="1" lang="ja-JP" altLang="en-US" dirty="0"/>
              <a:t>文字以下</a:t>
            </a:r>
            <a:endParaRPr kumimoji="1" lang="en-US" altLang="ja-JP" dirty="0"/>
          </a:p>
          <a:p>
            <a:r>
              <a:rPr kumimoji="1" lang="en-US" altLang="ja-JP" dirty="0"/>
              <a:t>(2)PW</a:t>
            </a:r>
            <a:r>
              <a:rPr kumimoji="1" lang="ja-JP" altLang="en-US" dirty="0"/>
              <a:t>入力欄　半角アルファベットか数字</a:t>
            </a:r>
          </a:p>
          <a:p>
            <a:r>
              <a:rPr kumimoji="1" lang="en-US" altLang="ja-JP" dirty="0"/>
              <a:t>(3) </a:t>
            </a:r>
            <a:r>
              <a:rPr kumimoji="1" lang="ja-JP" altLang="en-US" dirty="0"/>
              <a:t>ニックネーム入力欄 </a:t>
            </a:r>
            <a:endParaRPr kumimoji="1" lang="en-US" altLang="ja-JP" dirty="0"/>
          </a:p>
          <a:p>
            <a:r>
              <a:rPr kumimoji="1" lang="en-US" altLang="ja-JP" dirty="0"/>
              <a:t>(4)</a:t>
            </a:r>
            <a:r>
              <a:rPr kumimoji="1" lang="ja-JP" altLang="en-US" dirty="0"/>
              <a:t>生年月日入力欄 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8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3.0 </a:t>
            </a:r>
            <a:r>
              <a:rPr kumimoji="1" lang="ja-JP" altLang="en-US" dirty="0"/>
              <a:t>メイン画面</a:t>
            </a:r>
            <a:endParaRPr kumimoji="1" lang="en-US" altLang="ja-JP" dirty="0"/>
          </a:p>
          <a:p>
            <a:r>
              <a:rPr kumimoji="1" lang="ja-JP" altLang="en-US" dirty="0"/>
              <a:t>遷移順</a:t>
            </a:r>
            <a:r>
              <a:rPr kumimoji="1" lang="en-US" altLang="ja-JP" dirty="0"/>
              <a:t>:</a:t>
            </a:r>
            <a:r>
              <a:rPr kumimoji="1" lang="ja-JP" altLang="en-US" dirty="0"/>
              <a:t>ログイン画面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メイン画面</a:t>
            </a:r>
          </a:p>
          <a:p>
            <a:r>
              <a:rPr kumimoji="1" lang="ja-JP" altLang="en-US" dirty="0"/>
              <a:t>メニューバーのリンク候補を示す。　</a:t>
            </a:r>
            <a:endParaRPr kumimoji="1" lang="en-US" altLang="ja-JP" dirty="0"/>
          </a:p>
          <a:p>
            <a:pPr marL="228600" indent="-228600">
              <a:buAutoNum type="arabicParenBoth"/>
            </a:pPr>
            <a:r>
              <a:rPr kumimoji="1" lang="ja-JP" altLang="en-US" dirty="0"/>
              <a:t>食事提案ページリンク</a:t>
            </a:r>
            <a:endParaRPr kumimoji="1" lang="en-US" altLang="ja-JP" dirty="0"/>
          </a:p>
          <a:p>
            <a:pPr marL="228600" indent="-228600">
              <a:buAutoNum type="arabicParenBoth"/>
            </a:pPr>
            <a:r>
              <a:rPr kumimoji="1" lang="ja-JP" altLang="en-US" dirty="0"/>
              <a:t>食事・食費管理ページリンク　　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478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4.0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遷移順</a:t>
            </a:r>
            <a:r>
              <a:rPr kumimoji="1" lang="en-US" altLang="ja-JP" dirty="0"/>
              <a:t>:</a:t>
            </a:r>
            <a:r>
              <a:rPr kumimoji="1" lang="ja-JP" altLang="en-US" dirty="0"/>
              <a:t>ログイン画面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メイン画面 </a:t>
            </a:r>
            <a:r>
              <a:rPr kumimoji="1" lang="en-US" altLang="ja-JP" dirty="0"/>
              <a:t>-&gt;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endParaRPr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呑む・呑まないはボタンで選択する。</a:t>
            </a:r>
            <a:endParaRPr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823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4.1 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2(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呑む人用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)</a:t>
            </a:r>
            <a:endParaRPr kumimoji="1" lang="ja-JP" altLang="en-US" sz="40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dirty="0"/>
              <a:t>画面遷移</a:t>
            </a:r>
            <a:r>
              <a:rPr kumimoji="1" lang="en-US" altLang="ja-JP" sz="1800" dirty="0"/>
              <a:t>: </a:t>
            </a:r>
            <a:r>
              <a:rPr kumimoji="1" lang="ja-JP" altLang="en-US" sz="1800" dirty="0"/>
              <a:t>ログイン画面　</a:t>
            </a:r>
            <a:r>
              <a:rPr kumimoji="1" lang="en-US" altLang="ja-JP" sz="1800" dirty="0"/>
              <a:t>-&gt; </a:t>
            </a:r>
            <a:r>
              <a:rPr kumimoji="1" lang="ja-JP" altLang="en-US" sz="1800" dirty="0"/>
              <a:t>メイン画面 </a:t>
            </a:r>
            <a:r>
              <a:rPr kumimoji="1" lang="en-US" altLang="ja-JP" sz="1800" dirty="0"/>
              <a:t>-&gt;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1</a:t>
            </a:r>
            <a:r>
              <a:rPr kumimoji="1" lang="en-US" altLang="ja-JP" sz="1800" dirty="0"/>
              <a:t>-&gt;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入力欄は全てラジオボタンである。</a:t>
            </a:r>
            <a:endParaRPr kumimoji="1" lang="en-US" altLang="ja-JP" sz="18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お酒の種類</a:t>
            </a:r>
            <a:r>
              <a:rPr kumimoji="1"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-&gt;</a:t>
            </a:r>
            <a:r>
              <a:rPr kumimoji="1"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ビール・日本酒・焼酎・赤ワイン・白ワイン・</a:t>
            </a:r>
            <a:r>
              <a:rPr kumimoji="1" lang="ja-JP" altLang="en-US" sz="1800" kern="5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梅酒・レモンサワー・</a:t>
            </a:r>
            <a:r>
              <a:rPr kumimoji="1"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ハイボール・カクテル</a:t>
            </a:r>
            <a:endParaRPr kumimoji="1" lang="en-US" altLang="ja-JP" sz="18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食事の系統</a:t>
            </a:r>
            <a:r>
              <a:rPr kumimoji="1"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-&gt;</a:t>
            </a:r>
            <a:r>
              <a:rPr kumimoji="1"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がっつり・さっぱり・おつまみ系・デザート</a:t>
            </a:r>
            <a:endParaRPr kumimoji="1" lang="en-US" altLang="ja-JP" sz="18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送信はサブミットボタンである。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566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4.1 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2(</a:t>
            </a:r>
            <a:r>
              <a:rPr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お酒飲めない人・呑まない人用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)</a:t>
            </a:r>
            <a:endParaRPr kumimoji="1" lang="ja-JP" altLang="en-US" sz="2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画面遷移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ログイン画面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メイン画面 </a:t>
            </a:r>
            <a:r>
              <a:rPr kumimoji="1" lang="en-US" altLang="ja-JP" dirty="0"/>
              <a:t>-&gt;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1</a:t>
            </a:r>
            <a:r>
              <a:rPr kumimoji="1" lang="en-US" altLang="ja-JP" dirty="0"/>
              <a:t>-&gt;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入力欄は全てラジオボタンである。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ジャンルから選ぶ</a:t>
            </a:r>
            <a:r>
              <a:rPr kumimoji="1"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-&gt;</a:t>
            </a: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和食・洋食・中華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メインから選ぶ</a:t>
            </a:r>
            <a:r>
              <a:rPr kumimoji="1"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-&gt;</a:t>
            </a: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肉メイン・魚メイン・野菜メイン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主食から選ぶ</a:t>
            </a:r>
            <a:r>
              <a:rPr kumimoji="1"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-&gt;</a:t>
            </a: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パン・米・麺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送信はサブミットボタンである。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003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4.1  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lang="en-US" altLang="ja-JP" sz="1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画面遷移</a:t>
            </a:r>
            <a:r>
              <a:rPr kumimoji="1" lang="en-US" altLang="ja-JP" dirty="0"/>
              <a:t>:</a:t>
            </a:r>
            <a:r>
              <a:rPr kumimoji="1" lang="ja-JP" altLang="en-US" dirty="0"/>
              <a:t>ログイン画面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メイン画面 </a:t>
            </a:r>
            <a:r>
              <a:rPr kumimoji="1" lang="en-US" altLang="ja-JP" dirty="0"/>
              <a:t>-&gt;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呑む人の提案結果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1</a:t>
            </a: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つのお酒の種類に対して、３品目の画像と名前を出す。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複数ある場合は下に追加する。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３列表示。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呑まないの提案結果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選択されたものに対して、メインを３品目出す。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3</a:t>
            </a:r>
            <a:r>
              <a:rPr kumimoji="1" lang="ja-JP" altLang="en-US"/>
              <a:t>列表示。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7510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5.0 </a:t>
            </a:r>
            <a:r>
              <a:rPr lang="zh-TW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endParaRPr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ログイン画面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メイン画面 </a:t>
            </a:r>
            <a:r>
              <a:rPr kumimoji="1" lang="en-US" altLang="ja-JP" dirty="0"/>
              <a:t>-&gt;</a:t>
            </a:r>
            <a:r>
              <a:rPr lang="zh-TW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(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カレンダー</a:t>
            </a:r>
            <a:r>
              <a:rPr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ルールを以下に示す。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カレンダーを押すとその日の登録ページに飛ぶ</a:t>
            </a:r>
            <a:endParaRPr kumimoji="1" lang="ja-JP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9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5.1 </a:t>
            </a:r>
            <a:r>
              <a:rPr lang="zh-TW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endParaRPr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ログイン画面　</a:t>
            </a:r>
            <a:r>
              <a:rPr kumimoji="1" lang="en-US" altLang="ja-JP" dirty="0"/>
              <a:t>-&gt; </a:t>
            </a:r>
            <a:r>
              <a:rPr kumimoji="1" lang="ja-JP" altLang="en-US" dirty="0"/>
              <a:t>メイン画面 </a:t>
            </a:r>
            <a:r>
              <a:rPr kumimoji="1" lang="en-US" altLang="ja-JP" dirty="0"/>
              <a:t>-&gt;</a:t>
            </a:r>
            <a:r>
              <a:rPr lang="zh-TW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kumimoji="1" lang="en-US" altLang="ja-JP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(</a:t>
            </a:r>
            <a:r>
              <a:rPr kumimoji="1" lang="ja-JP" altLang="en-US" dirty="0"/>
              <a:t>登録、出力ページ</a:t>
            </a:r>
            <a:r>
              <a:rPr kumimoji="1" lang="en-US" altLang="ja-JP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登録候補を以下に示す。</a:t>
            </a:r>
            <a:endParaRPr kumimoji="1"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登録項目 ・・・　未定</a:t>
            </a:r>
            <a:endParaRPr lang="en-US" altLang="ja-JP" sz="1200" kern="50" dirty="0">
              <a:effectLst/>
              <a:latin typeface="Times New Roman" panose="02020603050405020304" pitchFamily="18" charset="0"/>
              <a:ea typeface="ＭＳ ゴシック" panose="020B0609070205080204" pitchFamily="49" charset="-128"/>
              <a:cs typeface="Mangal" panose="02040503050203030202" pitchFamily="18" charset="0"/>
            </a:endParaRPr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6EC8-00C1-4CA7-9910-03F637DDAD38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10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DCB892-95D8-4757-9CBC-A130286AF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16EFC4-3795-4567-BF25-8987B9C7B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1D1E5B-AD7F-4D54-AA8D-E046058C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EB5-B3F6-44DD-AA0A-4D4DED96BBCD}" type="datetime1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19CB4C-8F07-49A1-BD09-CD04FA19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FC8C2F-5B6E-43C9-8A27-35AD63AE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98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68CAA3-A5CC-4DD3-943E-DD3C0D5F3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4A36C35-0D59-400E-AAFF-693165746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FD3455-5BBE-4194-B5C0-D13E75FD6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DDA47-C123-4BD1-8DAA-B2799B312A11}" type="datetime1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0C3DB0-F125-45EE-A981-C6F30788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D0D01D-8F5A-4107-BA64-7CC84713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70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5E2CC48-0B58-4C10-9AA4-7493E9B64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11741A-2220-48EA-A6AB-3C37C406A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F96603-E1E2-40AB-8775-9325E387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8168-E8A2-4D86-85F4-6D322203BDCB}" type="datetime1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DC26F2-202A-4649-BAD1-95CDEE7B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59D4B7-AE24-41B6-9A0C-8D8E7B5C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31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98DA95-CC14-4B5B-9370-52720A32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4294D1-B4EA-479B-81A1-9868B5830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4A0776-0301-40CC-9410-5373EC61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E3FC-0684-44AC-AEF5-FCF83FC6E73F}" type="datetime1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212411-D2CE-4B35-8D1C-274CF878C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BB39AE-156D-4156-A9AC-EAB82174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36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415E83-7989-497B-AA7C-700C458DA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60EFAD-AC41-4CA1-AA52-4E9FE680B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F2A32E-093E-4DFF-8864-B53815AA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6890E-9A1C-456F-AD36-89A530EEF62D}" type="datetime1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23C613-E636-4881-85D0-2ECE693D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DC687E-B679-440F-AD8D-E8B453C41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8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CDA146-7FC9-41A5-AA53-ADB1D8EB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C316FD-3F61-4B01-BF1A-F4498C183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20D341-D5E0-454F-8CB9-5F37D979B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47EAD3-BC76-4BD6-A653-E81C4AE3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D928-B1B6-4E73-9761-11AD3DA5339D}" type="datetime1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B1BA46-C346-4381-9505-07299295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99BD7C-B6C6-419B-A3AE-2570D251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01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12D205-5AF0-43D1-BEED-6BB0B952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936C91-3A9C-400C-A54F-E33974887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35E832-539B-4170-AB36-54A0DD4E8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6F5BB13-0344-408C-9DAC-56035C6CD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5097385-A28B-40EA-B3F5-73F5CBA8E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6D1028B-A247-4884-B02A-BCF85480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D352-997F-4B02-B6CE-A5026B95DBF5}" type="datetime1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FD70834-67E9-452C-AD05-8773E153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9529382-E87C-4A0F-89F3-7864D7D5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72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E8D4C3-F90E-4017-8B49-7877D5A2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27E79D-2AD5-4409-B54F-1D71618F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BB0B-0616-4FB2-897A-880FD27F390B}" type="datetime1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13EB5AD-EC63-4228-B208-FEC2F30C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CE5E60-F859-403C-A166-248D9958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05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69785B6-6CEF-4221-9839-E3201AD9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AFF0-F51C-4D06-91C8-321C59389F04}" type="datetime1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AC4DFC7-12FC-48C5-AA2E-48307593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7099D73-F46C-47BA-B38D-2D62996F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9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6D72C-AED3-46BF-BC98-062660F75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B3FB22-268D-415C-9FEA-E50EDA4BF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3F1023-649E-48E3-98AC-88A08A9F2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53D376-BB25-4B2D-97D1-FC060EBDB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8BA3-12C4-4DE6-9F9D-3B49C16E95C3}" type="datetime1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B68F85-0F16-426C-B798-AC8CC9C6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AED432-7B80-429D-AF17-0B3F26B9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3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91FA25-E0C7-474D-8FA2-D8354E53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BCB2FF1-3B6C-4EC8-9015-8D1216489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77D605-F51E-4BB2-B1B0-C91865DAF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991610-68A1-433D-B56D-12FB7433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90F9-5BEF-4DD3-ABC5-9BFFBEAFFB94}" type="datetime1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98F28D-A62D-49BD-AF89-0F2B1309A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22C016-8ED9-44C3-89D7-A47E7C48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18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75A1D23-117F-4245-BE57-83048BC61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D6B61B-FE21-4193-A33E-224F2B807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812E5A-4D6F-415F-B225-4C0ADB7AC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BE0E5-9A4E-45E7-BB20-DDE5A202FD94}" type="datetime1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57AE7F-161E-4A0F-BE13-B3556D0B1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5456B3-D4F4-4FA0-82B0-7EE6A5B7E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B2FB5-E90A-4377-9425-2AC54998F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73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7BB0072-FA24-AA5F-B81B-D6958A43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1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017FE772-14ED-6621-91DC-001E580E5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837520"/>
              </p:ext>
            </p:extLst>
          </p:nvPr>
        </p:nvGraphicFramePr>
        <p:xfrm>
          <a:off x="1440874" y="1787236"/>
          <a:ext cx="9434944" cy="2568388"/>
        </p:xfrm>
        <a:graphic>
          <a:graphicData uri="http://schemas.openxmlformats.org/drawingml/2006/table">
            <a:tbl>
              <a:tblPr/>
              <a:tblGrid>
                <a:gridCol w="2234896">
                  <a:extLst>
                    <a:ext uri="{9D8B030D-6E8A-4147-A177-3AD203B41FA5}">
                      <a16:colId xmlns:a16="http://schemas.microsoft.com/office/drawing/2014/main" val="3767992776"/>
                    </a:ext>
                  </a:extLst>
                </a:gridCol>
                <a:gridCol w="2678418">
                  <a:extLst>
                    <a:ext uri="{9D8B030D-6E8A-4147-A177-3AD203B41FA5}">
                      <a16:colId xmlns:a16="http://schemas.microsoft.com/office/drawing/2014/main" val="926252226"/>
                    </a:ext>
                  </a:extLst>
                </a:gridCol>
                <a:gridCol w="2257935">
                  <a:extLst>
                    <a:ext uri="{9D8B030D-6E8A-4147-A177-3AD203B41FA5}">
                      <a16:colId xmlns:a16="http://schemas.microsoft.com/office/drawing/2014/main" val="1657277025"/>
                    </a:ext>
                  </a:extLst>
                </a:gridCol>
                <a:gridCol w="2263695">
                  <a:extLst>
                    <a:ext uri="{9D8B030D-6E8A-4147-A177-3AD203B41FA5}">
                      <a16:colId xmlns:a16="http://schemas.microsoft.com/office/drawing/2014/main" val="3535653524"/>
                    </a:ext>
                  </a:extLst>
                </a:gridCol>
              </a:tblGrid>
              <a:tr h="64209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プロジェクト名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呑みサポちゃん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作成者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仲山 巧人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049297"/>
                  </a:ext>
                </a:extLst>
              </a:tr>
              <a:tr h="64209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システム名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呑みサポちゃん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作成日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2023/6/6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936451"/>
                  </a:ext>
                </a:extLst>
              </a:tr>
              <a:tr h="642097">
                <a:tc>
                  <a:txBody>
                    <a:bodyPr/>
                    <a:lstStyle/>
                    <a:p>
                      <a:pPr algn="l" fontAlgn="ctr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更新者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和田　佳子</a:t>
                      </a:r>
                    </a:p>
                    <a:p>
                      <a:pPr algn="r" fontAlgn="ctr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763678"/>
                  </a:ext>
                </a:extLst>
              </a:tr>
              <a:tr h="642097">
                <a:tc>
                  <a:txBody>
                    <a:bodyPr/>
                    <a:lstStyle/>
                    <a:p>
                      <a:pPr algn="l" fontAlgn="ctr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更新日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2023/6/16</a:t>
                      </a:r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700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26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105F0F-41D4-46A9-9AFB-411DD1FB0212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12ACB5-88B9-448E-A17F-6BBAE282D98D}"/>
              </a:ext>
            </a:extLst>
          </p:cNvPr>
          <p:cNvSpPr txBox="1"/>
          <p:nvPr/>
        </p:nvSpPr>
        <p:spPr>
          <a:xfrm>
            <a:off x="4138773" y="13884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2B51A0-9CF8-459B-92CA-2EC530F36A69}"/>
              </a:ext>
            </a:extLst>
          </p:cNvPr>
          <p:cNvSpPr txBox="1"/>
          <p:nvPr/>
        </p:nvSpPr>
        <p:spPr>
          <a:xfrm>
            <a:off x="5391318" y="5020693"/>
            <a:ext cx="796247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送信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AA20E28-FFE3-4C7E-974F-DEF6F779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2A21CA-15E6-4062-AFB5-E2473D244B9E}"/>
              </a:ext>
            </a:extLst>
          </p:cNvPr>
          <p:cNvSpPr txBox="1"/>
          <p:nvPr/>
        </p:nvSpPr>
        <p:spPr>
          <a:xfrm>
            <a:off x="558138" y="358743"/>
            <a:ext cx="104626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kern="5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4.1.2 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2(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お酒飲めない人・呑まない人用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)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C5C30D3-85E4-42C5-862F-FC3F5C584DAB}"/>
              </a:ext>
            </a:extLst>
          </p:cNvPr>
          <p:cNvSpPr txBox="1"/>
          <p:nvPr/>
        </p:nvSpPr>
        <p:spPr>
          <a:xfrm>
            <a:off x="3333996" y="2809628"/>
            <a:ext cx="113734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和食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53FA787-2C51-4ED0-BCFE-7373950218E9}"/>
              </a:ext>
            </a:extLst>
          </p:cNvPr>
          <p:cNvSpPr txBox="1"/>
          <p:nvPr/>
        </p:nvSpPr>
        <p:spPr>
          <a:xfrm>
            <a:off x="5268282" y="2808689"/>
            <a:ext cx="113734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洋食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3789D08-86BC-48A3-8663-F58445B57AC0}"/>
              </a:ext>
            </a:extLst>
          </p:cNvPr>
          <p:cNvSpPr txBox="1"/>
          <p:nvPr/>
        </p:nvSpPr>
        <p:spPr>
          <a:xfrm>
            <a:off x="7202568" y="2808689"/>
            <a:ext cx="1010752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中華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391EC15-0154-44CC-974A-C2B061956EB6}"/>
              </a:ext>
            </a:extLst>
          </p:cNvPr>
          <p:cNvSpPr txBox="1"/>
          <p:nvPr/>
        </p:nvSpPr>
        <p:spPr>
          <a:xfrm>
            <a:off x="3333995" y="3633170"/>
            <a:ext cx="1137345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肉メイン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DA2B17D-AE01-4A3C-9426-4C7532C00037}"/>
              </a:ext>
            </a:extLst>
          </p:cNvPr>
          <p:cNvSpPr txBox="1"/>
          <p:nvPr/>
        </p:nvSpPr>
        <p:spPr>
          <a:xfrm>
            <a:off x="5220770" y="3633170"/>
            <a:ext cx="113734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魚メイン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FBF7C21-D4BA-47F1-ADAB-4B88127BB446}"/>
              </a:ext>
            </a:extLst>
          </p:cNvPr>
          <p:cNvSpPr txBox="1"/>
          <p:nvPr/>
        </p:nvSpPr>
        <p:spPr>
          <a:xfrm>
            <a:off x="7202568" y="3633170"/>
            <a:ext cx="133515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野菜メイン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C3D8E76-CBF3-473F-AA97-62E6E92F12FD}"/>
              </a:ext>
            </a:extLst>
          </p:cNvPr>
          <p:cNvSpPr txBox="1"/>
          <p:nvPr/>
        </p:nvSpPr>
        <p:spPr>
          <a:xfrm>
            <a:off x="3333995" y="4404584"/>
            <a:ext cx="1131383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パン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34056EB-473E-429B-B98E-529C46588098}"/>
              </a:ext>
            </a:extLst>
          </p:cNvPr>
          <p:cNvSpPr txBox="1"/>
          <p:nvPr/>
        </p:nvSpPr>
        <p:spPr>
          <a:xfrm>
            <a:off x="5220770" y="4430014"/>
            <a:ext cx="111731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米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985BF3B-1B75-497D-BD21-1DD5394100A3}"/>
              </a:ext>
            </a:extLst>
          </p:cNvPr>
          <p:cNvSpPr txBox="1"/>
          <p:nvPr/>
        </p:nvSpPr>
        <p:spPr>
          <a:xfrm>
            <a:off x="7237035" y="4420915"/>
            <a:ext cx="1117313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麺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3A6F213-A179-4FF5-908B-4EAF6B9E7E58}"/>
              </a:ext>
            </a:extLst>
          </p:cNvPr>
          <p:cNvSpPr txBox="1"/>
          <p:nvPr/>
        </p:nvSpPr>
        <p:spPr>
          <a:xfrm>
            <a:off x="2469825" y="2402814"/>
            <a:ext cx="2183588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ジャンルから選ぶ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0DDD5E0-3F21-4051-B123-4D54F4C4F829}"/>
              </a:ext>
            </a:extLst>
          </p:cNvPr>
          <p:cNvSpPr txBox="1"/>
          <p:nvPr/>
        </p:nvSpPr>
        <p:spPr>
          <a:xfrm>
            <a:off x="2452440" y="3214441"/>
            <a:ext cx="2183588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メインから選ぶ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43FCD88-86D7-42FD-B623-106673D918A7}"/>
              </a:ext>
            </a:extLst>
          </p:cNvPr>
          <p:cNvSpPr txBox="1"/>
          <p:nvPr/>
        </p:nvSpPr>
        <p:spPr>
          <a:xfrm>
            <a:off x="2452439" y="4000184"/>
            <a:ext cx="2200973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主食から選ぶ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3557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105F0F-41D4-46A9-9AFB-411DD1FB0212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12ACB5-88B9-448E-A17F-6BBAE282D98D}"/>
              </a:ext>
            </a:extLst>
          </p:cNvPr>
          <p:cNvSpPr txBox="1"/>
          <p:nvPr/>
        </p:nvSpPr>
        <p:spPr>
          <a:xfrm>
            <a:off x="4138773" y="13884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44A8080-6B6C-41BB-8808-5B30B830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81A733C-3CBD-44DB-9340-5A1CE5F5A739}"/>
              </a:ext>
            </a:extLst>
          </p:cNvPr>
          <p:cNvSpPr txBox="1"/>
          <p:nvPr/>
        </p:nvSpPr>
        <p:spPr>
          <a:xfrm>
            <a:off x="558139" y="358743"/>
            <a:ext cx="433578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4.1 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CE9FEE6-0CE8-4EDF-AAB5-53A8413B0976}"/>
              </a:ext>
            </a:extLst>
          </p:cNvPr>
          <p:cNvSpPr txBox="1"/>
          <p:nvPr/>
        </p:nvSpPr>
        <p:spPr>
          <a:xfrm>
            <a:off x="4508642" y="2448196"/>
            <a:ext cx="307197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kumimoji="1" lang="ja-JP" altLang="en-US" dirty="0"/>
              <a:t>提案結果表示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3DB3CA7-6309-C96A-17D9-8DA17E311CEF}"/>
              </a:ext>
            </a:extLst>
          </p:cNvPr>
          <p:cNvSpPr txBox="1"/>
          <p:nvPr/>
        </p:nvSpPr>
        <p:spPr>
          <a:xfrm>
            <a:off x="2165139" y="3087457"/>
            <a:ext cx="175184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食品の</a:t>
            </a:r>
            <a:r>
              <a:rPr lang="ja-JP" altLang="en-US" dirty="0"/>
              <a:t>画像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95DD86F-0840-CE59-8DBE-1B9C66DC8FB5}"/>
              </a:ext>
            </a:extLst>
          </p:cNvPr>
          <p:cNvSpPr txBox="1"/>
          <p:nvPr/>
        </p:nvSpPr>
        <p:spPr>
          <a:xfrm>
            <a:off x="5328358" y="3042709"/>
            <a:ext cx="175184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食品の</a:t>
            </a:r>
            <a:r>
              <a:rPr lang="ja-JP" altLang="en-US" dirty="0"/>
              <a:t>画像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844E76D-8C1C-2BF0-B6C1-D6503119173B}"/>
              </a:ext>
            </a:extLst>
          </p:cNvPr>
          <p:cNvSpPr txBox="1"/>
          <p:nvPr/>
        </p:nvSpPr>
        <p:spPr>
          <a:xfrm>
            <a:off x="8414543" y="3050151"/>
            <a:ext cx="175184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食品の</a:t>
            </a:r>
            <a:r>
              <a:rPr lang="ja-JP" altLang="en-US" dirty="0"/>
              <a:t>画像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74ED3C7-FE13-0C39-1563-18B7F26FD64B}"/>
              </a:ext>
            </a:extLst>
          </p:cNvPr>
          <p:cNvSpPr txBox="1"/>
          <p:nvPr/>
        </p:nvSpPr>
        <p:spPr>
          <a:xfrm>
            <a:off x="2165139" y="4787866"/>
            <a:ext cx="175184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食品名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EC0BDC4-3A93-BFB0-2A7F-90385EA07E5D}"/>
              </a:ext>
            </a:extLst>
          </p:cNvPr>
          <p:cNvSpPr txBox="1"/>
          <p:nvPr/>
        </p:nvSpPr>
        <p:spPr>
          <a:xfrm>
            <a:off x="5328358" y="4750560"/>
            <a:ext cx="175184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食品名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3548221-0257-607D-EC07-0AC9BA70FEBB}"/>
              </a:ext>
            </a:extLst>
          </p:cNvPr>
          <p:cNvSpPr txBox="1"/>
          <p:nvPr/>
        </p:nvSpPr>
        <p:spPr>
          <a:xfrm>
            <a:off x="8452817" y="4750560"/>
            <a:ext cx="175184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食品名</a:t>
            </a:r>
          </a:p>
        </p:txBody>
      </p:sp>
    </p:spTree>
    <p:extLst>
      <p:ext uri="{BB962C8B-B14F-4D97-AF65-F5344CB8AC3E}">
        <p14:creationId xmlns:p14="http://schemas.microsoft.com/office/powerpoint/2010/main" val="2170311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C6D8A53-A15A-4049-A4FA-75411757CE14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8C310A0-5E9F-484F-9763-3CA50CF99089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9ED5589-DDD5-48C2-8EE0-B8A33CFD81F3}"/>
              </a:ext>
            </a:extLst>
          </p:cNvPr>
          <p:cNvSpPr txBox="1"/>
          <p:nvPr/>
        </p:nvSpPr>
        <p:spPr>
          <a:xfrm>
            <a:off x="2835667" y="1385355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C816E15-FC7B-4EE8-8030-37868A891D3A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6355F24-9725-4CA6-BA28-DA9D76289296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B3E02B6-5191-4768-808E-4AD145CA1A8C}"/>
              </a:ext>
            </a:extLst>
          </p:cNvPr>
          <p:cNvSpPr txBox="1"/>
          <p:nvPr/>
        </p:nvSpPr>
        <p:spPr>
          <a:xfrm>
            <a:off x="4842552" y="2674705"/>
            <a:ext cx="2301411" cy="195209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カレンダー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月かその日か？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6B67BA8-E3C5-4635-9784-CB0773E2FCFA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A3D05D6-BABD-4293-9890-76E7D2C12ACA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B8E4652-8BEA-49AF-8BF7-18EA382B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0AE17D-1A0A-4288-8EE7-9E1AE885A010}"/>
              </a:ext>
            </a:extLst>
          </p:cNvPr>
          <p:cNvSpPr txBox="1"/>
          <p:nvPr/>
        </p:nvSpPr>
        <p:spPr>
          <a:xfrm>
            <a:off x="558139" y="358743"/>
            <a:ext cx="69233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5.0 </a:t>
            </a:r>
            <a:r>
              <a:rPr lang="zh-TW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(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カレンダー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)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6424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C6D8A53-A15A-4049-A4FA-75411757CE14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8C310A0-5E9F-484F-9763-3CA50CF99089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9ED5589-DDD5-48C2-8EE0-B8A33CFD81F3}"/>
              </a:ext>
            </a:extLst>
          </p:cNvPr>
          <p:cNvSpPr txBox="1"/>
          <p:nvPr/>
        </p:nvSpPr>
        <p:spPr>
          <a:xfrm>
            <a:off x="2835667" y="1385355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C816E15-FC7B-4EE8-8030-37868A891D3A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6355F24-9725-4CA6-BA28-DA9D76289296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B3E02B6-5191-4768-808E-4AD145CA1A8C}"/>
              </a:ext>
            </a:extLst>
          </p:cNvPr>
          <p:cNvSpPr txBox="1"/>
          <p:nvPr/>
        </p:nvSpPr>
        <p:spPr>
          <a:xfrm>
            <a:off x="4945294" y="2726076"/>
            <a:ext cx="2301411" cy="70292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結果出力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6B67BA8-E3C5-4635-9784-CB0773E2FCFA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A3D05D6-BABD-4293-9890-76E7D2C12ACA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6F703FD-90C7-4B3C-A9DA-1E1A8666944B}"/>
              </a:ext>
            </a:extLst>
          </p:cNvPr>
          <p:cNvSpPr txBox="1"/>
          <p:nvPr/>
        </p:nvSpPr>
        <p:spPr>
          <a:xfrm>
            <a:off x="4945293" y="4034753"/>
            <a:ext cx="2301411" cy="70292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登録項目</a:t>
            </a:r>
            <a:r>
              <a:rPr lang="en-US" altLang="ja-JP" dirty="0" err="1"/>
              <a:t>etc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752432C-3D52-455B-A112-F547966F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AD06486-5790-4822-9BCC-CA0C4D5DE5D4}"/>
              </a:ext>
            </a:extLst>
          </p:cNvPr>
          <p:cNvSpPr txBox="1"/>
          <p:nvPr/>
        </p:nvSpPr>
        <p:spPr>
          <a:xfrm>
            <a:off x="558139" y="358743"/>
            <a:ext cx="7552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5.0 </a:t>
            </a:r>
            <a:r>
              <a:rPr lang="zh-TW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食事、食費管理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ページ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(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登録、出力ページ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)</a:t>
            </a:r>
          </a:p>
          <a:p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22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ED977D5-BCEF-4957-8ED9-005ADDB9F1BD}"/>
              </a:ext>
            </a:extLst>
          </p:cNvPr>
          <p:cNvSpPr txBox="1"/>
          <p:nvPr/>
        </p:nvSpPr>
        <p:spPr>
          <a:xfrm>
            <a:off x="5171326" y="3002010"/>
            <a:ext cx="1849348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ID</a:t>
            </a:r>
            <a:r>
              <a:rPr kumimoji="1" lang="ja-JP" altLang="en-US" dirty="0"/>
              <a:t>入力欄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C106C85-3318-482B-926A-32A289B9A7FA}"/>
              </a:ext>
            </a:extLst>
          </p:cNvPr>
          <p:cNvSpPr txBox="1"/>
          <p:nvPr/>
        </p:nvSpPr>
        <p:spPr>
          <a:xfrm>
            <a:off x="5171326" y="3662602"/>
            <a:ext cx="1849348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PW</a:t>
            </a:r>
            <a:r>
              <a:rPr kumimoji="1" lang="ja-JP" altLang="en-US" dirty="0"/>
              <a:t>入力欄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744A1B5-C698-4344-B6F0-EA676FD4B509}"/>
              </a:ext>
            </a:extLst>
          </p:cNvPr>
          <p:cNvSpPr txBox="1"/>
          <p:nvPr/>
        </p:nvSpPr>
        <p:spPr>
          <a:xfrm>
            <a:off x="4438436" y="2081055"/>
            <a:ext cx="307197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kumimoji="1" lang="ja-JP" altLang="en-US" dirty="0"/>
              <a:t>ログインページ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4634330-B63A-4534-BCA3-D65223F8F54F}"/>
              </a:ext>
            </a:extLst>
          </p:cNvPr>
          <p:cNvSpPr txBox="1"/>
          <p:nvPr/>
        </p:nvSpPr>
        <p:spPr>
          <a:xfrm>
            <a:off x="5272353" y="4847642"/>
            <a:ext cx="1666128" cy="3077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新規登録ページへ</a:t>
            </a:r>
            <a:endParaRPr kumimoji="1" lang="ja-JP" altLang="en-US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FDC9542-88AA-41D0-8139-3C4569C842CE}"/>
              </a:ext>
            </a:extLst>
          </p:cNvPr>
          <p:cNvSpPr txBox="1"/>
          <p:nvPr/>
        </p:nvSpPr>
        <p:spPr>
          <a:xfrm>
            <a:off x="5094381" y="4216319"/>
            <a:ext cx="796247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送信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89AF719-8B69-45E7-B6FF-4A9EC736365B}"/>
              </a:ext>
            </a:extLst>
          </p:cNvPr>
          <p:cNvSpPr txBox="1"/>
          <p:nvPr/>
        </p:nvSpPr>
        <p:spPr>
          <a:xfrm>
            <a:off x="6228708" y="4216319"/>
            <a:ext cx="111731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リセット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2360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B776E401-07AC-4D01-A563-6FC25388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8019CAB-8490-4F16-A321-12E01B1DFCF2}"/>
              </a:ext>
            </a:extLst>
          </p:cNvPr>
          <p:cNvSpPr txBox="1"/>
          <p:nvPr/>
        </p:nvSpPr>
        <p:spPr>
          <a:xfrm>
            <a:off x="890649" y="249382"/>
            <a:ext cx="4409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1.0 </a:t>
            </a:r>
            <a:r>
              <a:rPr kumimoji="1" lang="ja-JP" altLang="en-US" sz="3600" dirty="0"/>
              <a:t>ログイン画面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667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7832A8B-D6A6-40FF-B3CB-78AB7D6D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9CA0060-530E-4A48-9151-A3FF41CE4B0D}"/>
              </a:ext>
            </a:extLst>
          </p:cNvPr>
          <p:cNvSpPr txBox="1"/>
          <p:nvPr/>
        </p:nvSpPr>
        <p:spPr>
          <a:xfrm>
            <a:off x="621475" y="1599027"/>
            <a:ext cx="109490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200" dirty="0"/>
              <a:t>(1)ID</a:t>
            </a:r>
            <a:r>
              <a:rPr lang="ja-JP" altLang="en-US" sz="3200" dirty="0"/>
              <a:t>入力欄　半角アルファベットか数字</a:t>
            </a:r>
            <a:r>
              <a:rPr lang="en-US" altLang="ja-JP" sz="3200" dirty="0"/>
              <a:t>	</a:t>
            </a:r>
            <a:r>
              <a:rPr lang="ja-JP" altLang="en-US" sz="3200" dirty="0"/>
              <a:t>で</a:t>
            </a:r>
            <a:r>
              <a:rPr lang="en-US" altLang="ja-JP" sz="3200" dirty="0"/>
              <a:t>4</a:t>
            </a:r>
            <a:r>
              <a:rPr lang="ja-JP" altLang="en-US" sz="3200" dirty="0"/>
              <a:t>桁以上</a:t>
            </a:r>
            <a:r>
              <a:rPr lang="en-US" altLang="ja-JP" sz="3200" dirty="0"/>
              <a:t>18</a:t>
            </a:r>
            <a:r>
              <a:rPr lang="ja-JP" altLang="en-US" sz="3200" dirty="0"/>
              <a:t>文字以下</a:t>
            </a:r>
          </a:p>
          <a:p>
            <a:r>
              <a:rPr lang="en-US" altLang="ja-JP" sz="3200" dirty="0"/>
              <a:t>(2)PW</a:t>
            </a:r>
            <a:r>
              <a:rPr lang="ja-JP" altLang="en-US" sz="3200" dirty="0"/>
              <a:t>入力欄　半角アルファベットか数字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2B3DD04-F0C1-4E72-89D9-37C3D6EFFBC5}"/>
              </a:ext>
            </a:extLst>
          </p:cNvPr>
          <p:cNvSpPr txBox="1"/>
          <p:nvPr/>
        </p:nvSpPr>
        <p:spPr>
          <a:xfrm>
            <a:off x="451264" y="203065"/>
            <a:ext cx="6852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dirty="0"/>
              <a:t>1.0 </a:t>
            </a:r>
            <a:r>
              <a:rPr lang="ja-JP" altLang="en-US" sz="4400" dirty="0"/>
              <a:t>ログイン画面</a:t>
            </a:r>
          </a:p>
          <a:p>
            <a:r>
              <a:rPr lang="ja-JP" altLang="en-US" sz="4400" dirty="0"/>
              <a:t>機能設計</a:t>
            </a:r>
            <a:endParaRPr kumimoji="1" lang="ja-JP" altLang="en-US" sz="4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9757B95-F8D3-4CC8-AACC-48EF58EF8F9B}"/>
              </a:ext>
            </a:extLst>
          </p:cNvPr>
          <p:cNvSpPr txBox="1"/>
          <p:nvPr/>
        </p:nvSpPr>
        <p:spPr>
          <a:xfrm>
            <a:off x="451264" y="3429000"/>
            <a:ext cx="319446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項目設計</a:t>
            </a:r>
            <a:endParaRPr kumimoji="1" lang="ja-JP" altLang="en-US" sz="4400" dirty="0"/>
          </a:p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55E9F5-5E3B-4FFC-A1B7-21EBE972E843}"/>
              </a:ext>
            </a:extLst>
          </p:cNvPr>
          <p:cNvSpPr txBox="1"/>
          <p:nvPr/>
        </p:nvSpPr>
        <p:spPr>
          <a:xfrm>
            <a:off x="613557" y="4415254"/>
            <a:ext cx="109490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200" dirty="0"/>
              <a:t>(1)ID</a:t>
            </a:r>
            <a:r>
              <a:rPr lang="ja-JP" altLang="en-US" sz="3200" dirty="0"/>
              <a:t>入力欄　</a:t>
            </a:r>
            <a:r>
              <a:rPr lang="en-US" altLang="ja-JP" sz="3200" dirty="0"/>
              <a:t>id</a:t>
            </a:r>
            <a:r>
              <a:rPr lang="ja-JP" altLang="en-US" sz="3200" dirty="0"/>
              <a:t>属性</a:t>
            </a:r>
            <a:r>
              <a:rPr lang="en-US" altLang="ja-JP" sz="3200" dirty="0"/>
              <a:t>=id</a:t>
            </a:r>
            <a:endParaRPr lang="ja-JP" altLang="en-US" sz="3200" dirty="0"/>
          </a:p>
          <a:p>
            <a:r>
              <a:rPr lang="en-US" altLang="ja-JP" sz="3200" dirty="0"/>
              <a:t>(2)PW</a:t>
            </a:r>
            <a:r>
              <a:rPr lang="ja-JP" altLang="en-US" sz="3200" dirty="0"/>
              <a:t>入力欄　</a:t>
            </a:r>
            <a:r>
              <a:rPr lang="en-US" altLang="ja-JP" sz="3200" dirty="0"/>
              <a:t>id</a:t>
            </a:r>
            <a:r>
              <a:rPr lang="ja-JP" altLang="en-US" sz="3200" dirty="0"/>
              <a:t>属性</a:t>
            </a:r>
            <a:r>
              <a:rPr lang="en-US" altLang="ja-JP" sz="3200" dirty="0"/>
              <a:t>=pw</a:t>
            </a:r>
            <a:endParaRPr lang="ja-JP" altLang="en-US" sz="3200" dirty="0"/>
          </a:p>
          <a:p>
            <a:endParaRPr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0383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ED977D5-BCEF-4957-8ED9-005ADDB9F1BD}"/>
              </a:ext>
            </a:extLst>
          </p:cNvPr>
          <p:cNvSpPr txBox="1"/>
          <p:nvPr/>
        </p:nvSpPr>
        <p:spPr>
          <a:xfrm>
            <a:off x="5188449" y="2626004"/>
            <a:ext cx="1686886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ID</a:t>
            </a:r>
            <a:r>
              <a:rPr kumimoji="1" lang="ja-JP" altLang="en-US" dirty="0"/>
              <a:t>入力欄</a:t>
            </a:r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C106C85-3318-482B-926A-32A289B9A7FA}"/>
              </a:ext>
            </a:extLst>
          </p:cNvPr>
          <p:cNvSpPr txBox="1"/>
          <p:nvPr/>
        </p:nvSpPr>
        <p:spPr>
          <a:xfrm>
            <a:off x="4909118" y="4334766"/>
            <a:ext cx="247733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生年月日入力欄 </a:t>
            </a:r>
            <a:r>
              <a:rPr lang="en-US" altLang="ja-JP" dirty="0"/>
              <a:t>(4)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744A1B5-C698-4344-B6F0-EA676FD4B509}"/>
              </a:ext>
            </a:extLst>
          </p:cNvPr>
          <p:cNvSpPr txBox="1"/>
          <p:nvPr/>
        </p:nvSpPr>
        <p:spPr>
          <a:xfrm>
            <a:off x="4438436" y="2081055"/>
            <a:ext cx="307197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dirty="0"/>
              <a:t>新規登録</a:t>
            </a:r>
            <a:r>
              <a:rPr kumimoji="1" lang="ja-JP" altLang="en-US" dirty="0"/>
              <a:t>ページ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FDC9542-88AA-41D0-8139-3C4569C842CE}"/>
              </a:ext>
            </a:extLst>
          </p:cNvPr>
          <p:cNvSpPr txBox="1"/>
          <p:nvPr/>
        </p:nvSpPr>
        <p:spPr>
          <a:xfrm>
            <a:off x="4819547" y="4919853"/>
            <a:ext cx="796247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送信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89AF719-8B69-45E7-B6FF-4A9EC736365B}"/>
              </a:ext>
            </a:extLst>
          </p:cNvPr>
          <p:cNvSpPr txBox="1"/>
          <p:nvPr/>
        </p:nvSpPr>
        <p:spPr>
          <a:xfrm>
            <a:off x="6037351" y="4909726"/>
            <a:ext cx="111731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リセット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2360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B776E401-07AC-4D01-A563-6FC25388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8019CAB-8490-4F16-A321-12E01B1DFCF2}"/>
              </a:ext>
            </a:extLst>
          </p:cNvPr>
          <p:cNvSpPr txBox="1"/>
          <p:nvPr/>
        </p:nvSpPr>
        <p:spPr>
          <a:xfrm>
            <a:off x="890649" y="249382"/>
            <a:ext cx="4409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2</a:t>
            </a:r>
            <a:r>
              <a:rPr kumimoji="1" lang="en-US" altLang="ja-JP" sz="3600" dirty="0"/>
              <a:t>.0 </a:t>
            </a:r>
            <a:r>
              <a:rPr lang="ja-JP" altLang="en-US" sz="3600" dirty="0"/>
              <a:t>新規登録</a:t>
            </a:r>
            <a:r>
              <a:rPr kumimoji="1" lang="ja-JP" altLang="en-US" sz="3600" dirty="0"/>
              <a:t>画面</a:t>
            </a:r>
          </a:p>
          <a:p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4178A5B-6D39-4400-B1A3-C7663E849117}"/>
              </a:ext>
            </a:extLst>
          </p:cNvPr>
          <p:cNvSpPr txBox="1"/>
          <p:nvPr/>
        </p:nvSpPr>
        <p:spPr>
          <a:xfrm>
            <a:off x="5188448" y="3205898"/>
            <a:ext cx="1686886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PW</a:t>
            </a:r>
            <a:r>
              <a:rPr kumimoji="1" lang="ja-JP" altLang="en-US" dirty="0"/>
              <a:t>入力欄</a:t>
            </a:r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221D428-E2D4-476A-A228-29B542FCF209}"/>
              </a:ext>
            </a:extLst>
          </p:cNvPr>
          <p:cNvSpPr txBox="1"/>
          <p:nvPr/>
        </p:nvSpPr>
        <p:spPr>
          <a:xfrm>
            <a:off x="4731245" y="3769932"/>
            <a:ext cx="277916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ニックネーム入力欄 </a:t>
            </a:r>
            <a:r>
              <a:rPr kumimoji="1" lang="en-US" altLang="ja-JP" dirty="0"/>
              <a:t>(3)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957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1E2D0B3-60CA-427B-ABA0-A1C455CFC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11DE11-DA8B-4EB6-9312-3738BAA9839D}"/>
              </a:ext>
            </a:extLst>
          </p:cNvPr>
          <p:cNvSpPr txBox="1"/>
          <p:nvPr/>
        </p:nvSpPr>
        <p:spPr>
          <a:xfrm>
            <a:off x="840180" y="963512"/>
            <a:ext cx="1077388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800" dirty="0"/>
              <a:t>2.0 </a:t>
            </a:r>
            <a:r>
              <a:rPr lang="ja-JP" altLang="en-US" sz="4800" dirty="0"/>
              <a:t>新規登録画面</a:t>
            </a:r>
            <a:endParaRPr lang="en-US" altLang="ja-JP" sz="4800" dirty="0"/>
          </a:p>
          <a:p>
            <a:r>
              <a:rPr lang="ja-JP" altLang="en-US" sz="4800" dirty="0"/>
              <a:t>　</a:t>
            </a:r>
            <a:r>
              <a:rPr lang="ja-JP" altLang="en-US" sz="4400" dirty="0"/>
              <a:t>機能設計</a:t>
            </a:r>
          </a:p>
          <a:p>
            <a:r>
              <a:rPr lang="ja-JP" altLang="en-US" sz="3200" dirty="0"/>
              <a:t>ログイン画面　</a:t>
            </a:r>
            <a:r>
              <a:rPr lang="en-US" altLang="ja-JP" sz="3200" dirty="0"/>
              <a:t>-&gt;</a:t>
            </a:r>
            <a:r>
              <a:rPr lang="ja-JP" altLang="en-US" sz="3200" dirty="0"/>
              <a:t>新規登録画面</a:t>
            </a:r>
          </a:p>
          <a:p>
            <a:r>
              <a:rPr lang="en-US" altLang="ja-JP" sz="3200" dirty="0"/>
              <a:t>(1)ID</a:t>
            </a:r>
            <a:r>
              <a:rPr lang="ja-JP" altLang="en-US" sz="3200" dirty="0"/>
              <a:t>入力欄　半角アルファベットか数字で</a:t>
            </a:r>
            <a:r>
              <a:rPr lang="en-US" altLang="ja-JP" sz="3200" dirty="0"/>
              <a:t>4	</a:t>
            </a:r>
            <a:r>
              <a:rPr lang="ja-JP" altLang="en-US" sz="3200" dirty="0"/>
              <a:t>桁以上</a:t>
            </a:r>
            <a:r>
              <a:rPr lang="en-US" altLang="ja-JP" sz="3200" dirty="0"/>
              <a:t>18</a:t>
            </a:r>
            <a:r>
              <a:rPr lang="ja-JP" altLang="en-US" sz="3200" dirty="0"/>
              <a:t>文字以下</a:t>
            </a:r>
          </a:p>
          <a:p>
            <a:r>
              <a:rPr lang="en-US" altLang="ja-JP" sz="3200" dirty="0"/>
              <a:t>(2)PW</a:t>
            </a:r>
            <a:r>
              <a:rPr lang="ja-JP" altLang="en-US" sz="3200" dirty="0"/>
              <a:t>入力欄　半角アルファベットか数字</a:t>
            </a:r>
          </a:p>
          <a:p>
            <a:r>
              <a:rPr lang="en-US" altLang="ja-JP" sz="3200" dirty="0"/>
              <a:t>(3) </a:t>
            </a:r>
            <a:r>
              <a:rPr lang="ja-JP" altLang="en-US" sz="3200" dirty="0"/>
              <a:t>ニックネーム入力欄　未定</a:t>
            </a:r>
            <a:endParaRPr lang="en-US" altLang="ja-JP" sz="3200" dirty="0"/>
          </a:p>
          <a:p>
            <a:r>
              <a:rPr lang="en-US" altLang="ja-JP" sz="3200" dirty="0"/>
              <a:t>(4)</a:t>
            </a:r>
            <a:r>
              <a:rPr lang="ja-JP" altLang="en-US" sz="3200" dirty="0"/>
              <a:t> 生年月日  未定</a:t>
            </a:r>
          </a:p>
        </p:txBody>
      </p:sp>
    </p:spTree>
    <p:extLst>
      <p:ext uri="{BB962C8B-B14F-4D97-AF65-F5344CB8AC3E}">
        <p14:creationId xmlns:p14="http://schemas.microsoft.com/office/powerpoint/2010/main" val="33531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1E2D0B3-60CA-427B-ABA0-A1C455CFC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11DE11-DA8B-4EB6-9312-3738BAA9839D}"/>
              </a:ext>
            </a:extLst>
          </p:cNvPr>
          <p:cNvSpPr txBox="1"/>
          <p:nvPr/>
        </p:nvSpPr>
        <p:spPr>
          <a:xfrm>
            <a:off x="840180" y="963512"/>
            <a:ext cx="10773888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5400" dirty="0"/>
              <a:t>2.0 </a:t>
            </a:r>
            <a:r>
              <a:rPr lang="ja-JP" altLang="en-US" sz="5400" dirty="0"/>
              <a:t>新規登録画面</a:t>
            </a:r>
            <a:endParaRPr lang="en-US" altLang="ja-JP" sz="5400" dirty="0"/>
          </a:p>
          <a:p>
            <a:r>
              <a:rPr lang="ja-JP" altLang="en-US" sz="5400" dirty="0"/>
              <a:t>　</a:t>
            </a:r>
            <a:r>
              <a:rPr lang="ja-JP" altLang="en-US" sz="4800" dirty="0"/>
              <a:t>項目設計</a:t>
            </a:r>
          </a:p>
          <a:p>
            <a:r>
              <a:rPr lang="ja-JP" altLang="en-US" sz="3200" dirty="0"/>
              <a:t>ログイン画面　</a:t>
            </a:r>
            <a:r>
              <a:rPr lang="en-US" altLang="ja-JP" sz="3200" dirty="0"/>
              <a:t>-&gt;</a:t>
            </a:r>
            <a:r>
              <a:rPr lang="ja-JP" altLang="en-US" sz="3200" dirty="0"/>
              <a:t>新規登録画面</a:t>
            </a:r>
          </a:p>
          <a:p>
            <a:r>
              <a:rPr lang="en-US" altLang="ja-JP" sz="3200" dirty="0"/>
              <a:t>(1)ID</a:t>
            </a:r>
            <a:r>
              <a:rPr lang="ja-JP" altLang="en-US" sz="3200" dirty="0"/>
              <a:t>入力欄　 </a:t>
            </a:r>
            <a:r>
              <a:rPr lang="en-US" altLang="ja-JP" sz="3200" dirty="0"/>
              <a:t>id</a:t>
            </a:r>
            <a:r>
              <a:rPr lang="ja-JP" altLang="en-US" sz="3200" dirty="0"/>
              <a:t>属性 </a:t>
            </a:r>
            <a:r>
              <a:rPr lang="en-US" altLang="ja-JP" sz="3200" dirty="0"/>
              <a:t>= id</a:t>
            </a:r>
          </a:p>
          <a:p>
            <a:r>
              <a:rPr lang="en-US" altLang="ja-JP" sz="3200" dirty="0"/>
              <a:t>(2)PW</a:t>
            </a:r>
            <a:r>
              <a:rPr lang="ja-JP" altLang="en-US" sz="3200" dirty="0"/>
              <a:t>入力欄　</a:t>
            </a:r>
            <a:r>
              <a:rPr lang="en-US" altLang="ja-JP" sz="3200" dirty="0"/>
              <a:t>id</a:t>
            </a:r>
            <a:r>
              <a:rPr lang="ja-JP" altLang="en-US" sz="3200" dirty="0"/>
              <a:t>属性 </a:t>
            </a:r>
            <a:r>
              <a:rPr lang="en-US" altLang="ja-JP" sz="3200" dirty="0"/>
              <a:t>= pw</a:t>
            </a:r>
            <a:endParaRPr lang="ja-JP" altLang="en-US" sz="3200" dirty="0"/>
          </a:p>
          <a:p>
            <a:r>
              <a:rPr lang="en-US" altLang="ja-JP" sz="3200" dirty="0"/>
              <a:t>(3) </a:t>
            </a:r>
            <a:r>
              <a:rPr lang="ja-JP" altLang="en-US" sz="3200" dirty="0"/>
              <a:t>ニックネーム入力欄　</a:t>
            </a:r>
            <a:r>
              <a:rPr lang="en-US" altLang="ja-JP" sz="3200" dirty="0"/>
              <a:t>id</a:t>
            </a:r>
            <a:r>
              <a:rPr lang="ja-JP" altLang="en-US" sz="3200" dirty="0"/>
              <a:t>属性 </a:t>
            </a:r>
            <a:r>
              <a:rPr lang="en-US" altLang="ja-JP" sz="3200" dirty="0"/>
              <a:t>= </a:t>
            </a:r>
            <a:r>
              <a:rPr lang="en-US" altLang="ja-JP" sz="3200" dirty="0" err="1"/>
              <a:t>nn</a:t>
            </a:r>
            <a:r>
              <a:rPr lang="ja-JP" altLang="en-US" sz="3200" dirty="0"/>
              <a:t> </a:t>
            </a:r>
            <a:endParaRPr lang="en-US" altLang="ja-JP" sz="3200" dirty="0"/>
          </a:p>
          <a:p>
            <a:r>
              <a:rPr lang="en-US" altLang="ja-JP" sz="3200" dirty="0"/>
              <a:t>(4)</a:t>
            </a:r>
            <a:r>
              <a:rPr lang="ja-JP" altLang="en-US" sz="3200" dirty="0"/>
              <a:t> 生年月日  </a:t>
            </a:r>
            <a:r>
              <a:rPr lang="en-US" altLang="ja-JP" sz="3200" dirty="0"/>
              <a:t>id</a:t>
            </a:r>
            <a:r>
              <a:rPr lang="ja-JP" altLang="en-US" sz="3200" dirty="0"/>
              <a:t>属性 </a:t>
            </a:r>
            <a:r>
              <a:rPr lang="en-US" altLang="ja-JP" sz="3200" dirty="0"/>
              <a:t>= teen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93026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105F0F-41D4-46A9-9AFB-411DD1FB0212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12ACB5-88B9-448E-A17F-6BBAE282D98D}"/>
              </a:ext>
            </a:extLst>
          </p:cNvPr>
          <p:cNvSpPr txBox="1"/>
          <p:nvPr/>
        </p:nvSpPr>
        <p:spPr>
          <a:xfrm>
            <a:off x="4138773" y="13884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C1773B3-13E2-4E6C-81CB-0C0F69208EC3}"/>
              </a:ext>
            </a:extLst>
          </p:cNvPr>
          <p:cNvSpPr txBox="1"/>
          <p:nvPr/>
        </p:nvSpPr>
        <p:spPr>
          <a:xfrm>
            <a:off x="2988067" y="2911868"/>
            <a:ext cx="2301411" cy="195209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食事提案ページ</a:t>
            </a:r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DDB5866-DE5F-4CC6-BD2A-004BF17FA236}"/>
              </a:ext>
            </a:extLst>
          </p:cNvPr>
          <p:cNvSpPr txBox="1"/>
          <p:nvPr/>
        </p:nvSpPr>
        <p:spPr>
          <a:xfrm>
            <a:off x="6647379" y="2890534"/>
            <a:ext cx="2301411" cy="195209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管理ページ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D5BD508-C9FF-4C67-8D6D-CE974F24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16E2B0-7592-423F-A7B9-AA6580E6007E}"/>
              </a:ext>
            </a:extLst>
          </p:cNvPr>
          <p:cNvSpPr txBox="1"/>
          <p:nvPr/>
        </p:nvSpPr>
        <p:spPr>
          <a:xfrm>
            <a:off x="629391" y="225631"/>
            <a:ext cx="56526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3</a:t>
            </a:r>
            <a:r>
              <a:rPr kumimoji="1" lang="en-US" altLang="ja-JP" sz="2800" dirty="0"/>
              <a:t>.0 </a:t>
            </a:r>
            <a:r>
              <a:rPr kumimoji="1" lang="ja-JP" altLang="en-US" sz="2800" dirty="0"/>
              <a:t>ログイン画面　</a:t>
            </a:r>
            <a:r>
              <a:rPr kumimoji="1" lang="en-US" altLang="ja-JP" sz="2800" dirty="0"/>
              <a:t>-&gt; </a:t>
            </a:r>
            <a:r>
              <a:rPr kumimoji="1" lang="ja-JP" altLang="en-US" sz="2800" dirty="0"/>
              <a:t>メイン画面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9101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105F0F-41D4-46A9-9AFB-411DD1FB0212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12ACB5-88B9-448E-A17F-6BBAE282D98D}"/>
              </a:ext>
            </a:extLst>
          </p:cNvPr>
          <p:cNvSpPr txBox="1"/>
          <p:nvPr/>
        </p:nvSpPr>
        <p:spPr>
          <a:xfrm>
            <a:off x="4138773" y="13884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C1773B3-13E2-4E6C-81CB-0C0F69208EC3}"/>
              </a:ext>
            </a:extLst>
          </p:cNvPr>
          <p:cNvSpPr txBox="1"/>
          <p:nvPr/>
        </p:nvSpPr>
        <p:spPr>
          <a:xfrm>
            <a:off x="2835667" y="3211566"/>
            <a:ext cx="2301411" cy="195209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呑む</a:t>
            </a:r>
            <a:endParaRPr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DDB5866-DE5F-4CC6-BD2A-004BF17FA236}"/>
              </a:ext>
            </a:extLst>
          </p:cNvPr>
          <p:cNvSpPr txBox="1"/>
          <p:nvPr/>
        </p:nvSpPr>
        <p:spPr>
          <a:xfrm>
            <a:off x="6799779" y="3202184"/>
            <a:ext cx="2301411" cy="195209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dirty="0"/>
              <a:t>呑まない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D5BD508-C9FF-4C67-8D6D-CE974F24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16E2B0-7592-423F-A7B9-AA6580E6007E}"/>
              </a:ext>
            </a:extLst>
          </p:cNvPr>
          <p:cNvSpPr txBox="1"/>
          <p:nvPr/>
        </p:nvSpPr>
        <p:spPr>
          <a:xfrm>
            <a:off x="629391" y="225631"/>
            <a:ext cx="56526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</a:t>
            </a:r>
            <a:r>
              <a:rPr lang="en-US" altLang="ja-JP" sz="28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.0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28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2800" kern="50" dirty="0"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1</a:t>
            </a:r>
            <a:endParaRPr kumimoji="1" lang="ja-JP" altLang="en-US" sz="2800" dirty="0"/>
          </a:p>
          <a:p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8CB59BA-FDBC-4D75-BC5D-08C3C90EB607}"/>
              </a:ext>
            </a:extLst>
          </p:cNvPr>
          <p:cNvSpPr txBox="1"/>
          <p:nvPr/>
        </p:nvSpPr>
        <p:spPr>
          <a:xfrm>
            <a:off x="3793482" y="2573487"/>
            <a:ext cx="4208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お酒を呑みたい気分ですか？</a:t>
            </a:r>
          </a:p>
        </p:txBody>
      </p:sp>
    </p:spTree>
    <p:extLst>
      <p:ext uri="{BB962C8B-B14F-4D97-AF65-F5344CB8AC3E}">
        <p14:creationId xmlns:p14="http://schemas.microsoft.com/office/powerpoint/2010/main" val="343163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ED228B-B880-4301-96EF-93ED3C3E94DA}"/>
              </a:ext>
            </a:extLst>
          </p:cNvPr>
          <p:cNvSpPr/>
          <p:nvPr/>
        </p:nvSpPr>
        <p:spPr>
          <a:xfrm>
            <a:off x="1171254" y="1130157"/>
            <a:ext cx="9965933" cy="506516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9E32288-CB64-42B9-A8F0-B1FE888D765F}"/>
              </a:ext>
            </a:extLst>
          </p:cNvPr>
          <p:cNvCxnSpPr/>
          <p:nvPr/>
        </p:nvCxnSpPr>
        <p:spPr>
          <a:xfrm>
            <a:off x="1171254" y="1849348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04BE3B-F41E-4399-9767-4678CEE9671F}"/>
              </a:ext>
            </a:extLst>
          </p:cNvPr>
          <p:cNvSpPr txBox="1"/>
          <p:nvPr/>
        </p:nvSpPr>
        <p:spPr>
          <a:xfrm>
            <a:off x="3986373" y="186652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メニューバー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031865C-53E6-40DF-A119-F179FA0ED75B}"/>
              </a:ext>
            </a:extLst>
          </p:cNvPr>
          <p:cNvCxnSpPr/>
          <p:nvPr/>
        </p:nvCxnSpPr>
        <p:spPr>
          <a:xfrm>
            <a:off x="1171254" y="5484687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D9250-3F14-4CCC-A0E1-8FFA238ECB18}"/>
              </a:ext>
            </a:extLst>
          </p:cNvPr>
          <p:cNvSpPr txBox="1"/>
          <p:nvPr/>
        </p:nvSpPr>
        <p:spPr>
          <a:xfrm>
            <a:off x="4190144" y="5579349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フッター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105F0F-41D4-46A9-9AFB-411DD1FB0212}"/>
              </a:ext>
            </a:extLst>
          </p:cNvPr>
          <p:cNvCxnSpPr/>
          <p:nvPr/>
        </p:nvCxnSpPr>
        <p:spPr>
          <a:xfrm>
            <a:off x="1171254" y="2330521"/>
            <a:ext cx="99659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12ACB5-88B9-448E-A17F-6BBAE282D98D}"/>
              </a:ext>
            </a:extLst>
          </p:cNvPr>
          <p:cNvSpPr txBox="1"/>
          <p:nvPr/>
        </p:nvSpPr>
        <p:spPr>
          <a:xfrm>
            <a:off x="4138773" y="1388478"/>
            <a:ext cx="381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ヘッダー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2B51A0-9CF8-459B-92CA-2EC530F36A69}"/>
              </a:ext>
            </a:extLst>
          </p:cNvPr>
          <p:cNvSpPr txBox="1"/>
          <p:nvPr/>
        </p:nvSpPr>
        <p:spPr>
          <a:xfrm>
            <a:off x="5494105" y="4987131"/>
            <a:ext cx="796247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送信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AA20E28-FFE3-4C7E-974F-DEF6F779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2FB5-E90A-4377-9425-2AC54998F38A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2A21CA-15E6-4062-AFB5-E2473D244B9E}"/>
              </a:ext>
            </a:extLst>
          </p:cNvPr>
          <p:cNvSpPr txBox="1"/>
          <p:nvPr/>
        </p:nvSpPr>
        <p:spPr>
          <a:xfrm>
            <a:off x="558139" y="338865"/>
            <a:ext cx="69757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4.1.1 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お酒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/</a:t>
            </a:r>
            <a:r>
              <a:rPr lang="ja-JP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食事提案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質問ページ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2(</a:t>
            </a:r>
            <a:r>
              <a:rPr lang="ja-JP" altLang="en-US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呑む人用</a:t>
            </a:r>
            <a:r>
              <a:rPr lang="en-US" altLang="ja-JP" sz="2800" kern="50" dirty="0">
                <a:effectLst/>
                <a:latin typeface="Times New Roman" panose="02020603050405020304" pitchFamily="18" charset="0"/>
                <a:ea typeface="ＭＳ ゴシック" panose="020B0609070205080204" pitchFamily="49" charset="-128"/>
                <a:cs typeface="Mangal" panose="02040503050203030202" pitchFamily="18" charset="0"/>
              </a:rPr>
              <a:t>)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C459053-A7CA-49F0-84FE-5A9C325C05BF}"/>
              </a:ext>
            </a:extLst>
          </p:cNvPr>
          <p:cNvSpPr txBox="1"/>
          <p:nvPr/>
        </p:nvSpPr>
        <p:spPr>
          <a:xfrm>
            <a:off x="1775743" y="2937148"/>
            <a:ext cx="113734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ビール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5E81839-72F0-407B-AC2C-2726151DA0A8}"/>
              </a:ext>
            </a:extLst>
          </p:cNvPr>
          <p:cNvSpPr txBox="1"/>
          <p:nvPr/>
        </p:nvSpPr>
        <p:spPr>
          <a:xfrm>
            <a:off x="3581297" y="2965560"/>
            <a:ext cx="113734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日本酒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5795657-AA67-4F95-8FBD-628A50AADE77}"/>
              </a:ext>
            </a:extLst>
          </p:cNvPr>
          <p:cNvSpPr txBox="1"/>
          <p:nvPr/>
        </p:nvSpPr>
        <p:spPr>
          <a:xfrm>
            <a:off x="5386851" y="2947835"/>
            <a:ext cx="1010752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焼酎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D165B0B-AA19-47FC-AD31-B60E027E2889}"/>
              </a:ext>
            </a:extLst>
          </p:cNvPr>
          <p:cNvSpPr txBox="1"/>
          <p:nvPr/>
        </p:nvSpPr>
        <p:spPr>
          <a:xfrm>
            <a:off x="7065813" y="2937148"/>
            <a:ext cx="1137345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赤ワイン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17802D-F37E-4E61-BACC-780562CC6DC4}"/>
              </a:ext>
            </a:extLst>
          </p:cNvPr>
          <p:cNvSpPr txBox="1"/>
          <p:nvPr/>
        </p:nvSpPr>
        <p:spPr>
          <a:xfrm>
            <a:off x="8871367" y="2947835"/>
            <a:ext cx="113734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白ワイン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DF7539A-34EB-4360-9D1F-9F2649BDD144}"/>
              </a:ext>
            </a:extLst>
          </p:cNvPr>
          <p:cNvSpPr txBox="1"/>
          <p:nvPr/>
        </p:nvSpPr>
        <p:spPr>
          <a:xfrm>
            <a:off x="3986373" y="3516165"/>
            <a:ext cx="133515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梅酒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C894489-4C91-48D4-9781-C91DB958884C}"/>
              </a:ext>
            </a:extLst>
          </p:cNvPr>
          <p:cNvSpPr txBox="1"/>
          <p:nvPr/>
        </p:nvSpPr>
        <p:spPr>
          <a:xfrm>
            <a:off x="1775743" y="3516165"/>
            <a:ext cx="1754698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レモンサワー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40F2425-B5BA-4B28-BEFD-C811CC09A509}"/>
              </a:ext>
            </a:extLst>
          </p:cNvPr>
          <p:cNvSpPr txBox="1"/>
          <p:nvPr/>
        </p:nvSpPr>
        <p:spPr>
          <a:xfrm>
            <a:off x="5777459" y="3515159"/>
            <a:ext cx="1344491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ハイボール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8A77ECF-A5B3-4258-B5CB-F87E43E00B32}"/>
              </a:ext>
            </a:extLst>
          </p:cNvPr>
          <p:cNvSpPr txBox="1"/>
          <p:nvPr/>
        </p:nvSpPr>
        <p:spPr>
          <a:xfrm>
            <a:off x="7470889" y="3516619"/>
            <a:ext cx="1117313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カクテル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7274291-DA59-442E-B7B5-D737C02C01E7}"/>
              </a:ext>
            </a:extLst>
          </p:cNvPr>
          <p:cNvSpPr txBox="1"/>
          <p:nvPr/>
        </p:nvSpPr>
        <p:spPr>
          <a:xfrm>
            <a:off x="4706664" y="2325138"/>
            <a:ext cx="3089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お酒の種類は？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D40B6B5-4042-4F40-AFA8-766C47595A95}"/>
              </a:ext>
            </a:extLst>
          </p:cNvPr>
          <p:cNvSpPr txBox="1"/>
          <p:nvPr/>
        </p:nvSpPr>
        <p:spPr>
          <a:xfrm>
            <a:off x="4860047" y="3991361"/>
            <a:ext cx="2369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食事の系統は？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37E009E-9782-41D0-94A1-E4A1FF787EEA}"/>
              </a:ext>
            </a:extLst>
          </p:cNvPr>
          <p:cNvSpPr txBox="1"/>
          <p:nvPr/>
        </p:nvSpPr>
        <p:spPr>
          <a:xfrm>
            <a:off x="2551562" y="4544064"/>
            <a:ext cx="113734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がっつり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DEE429D-E78B-4AA5-A64A-8E7E0EA5D30A}"/>
              </a:ext>
            </a:extLst>
          </p:cNvPr>
          <p:cNvSpPr txBox="1"/>
          <p:nvPr/>
        </p:nvSpPr>
        <p:spPr>
          <a:xfrm>
            <a:off x="4138773" y="4542643"/>
            <a:ext cx="133515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さっぱり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13194E5-CDAC-429E-9B49-02F7664AFAA4}"/>
              </a:ext>
            </a:extLst>
          </p:cNvPr>
          <p:cNvSpPr txBox="1"/>
          <p:nvPr/>
        </p:nvSpPr>
        <p:spPr>
          <a:xfrm>
            <a:off x="6251177" y="4535412"/>
            <a:ext cx="133515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おつまみ系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083F693-A2EE-4622-8488-6D68197CDD1D}"/>
              </a:ext>
            </a:extLst>
          </p:cNvPr>
          <p:cNvSpPr txBox="1"/>
          <p:nvPr/>
        </p:nvSpPr>
        <p:spPr>
          <a:xfrm>
            <a:off x="8104885" y="4542643"/>
            <a:ext cx="1335154" cy="369332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デザート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161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897</Words>
  <Application>Microsoft Office PowerPoint</Application>
  <PresentationFormat>ワイド画面</PresentationFormat>
  <Paragraphs>209</Paragraphs>
  <Slides>13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ＭＳ Ｐゴシック</vt:lpstr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仲山巧人</dc:creator>
  <cp:lastModifiedBy>和田佳子</cp:lastModifiedBy>
  <cp:revision>33</cp:revision>
  <dcterms:created xsi:type="dcterms:W3CDTF">2023-06-06T04:16:01Z</dcterms:created>
  <dcterms:modified xsi:type="dcterms:W3CDTF">2023-06-16T00:47:02Z</dcterms:modified>
</cp:coreProperties>
</file>