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4" r:id="rId10"/>
    <p:sldId id="269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2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メイン画面　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4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管理画面　</a:t>
            </a:r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2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素材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7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メイン画面　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39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46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食事、食費管理ページ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食事、食費管理ページ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登録、出力ページ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メイン画面　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58B6-82BB-4DE9-9D28-CE83F4B56E0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471583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2EB6-B9F5-4547-B1AB-0813E10D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上　採用　下　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8D9586-468A-4D70-A08C-0BE88738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3E587B-A054-45C6-AADF-903C0957AFF8}"/>
              </a:ext>
            </a:extLst>
          </p:cNvPr>
          <p:cNvSpPr txBox="1"/>
          <p:nvPr/>
        </p:nvSpPr>
        <p:spPr>
          <a:xfrm>
            <a:off x="904125" y="1921267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メインページ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B1CA58-390C-4C90-883C-F6AC67701E4D}"/>
              </a:ext>
            </a:extLst>
          </p:cNvPr>
          <p:cNvCxnSpPr>
            <a:stCxn id="4" idx="3"/>
          </p:cNvCxnSpPr>
          <p:nvPr/>
        </p:nvCxnSpPr>
        <p:spPr>
          <a:xfrm flipV="1">
            <a:off x="2702102" y="2075380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A66717-82DC-4D56-BAF8-F2BF76B15945}"/>
              </a:ext>
            </a:extLst>
          </p:cNvPr>
          <p:cNvSpPr txBox="1"/>
          <p:nvPr/>
        </p:nvSpPr>
        <p:spPr>
          <a:xfrm>
            <a:off x="4417887" y="1929829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管理ページ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56F4E52-66BC-44F6-9B0A-B34F8F50B4D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36412" y="2064569"/>
            <a:ext cx="1715785" cy="26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0219E2-847A-49E7-B227-89700504DA1E}"/>
              </a:ext>
            </a:extLst>
          </p:cNvPr>
          <p:cNvSpPr txBox="1"/>
          <p:nvPr/>
        </p:nvSpPr>
        <p:spPr>
          <a:xfrm>
            <a:off x="7952197" y="1864625"/>
            <a:ext cx="17979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登録ページ、</a:t>
            </a:r>
            <a:endParaRPr lang="en-US" altLang="ja-JP" dirty="0"/>
          </a:p>
          <a:p>
            <a:r>
              <a:rPr lang="ja-JP" altLang="en-US" dirty="0"/>
              <a:t>登録出力ページ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4DFF4-2AD2-4C6D-9339-7F01D265CD20}"/>
              </a:ext>
            </a:extLst>
          </p:cNvPr>
          <p:cNvSpPr txBox="1"/>
          <p:nvPr/>
        </p:nvSpPr>
        <p:spPr>
          <a:xfrm>
            <a:off x="565079" y="593333"/>
            <a:ext cx="179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</a:t>
            </a:r>
            <a:endParaRPr kumimoji="1" lang="ja-JP" altLang="en-US" sz="4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E27AC2-93DC-4F45-B449-2B837FDD12C8}"/>
              </a:ext>
            </a:extLst>
          </p:cNvPr>
          <p:cNvSpPr txBox="1"/>
          <p:nvPr/>
        </p:nvSpPr>
        <p:spPr>
          <a:xfrm>
            <a:off x="977756" y="4602822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メインページ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F75747C-647A-4CC0-AC4C-E20DE2BB4B72}"/>
              </a:ext>
            </a:extLst>
          </p:cNvPr>
          <p:cNvCxnSpPr>
            <a:stCxn id="22" idx="3"/>
          </p:cNvCxnSpPr>
          <p:nvPr/>
        </p:nvCxnSpPr>
        <p:spPr>
          <a:xfrm flipV="1">
            <a:off x="2775733" y="4756935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0AAAA5-0F93-4419-92DE-D425373B7232}"/>
              </a:ext>
            </a:extLst>
          </p:cNvPr>
          <p:cNvSpPr txBox="1"/>
          <p:nvPr/>
        </p:nvSpPr>
        <p:spPr>
          <a:xfrm>
            <a:off x="4491518" y="4611384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管理ページ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AD709DD-EF81-4163-8257-DF335AC7A957}"/>
              </a:ext>
            </a:extLst>
          </p:cNvPr>
          <p:cNvCxnSpPr/>
          <p:nvPr/>
        </p:nvCxnSpPr>
        <p:spPr>
          <a:xfrm flipV="1">
            <a:off x="6310043" y="4715570"/>
            <a:ext cx="1695237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AE6FF9-6EE5-4EA5-98E3-6C83EC4D02FC}"/>
              </a:ext>
            </a:extLst>
          </p:cNvPr>
          <p:cNvSpPr txBox="1"/>
          <p:nvPr/>
        </p:nvSpPr>
        <p:spPr>
          <a:xfrm>
            <a:off x="8025828" y="4546180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登録ページ</a:t>
            </a:r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D3260C7-EF27-4861-877C-F3512EDE2E40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287649" y="4083573"/>
            <a:ext cx="841037" cy="2635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4F78C04-1EB3-47C8-8168-1F08E75EF618}"/>
              </a:ext>
            </a:extLst>
          </p:cNvPr>
          <p:cNvCxnSpPr>
            <a:stCxn id="26" idx="2"/>
          </p:cNvCxnSpPr>
          <p:nvPr/>
        </p:nvCxnSpPr>
        <p:spPr>
          <a:xfrm>
            <a:off x="8924817" y="4915512"/>
            <a:ext cx="0" cy="7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D9AA60-6AFE-4F9D-97EB-89F337BA4AAB}"/>
              </a:ext>
            </a:extLst>
          </p:cNvPr>
          <p:cNvSpPr txBox="1"/>
          <p:nvPr/>
        </p:nvSpPr>
        <p:spPr>
          <a:xfrm>
            <a:off x="904125" y="3583968"/>
            <a:ext cx="179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</a:t>
            </a:r>
            <a:endParaRPr kumimoji="1" lang="ja-JP" altLang="en-US" sz="4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03D7625-468F-44C9-AC41-6D810173AC92}"/>
              </a:ext>
            </a:extLst>
          </p:cNvPr>
          <p:cNvSpPr txBox="1"/>
          <p:nvPr/>
        </p:nvSpPr>
        <p:spPr>
          <a:xfrm>
            <a:off x="7952197" y="5637087"/>
            <a:ext cx="1797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登録出力ページ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7086B72-73EA-42B6-B333-96C9F4271EAF}"/>
              </a:ext>
            </a:extLst>
          </p:cNvPr>
          <p:cNvSpPr txBox="1"/>
          <p:nvPr/>
        </p:nvSpPr>
        <p:spPr>
          <a:xfrm>
            <a:off x="2013735" y="441789"/>
            <a:ext cx="40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管理ページはカレンダーのあるページ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B96BE4-A43A-430F-A8F8-FE1A863980AF}"/>
              </a:ext>
            </a:extLst>
          </p:cNvPr>
          <p:cNvSpPr/>
          <p:nvPr/>
        </p:nvSpPr>
        <p:spPr>
          <a:xfrm>
            <a:off x="452063" y="441789"/>
            <a:ext cx="10835812" cy="3076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6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4536040" y="2615677"/>
            <a:ext cx="3017177" cy="25838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9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160998" y="2654185"/>
            <a:ext cx="3017177" cy="258385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6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6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496674" y="3051425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496674" y="3682748"/>
            <a:ext cx="1407560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299753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4893923" y="2931559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52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893923" y="2931559"/>
            <a:ext cx="2301411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質問画面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チェック式かボタン式か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3,4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022351" y="4788248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BB9430-88ED-40FC-AB7E-4F2403445F05}"/>
              </a:ext>
            </a:extLst>
          </p:cNvPr>
          <p:cNvSpPr txBox="1"/>
          <p:nvPr/>
        </p:nvSpPr>
        <p:spPr>
          <a:xfrm>
            <a:off x="5951306" y="4788248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7AC758-0DE5-4E93-8482-6FEFF6FC111B}"/>
              </a:ext>
            </a:extLst>
          </p:cNvPr>
          <p:cNvSpPr txBox="1"/>
          <p:nvPr/>
        </p:nvSpPr>
        <p:spPr>
          <a:xfrm>
            <a:off x="4376791" y="2931559"/>
            <a:ext cx="3421294" cy="15959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質問結果から提案を表示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90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189</Words>
  <Application>Microsoft Office PowerPoint</Application>
  <PresentationFormat>ワイド画面</PresentationFormat>
  <Paragraphs>86</Paragraphs>
  <Slides>13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上　採用　下　メモ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仲山巧人</cp:lastModifiedBy>
  <cp:revision>5</cp:revision>
  <dcterms:created xsi:type="dcterms:W3CDTF">2023-06-06T04:16:01Z</dcterms:created>
  <dcterms:modified xsi:type="dcterms:W3CDTF">2023-06-06T08:15:48Z</dcterms:modified>
</cp:coreProperties>
</file>